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heme/theme2.xml" ContentType="application/vnd.openxmlformats-officedocument.theme+xml"/>
  <Override PartName="/ppt/tags/tag6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63.xml" ContentType="application/vnd.openxmlformats-officedocument.presentationml.tags+xml"/>
  <Override PartName="/ppt/notesSlides/notesSlide4.xml" ContentType="application/vnd.openxmlformats-officedocument.presentationml.notesSlide+xml"/>
  <Override PartName="/ppt/tags/tag64.xml" ContentType="application/vnd.openxmlformats-officedocument.presentationml.tags+xml"/>
  <Override PartName="/ppt/notesSlides/notesSlide5.xml" ContentType="application/vnd.openxmlformats-officedocument.presentationml.notesSlide+xml"/>
  <Override PartName="/ppt/tags/tag65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66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67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tags/tag70.xml" ContentType="application/vnd.openxmlformats-officedocument.presentationml.tags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SZWMG6GP7RYA06BGRAR8ZL0R7NLMOSVREO06WJD7XGH8TDWTZDBR6CJGFSUHPBRRBNM6EOLJZIWD8LNJEFFTYF8C8RZMWMWBBJOOMHB387D0AC60A21A9EBE134B9F23A2684A5E" Type="http://schemas.microsoft.com/office/2006/relationships/officeDocumentExtended" Target="docProps/app.xml"/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CKWM86B77R9Q06HGRZR8KL0S7NN0O7VREF0XOJDTXFBRTG5TZ0BRRC0QFS6TPD6RBEMXNOLJZHK78PNJQNFTDFFW8RZMWOWB8FOORHB3A9E622EE01F74F77EA8D00441DC5F386" Type="http://schemas.microsoft.com/office/2006/relationships/officeDocumentMain" Target="docProps/core.xml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1"/>
  </p:notesMasterIdLst>
  <p:sldIdLst>
    <p:sldId id="368" r:id="rId2"/>
    <p:sldId id="287" r:id="rId3"/>
    <p:sldId id="338" r:id="rId4"/>
    <p:sldId id="375" r:id="rId5"/>
    <p:sldId id="374" r:id="rId6"/>
    <p:sldId id="373" r:id="rId7"/>
    <p:sldId id="378" r:id="rId8"/>
    <p:sldId id="377" r:id="rId9"/>
    <p:sldId id="263" r:id="rId10"/>
    <p:sldId id="376" r:id="rId11"/>
    <p:sldId id="266" r:id="rId12"/>
    <p:sldId id="267" r:id="rId13"/>
    <p:sldId id="268" r:id="rId14"/>
    <p:sldId id="379" r:id="rId15"/>
    <p:sldId id="339" r:id="rId16"/>
    <p:sldId id="380" r:id="rId17"/>
    <p:sldId id="290" r:id="rId18"/>
    <p:sldId id="291" r:id="rId19"/>
    <p:sldId id="292" r:id="rId20"/>
    <p:sldId id="293" r:id="rId21"/>
    <p:sldId id="294" r:id="rId22"/>
    <p:sldId id="295" r:id="rId23"/>
    <p:sldId id="296" r:id="rId24"/>
    <p:sldId id="297" r:id="rId25"/>
    <p:sldId id="298" r:id="rId26"/>
    <p:sldId id="381" r:id="rId27"/>
    <p:sldId id="342" r:id="rId28"/>
    <p:sldId id="301" r:id="rId29"/>
    <p:sldId id="304" r:id="rId30"/>
    <p:sldId id="326" r:id="rId31"/>
    <p:sldId id="327" r:id="rId32"/>
    <p:sldId id="328" r:id="rId33"/>
    <p:sldId id="329" r:id="rId34"/>
    <p:sldId id="330" r:id="rId35"/>
    <p:sldId id="331" r:id="rId36"/>
    <p:sldId id="332" r:id="rId37"/>
    <p:sldId id="333" r:id="rId38"/>
    <p:sldId id="340" r:id="rId39"/>
    <p:sldId id="343" r:id="rId40"/>
    <p:sldId id="382" r:id="rId41"/>
    <p:sldId id="383" r:id="rId42"/>
    <p:sldId id="384" r:id="rId43"/>
    <p:sldId id="364" r:id="rId44"/>
    <p:sldId id="353" r:id="rId45"/>
    <p:sldId id="348" r:id="rId46"/>
    <p:sldId id="349" r:id="rId47"/>
    <p:sldId id="360" r:id="rId48"/>
    <p:sldId id="362" r:id="rId49"/>
    <p:sldId id="363" r:id="rId5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10">
          <p15:clr>
            <a:srgbClr val="A4A3A4"/>
          </p15:clr>
        </p15:guide>
        <p15:guide id="2" pos="410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BAC"/>
    <a:srgbClr val="2169D3"/>
    <a:srgbClr val="1B63B6"/>
    <a:srgbClr val="ED6C00"/>
    <a:srgbClr val="00B0F0"/>
    <a:srgbClr val="97CDFF"/>
    <a:srgbClr val="43A5FF"/>
    <a:srgbClr val="098AFF"/>
    <a:srgbClr val="0E2A61"/>
    <a:srgbClr val="1491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7AC3CCA-C797-4891-BE02-D94E43425B78}" styleName="中度样式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961" autoAdjust="0"/>
    <p:restoredTop sz="81672" autoAdjust="0"/>
  </p:normalViewPr>
  <p:slideViewPr>
    <p:cSldViewPr snapToGrid="0">
      <p:cViewPr varScale="1">
        <p:scale>
          <a:sx n="56" d="100"/>
          <a:sy n="56" d="100"/>
        </p:scale>
        <p:origin x="1340" y="48"/>
      </p:cViewPr>
      <p:guideLst>
        <p:guide orient="horz" pos="1810"/>
        <p:guide pos="4109"/>
      </p:guideLst>
    </p:cSldViewPr>
  </p:slideViewPr>
  <p:notesTextViewPr>
    <p:cViewPr>
      <p:scale>
        <a:sx n="150" d="100"/>
        <a:sy n="150" d="100"/>
      </p:scale>
      <p:origin x="0" y="0"/>
    </p:cViewPr>
  </p:notesTextViewPr>
  <p:notesViewPr>
    <p:cSldViewPr snapToGrid="0">
      <p:cViewPr varScale="1">
        <p:scale>
          <a:sx n="118" d="100"/>
          <a:sy n="118" d="100"/>
        </p:scale>
        <p:origin x="1176" y="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2023/8/8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37618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8A9B0-80EF-A34D-B345-E2DEC5501E01}" type="slidenum">
              <a:rPr lang="en-US" smtClean="0"/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37449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zh-CN" sz="900" dirty="0"/>
              <a:t>На</a:t>
            </a:r>
            <a:r>
              <a:rPr lang="ru-RU" altLang="zh-CN" sz="900" baseline="0" dirty="0"/>
              <a:t> слайде кратко представлены некоторые из наших новинок, однако они предназначены в основном для Китая.</a:t>
            </a:r>
          </a:p>
          <a:p>
            <a:r>
              <a:rPr lang="ru-RU" altLang="zh-CN" sz="900" baseline="0" dirty="0"/>
              <a:t>Здесь очень важно показать, что мы глобальная организация, представительства которой расположены в различных точках земного шара, а продукция продается по всему миру.</a:t>
            </a:r>
          </a:p>
          <a:p>
            <a:r>
              <a:rPr lang="ru-RU" altLang="zh-CN" sz="900" baseline="0" dirty="0"/>
              <a:t>Не менее важно упомянуть производственную цепочку, поскольку это одно из наших отличий.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5129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69124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b="1" kern="12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Microsoft YaHei" panose="020B0503020204020204" pitchFamily="34" charset="-122"/>
              </a:rPr>
              <a:t>К 2025 году Группа достигнет технологической автономности,</a:t>
            </a:r>
            <a:r>
              <a:rPr lang="ru-RU" b="1" dirty="0">
                <a:effectLst/>
                <a:latin typeface="Arial" panose="020B0604020202020204" pitchFamily="34" charset="0"/>
                <a:ea typeface="Yu Mincho" panose="02020400000000000000" pitchFamily="18" charset="-128"/>
              </a:rPr>
              <a:t> </a:t>
            </a:r>
            <a:r>
              <a:rPr lang="ru-RU" b="1" kern="12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Microsoft YaHei" panose="020B0503020204020204" pitchFamily="34" charset="-122"/>
              </a:rPr>
              <a:t>интеллектуализации производства и интернационализации бренда, а также станет влиятельной шинной компанией на международном рынке.</a:t>
            </a:r>
            <a:endParaRPr lang="ru-RU" altLang="zh-CN" b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47607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zh-CN" dirty="0"/>
              <a:t>Это</a:t>
            </a:r>
            <a:r>
              <a:rPr lang="ru-RU" altLang="zh-CN" baseline="0" dirty="0"/>
              <a:t> будет показано на заводе; здесь необходимо сделать основной акцент на том, что у нас есть заводы в Китае и за рубежом, а также на наших глобальных производственных мощностях.</a:t>
            </a:r>
          </a:p>
          <a:p>
            <a:endParaRPr lang="ru-RU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78893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17506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zh-CN" dirty="0"/>
              <a:t>По показателю выручки (CNY) мы</a:t>
            </a:r>
            <a:r>
              <a:rPr lang="ru-RU" altLang="zh-CN" baseline="0" dirty="0"/>
              <a:t> в настоящее время занимаем 2-е место в рейтинге, опередив Linglong в этом году.</a:t>
            </a:r>
          </a:p>
          <a:p>
            <a:r>
              <a:rPr lang="ru-RU" altLang="zh-CN" baseline="0" dirty="0"/>
              <a:t>На международном уровне мы находимся на 15-м месте, согласно результатам Глобального рейтинга, опубликованного Tire Business (североамериканский отраслевой журнал, посвященный шинам)</a:t>
            </a:r>
            <a:endParaRPr lang="ru-RU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44956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70113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40798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10109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ru-RU" altLang="zh-CN" dirty="0"/>
              <a:t>Уникальность Sailun</a:t>
            </a:r>
            <a:r>
              <a:rPr lang="ru-RU" altLang="zh-CN" baseline="0" dirty="0"/>
              <a:t> обусловлена ее производственной цепочкой.</a:t>
            </a:r>
          </a:p>
          <a:p>
            <a:r>
              <a:rPr lang="ru-RU" altLang="zh-CN" baseline="0" dirty="0"/>
              <a:t>Как NERCRAT (Национальный инженерно-исследовательский центр каучука и шин), мы располагаем компаниями, охватывающими всю цепочку в рамках каучуковой и шинной промышленности, которые помогают поддерживать нашу конечную цель «производить превосходные шины». Задача Sailun — использовать эти организации и эту производственную цепочку для разработки самых продвинутых и надежных шин на рынке.</a:t>
            </a:r>
          </a:p>
          <a:p>
            <a:endParaRPr lang="ru-RU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6837353-30EB-4A48-80EB-173D804AEFB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3328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zh-CN" dirty="0"/>
              <a:t>Два ключевых специалиста</a:t>
            </a:r>
            <a:r>
              <a:rPr lang="ru-RU" altLang="zh-CN" baseline="0" dirty="0"/>
              <a:t> в нашей организации.</a:t>
            </a:r>
          </a:p>
          <a:p>
            <a:r>
              <a:rPr lang="ru-RU" altLang="zh-CN" baseline="0" dirty="0"/>
              <a:t>Наш почетный председатель Юань Чжунсюэ (подробности под его фотографией).</a:t>
            </a:r>
          </a:p>
          <a:p>
            <a:r>
              <a:rPr lang="ru-RU" altLang="zh-CN" baseline="0" dirty="0"/>
              <a:t>Наш главный научный сотрудник NERCRAT и президент EVE, создатель нашей новой прорывной технологии EcoPoint3.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093698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769785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Экономия энергоресурсов; сокращение выбросов углекислого газа; сокращение образования мелких твердых частиц, уменьшение загрязнения воздуха и образования смога; сокращение количества ДТП; сокращение отходов при утилизации шин; сокращение потребления </a:t>
            </a:r>
            <a:r>
              <a:rPr lang="ru-RU" altLang="zh-CN" sz="1200" b="0" dirty="0">
                <a:solidFill>
                  <a:schemeClr val="tx1"/>
                </a:solidFill>
                <a:sym typeface="+mn-ea"/>
              </a:rPr>
              <a:t>каучукового материала</a:t>
            </a:r>
            <a:r>
              <a:rPr lang="ru-RU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; увеличение числа рабочих мест.</a:t>
            </a:r>
            <a:endParaRPr lang="ru-RU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870594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111265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158215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460531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367968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074380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056391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zh-CN" dirty="0"/>
              <a:t>Сайлун</a:t>
            </a:r>
            <a:r>
              <a:rPr lang="ru-RU" altLang="zh-CN" baseline="0" dirty="0"/>
              <a:t> и FAW (китайский партнер VW) работают над созданием подключенного интеллектуального испытательного центра для тестирования автоматизированных транспортных средств. Первый этап планируется завершить в конце 2024 года.</a:t>
            </a:r>
            <a:endParaRPr lang="ru-RU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515990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104367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090114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7196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31855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705129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ru-RU" altLang="zh-CN"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649297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795275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523559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056205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24866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814834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004115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zh-CN" baseline="0" dirty="0"/>
              <a:t>Внедренные Группой системы получили сертификаты от всемирно признанных органов сертификации, таких как TUV, IDIADA и ISO. Наша продукция продается в 180 странах мира и имеет все необходимые сертификаты.</a:t>
            </a:r>
            <a:endParaRPr lang="ru-RU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011089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zh-CN" dirty="0"/>
              <a:t>В</a:t>
            </a:r>
            <a:r>
              <a:rPr lang="ru-RU" altLang="zh-CN" baseline="0" dirty="0"/>
              <a:t> рамках нашей производственной цепочки мы сотрудничаем с ключевыми поставщиками материалов и оборудования, которые обеспечивают достижение нашей цели «производить превосходные шины». Разработанная нами система ограничений и обеспечения баланса позволяет нам гарантировать соответствие поставщиков нашим требованиям, а также помогает в реализации процессов обеспечения и контроля качества.</a:t>
            </a:r>
          </a:p>
          <a:p>
            <a:endParaRPr lang="ru-RU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41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835212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zh-CN" dirty="0"/>
              <a:t>Более того, мы гарантируем, что все наши продукты проходят испытания перед выходом на рынок. Как правило, мы добиваемся этого тремя способами: собственными заводскими и сторонними испытаниями (проводимыми сертифицированными международными испытательными организациями), дорожными испытаниями с партнерами или сторонними организациями на рынке, а также испытаниями на трассе.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34711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43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7432977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44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78043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45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099473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46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233272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47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2916372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48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9278375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49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57210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0.xml"/><Relationship Id="rId4" Type="http://schemas.openxmlformats.org/officeDocument/2006/relationships/tags" Target="../tags/tag9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13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5.xml"/><Relationship Id="rId4" Type="http://schemas.openxmlformats.org/officeDocument/2006/relationships/tags" Target="../tags/tag14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0.xml"/><Relationship Id="rId4" Type="http://schemas.openxmlformats.org/officeDocument/2006/relationships/tags" Target="../tags/tag19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23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34.xml"/><Relationship Id="rId3" Type="http://schemas.openxmlformats.org/officeDocument/2006/relationships/tags" Target="../tags/tag29.xml"/><Relationship Id="rId7" Type="http://schemas.openxmlformats.org/officeDocument/2006/relationships/tags" Target="../tags/tag33.xml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9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" Type="http://schemas.openxmlformats.org/officeDocument/2006/relationships/tags" Target="../tags/tag35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38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41.xml"/><Relationship Id="rId2" Type="http://schemas.openxmlformats.org/officeDocument/2006/relationships/tags" Target="../tags/tag40.xml"/><Relationship Id="rId1" Type="http://schemas.openxmlformats.org/officeDocument/2006/relationships/tags" Target="../tags/tag39.xml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44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3.xml"/><Relationship Id="rId1" Type="http://schemas.openxmlformats.org/officeDocument/2006/relationships/tags" Target="../tags/tag42.xml"/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50.xml"/><Relationship Id="rId2" Type="http://schemas.openxmlformats.org/officeDocument/2006/relationships/tags" Target="../tags/tag49.xml"/><Relationship Id="rId1" Type="http://schemas.openxmlformats.org/officeDocument/2006/relationships/tags" Target="../tags/tag48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52.xml"/><Relationship Id="rId4" Type="http://schemas.openxmlformats.org/officeDocument/2006/relationships/tags" Target="../tags/tag5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55.xml"/><Relationship Id="rId2" Type="http://schemas.openxmlformats.org/officeDocument/2006/relationships/tags" Target="../tags/tag54.xml"/><Relationship Id="rId1" Type="http://schemas.openxmlformats.org/officeDocument/2006/relationships/tags" Target="../tags/tag53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56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59.xml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61.xml"/><Relationship Id="rId4" Type="http://schemas.openxmlformats.org/officeDocument/2006/relationships/tags" Target="../tags/tag60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ru-RU"/>
              <a:t>单击此处编辑标题</a:t>
            </a:r>
            <a:endParaRPr lang="zh-CN" altLang="ru-RU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ru-RU"/>
              <a:t>单击此处编辑副标题</a:t>
            </a:r>
            <a:endParaRPr lang="zh-CN" altLang="ru-RU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ru-RU" altLang="zh-CN" smtClean="0"/>
              <a:t>08.08.2023</a:t>
            </a:fld>
            <a:endParaRPr lang="ru-RU" altLang="zh-CN" dirty="0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ru-RU" altLang="zh-CN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ru-RU" altLang="zh-CN" smtClean="0"/>
              <a:t>‹#›</a:t>
            </a:fld>
            <a:endParaRPr lang="ru-RU" altLang="zh-CN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ru-RU">
                <a:sym typeface="+mn-ea"/>
              </a:rPr>
              <a:t>单击此处编辑母版标题样式</a:t>
            </a:r>
            <a:endParaRPr lang="ru-RU"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ru-RU">
                <a:sym typeface="+mn-ea"/>
              </a:rPr>
              <a:t>单击此处编辑母版文本样式</a:t>
            </a:r>
          </a:p>
          <a:p>
            <a:pPr lvl="1"/>
            <a:r>
              <a:rPr lang="ru-RU">
                <a:sym typeface="+mn-ea"/>
              </a:rPr>
              <a:t>第二级</a:t>
            </a:r>
          </a:p>
          <a:p>
            <a:pPr lvl="2"/>
            <a:r>
              <a:rPr lang="ru-RU">
                <a:sym typeface="+mn-ea"/>
              </a:rPr>
              <a:t>第三级</a:t>
            </a:r>
          </a:p>
          <a:p>
            <a:pPr lvl="3"/>
            <a:r>
              <a:rPr lang="ru-RU">
                <a:sym typeface="+mn-ea"/>
              </a:rPr>
              <a:t>第四级</a:t>
            </a:r>
          </a:p>
          <a:p>
            <a:pPr lvl="4"/>
            <a:r>
              <a:rPr lang="ru-RU">
                <a:sym typeface="+mn-ea"/>
              </a:rPr>
              <a:t>第五级</a:t>
            </a:r>
            <a:endParaRPr lang="ru-RU"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ru-RU" altLang="zh-CN" smtClean="0"/>
              <a:t>08.08.2023</a:t>
            </a:fld>
            <a:endParaRPr lang="ru-RU" altLang="zh-CN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ru-RU" altLang="zh-CN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ru-RU" altLang="zh-CN" smtClean="0"/>
              <a:t>‹#›</a:t>
            </a:fld>
            <a:endParaRPr lang="ru-RU" altLang="zh-CN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ru-RU"/>
              <a:t>单击此处编辑标题</a:t>
            </a:r>
            <a:endParaRPr lang="zh-CN" altLang="ru-RU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ru-RU"/>
              <a:t>单击此处编辑文本</a:t>
            </a:r>
            <a:endParaRPr lang="zh-CN" altLang="ru-RU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ru-RU" altLang="zh-CN" smtClean="0"/>
              <a:t>08.08.2023</a:t>
            </a:fld>
            <a:endParaRPr lang="ru-RU" altLang="zh-CN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ru-RU" altLang="zh-CN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ru-RU" altLang="zh-CN" smtClean="0"/>
              <a:t>‹#›</a:t>
            </a:fld>
            <a:endParaRPr lang="ru-RU" altLang="zh-CN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ru-RU">
                <a:sym typeface="+mn-ea"/>
              </a:rPr>
              <a:t>单击此处编辑母版标题样式</a:t>
            </a:r>
            <a:endParaRPr lang="ru-RU"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ru-RU">
                <a:sym typeface="+mn-ea"/>
              </a:rPr>
              <a:t>单击此处编辑母版文本样式</a:t>
            </a:r>
          </a:p>
          <a:p>
            <a:pPr lvl="1"/>
            <a:r>
              <a:rPr lang="ru-RU">
                <a:sym typeface="+mn-ea"/>
              </a:rPr>
              <a:t>第二级</a:t>
            </a:r>
          </a:p>
          <a:p>
            <a:pPr lvl="2"/>
            <a:r>
              <a:rPr lang="ru-RU">
                <a:sym typeface="+mn-ea"/>
              </a:rPr>
              <a:t>第三级</a:t>
            </a:r>
          </a:p>
          <a:p>
            <a:pPr lvl="3"/>
            <a:r>
              <a:rPr lang="ru-RU">
                <a:sym typeface="+mn-ea"/>
              </a:rPr>
              <a:t>第四级</a:t>
            </a:r>
          </a:p>
          <a:p>
            <a:pPr lvl="4"/>
            <a:r>
              <a:rPr lang="ru-RU">
                <a:sym typeface="+mn-ea"/>
              </a:rPr>
              <a:t>第五级</a:t>
            </a:r>
            <a:endParaRPr lang="ru-RU" dirty="0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ru-RU"/>
              <a:t>单击此处编辑母版文本样式</a:t>
            </a:r>
          </a:p>
          <a:p>
            <a:pPr lvl="1"/>
            <a:r>
              <a:rPr lang="zh-CN" altLang="ru-RU"/>
              <a:t>第二级</a:t>
            </a:r>
            <a:endParaRPr lang="ru-RU" altLang="zh-CN"/>
          </a:p>
          <a:p>
            <a:pPr lvl="2"/>
            <a:r>
              <a:rPr lang="zh-CN" altLang="ru-RU"/>
              <a:t>第三级</a:t>
            </a:r>
            <a:endParaRPr lang="ru-RU" altLang="zh-CN"/>
          </a:p>
          <a:p>
            <a:pPr lvl="3"/>
            <a:r>
              <a:rPr lang="zh-CN" altLang="ru-RU"/>
              <a:t>第四级</a:t>
            </a:r>
            <a:endParaRPr lang="ru-RU" altLang="zh-CN"/>
          </a:p>
          <a:p>
            <a:pPr lvl="4"/>
            <a:r>
              <a:rPr lang="zh-CN" altLang="ru-RU"/>
              <a:t>第五级</a:t>
            </a:r>
            <a:endParaRPr lang="ru-RU" altLang="zh-CN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ru-RU" altLang="zh-CN" smtClean="0"/>
              <a:t>08.08.2023</a:t>
            </a:fld>
            <a:endParaRPr lang="ru-RU" altLang="zh-CN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ru-RU" altLang="zh-CN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ru-RU" altLang="zh-CN" smtClean="0"/>
              <a:t>‹#›</a:t>
            </a:fld>
            <a:endParaRPr lang="ru-RU" altLang="zh-CN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ru-RU">
                <a:sym typeface="+mn-ea"/>
              </a:rPr>
              <a:t>单击此处编辑母版标题样式</a:t>
            </a:r>
            <a:endParaRPr lang="ru-RU"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ru-RU"/>
              <a:t>单击此处编辑文本</a:t>
            </a:r>
            <a:endParaRPr lang="zh-CN" altLang="ru-RU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ru-RU">
                <a:sym typeface="+mn-ea"/>
              </a:rPr>
              <a:t>单击此处编辑母版文本样式</a:t>
            </a:r>
          </a:p>
          <a:p>
            <a:pPr lvl="1"/>
            <a:r>
              <a:rPr lang="ru-RU">
                <a:sym typeface="+mn-ea"/>
              </a:rPr>
              <a:t>第二级</a:t>
            </a:r>
          </a:p>
          <a:p>
            <a:pPr lvl="2"/>
            <a:r>
              <a:rPr lang="ru-RU">
                <a:sym typeface="+mn-ea"/>
              </a:rPr>
              <a:t>第三级</a:t>
            </a:r>
          </a:p>
          <a:p>
            <a:pPr lvl="3"/>
            <a:r>
              <a:rPr lang="ru-RU">
                <a:sym typeface="+mn-ea"/>
              </a:rPr>
              <a:t>第四级</a:t>
            </a:r>
          </a:p>
          <a:p>
            <a:pPr lvl="4"/>
            <a:r>
              <a:rPr lang="ru-RU">
                <a:sym typeface="+mn-ea"/>
              </a:rPr>
              <a:t>第五级</a:t>
            </a:r>
            <a:endParaRPr lang="ru-RU"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>
                <a:sym typeface="+mn-ea"/>
              </a:rPr>
              <a:t>单击此处编辑文本</a:t>
            </a:r>
            <a:endParaRPr lang="ru-RU" dirty="0"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ru-RU">
                <a:sym typeface="+mn-ea"/>
              </a:rPr>
              <a:t>单击此处编辑母版文本样式</a:t>
            </a:r>
          </a:p>
          <a:p>
            <a:pPr lvl="1"/>
            <a:r>
              <a:rPr lang="ru-RU">
                <a:sym typeface="+mn-ea"/>
              </a:rPr>
              <a:t>第二级</a:t>
            </a:r>
          </a:p>
          <a:p>
            <a:pPr lvl="2"/>
            <a:r>
              <a:rPr lang="ru-RU">
                <a:sym typeface="+mn-ea"/>
              </a:rPr>
              <a:t>第三级</a:t>
            </a:r>
          </a:p>
          <a:p>
            <a:pPr lvl="3"/>
            <a:r>
              <a:rPr lang="ru-RU">
                <a:sym typeface="+mn-ea"/>
              </a:rPr>
              <a:t>第四级</a:t>
            </a:r>
          </a:p>
          <a:p>
            <a:pPr lvl="4"/>
            <a:r>
              <a:rPr lang="ru-RU">
                <a:sym typeface="+mn-ea"/>
              </a:rPr>
              <a:t>第五级</a:t>
            </a:r>
            <a:endParaRPr lang="ru-RU"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ru-RU" altLang="zh-CN" smtClean="0"/>
              <a:t>08.08.2023</a:t>
            </a:fld>
            <a:endParaRPr lang="ru-RU" altLang="zh-CN" dirty="0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ru-RU" altLang="zh-CN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ru-RU" altLang="zh-CN" smtClean="0"/>
              <a:t>‹#›</a:t>
            </a:fld>
            <a:endParaRPr lang="ru-RU" altLang="zh-CN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ru-RU">
                <a:sym typeface="+mn-ea"/>
              </a:rPr>
              <a:t>单击此处编辑母版标题样式</a:t>
            </a:r>
            <a:endParaRPr lang="ru-RU"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ru-RU" altLang="zh-CN" smtClean="0"/>
              <a:t>08.08.2023</a:t>
            </a:fld>
            <a:endParaRPr lang="ru-RU" altLang="zh-CN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ru-RU" altLang="zh-CN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ru-RU" altLang="zh-CN" smtClean="0"/>
              <a:t>‹#›</a:t>
            </a:fld>
            <a:endParaRPr lang="ru-RU" altLang="zh-CN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ru-RU" altLang="zh-CN" smtClean="0"/>
              <a:t>08.08.2023</a:t>
            </a:fld>
            <a:endParaRPr lang="ru-RU" altLang="zh-CN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ru-RU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ru-RU" altLang="zh-CN" smtClean="0"/>
              <a:t>‹#›</a:t>
            </a:fld>
            <a:endParaRPr lang="ru-RU" altLang="zh-CN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ru-RU">
                <a:sym typeface="+mn-ea"/>
              </a:rPr>
              <a:t>单击此处编辑母版文本样式</a:t>
            </a:r>
            <a:endParaRPr lang="ru-RU" dirty="0"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ru-RU" altLang="zh-CN" smtClean="0"/>
              <a:t>08.08.2023</a:t>
            </a:fld>
            <a:endParaRPr lang="ru-RU" altLang="zh-CN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ru-RU" altLang="zh-CN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ru-RU" altLang="zh-CN" smtClean="0"/>
              <a:t>‹#›</a:t>
            </a:fld>
            <a:endParaRPr lang="ru-RU" altLang="zh-CN" dirty="0"/>
          </a:p>
        </p:txBody>
      </p:sp>
      <p:sp>
        <p:nvSpPr>
          <p:cNvPr id="9" name="标题 8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ru-RU"/>
              <a:t>单击此处编辑母版标题样式</a:t>
            </a:r>
            <a:endParaRPr lang="zh-CN" alt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ru-RU">
                <a:sym typeface="+mn-ea"/>
              </a:rPr>
              <a:t>单击此处编辑标题</a:t>
            </a:r>
            <a:endParaRPr lang="ru-RU" dirty="0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ru-RU"/>
              <a:t>单击此处编辑母版文本样式</a:t>
            </a:r>
          </a:p>
          <a:p>
            <a:pPr lvl="1"/>
            <a:r>
              <a:rPr lang="zh-CN" altLang="ru-RU"/>
              <a:t>第二级</a:t>
            </a:r>
            <a:endParaRPr lang="ru-RU" altLang="zh-CN"/>
          </a:p>
          <a:p>
            <a:pPr lvl="2"/>
            <a:r>
              <a:rPr lang="zh-CN" altLang="ru-RU"/>
              <a:t>第三级</a:t>
            </a:r>
            <a:endParaRPr lang="ru-RU" altLang="zh-CN"/>
          </a:p>
          <a:p>
            <a:pPr lvl="3"/>
            <a:r>
              <a:rPr lang="zh-CN" altLang="ru-RU"/>
              <a:t>第四级</a:t>
            </a:r>
            <a:endParaRPr lang="ru-RU" altLang="zh-CN"/>
          </a:p>
          <a:p>
            <a:pPr lvl="4"/>
            <a:r>
              <a:rPr lang="zh-CN" altLang="ru-RU"/>
              <a:t>第五级</a:t>
            </a:r>
            <a:endParaRPr lang="ru-RU" altLang="zh-CN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ru-RU" altLang="zh-CN" smtClean="0"/>
              <a:t>08.08.2023</a:t>
            </a:fld>
            <a:endParaRPr lang="ru-RU" altLang="zh-CN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ru-RU" altLang="zh-CN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ru-RU" altLang="zh-CN" smtClean="0"/>
              <a:t>‹#›</a:t>
            </a:fld>
            <a:endParaRPr lang="ru-RU" altLang="zh-CN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ru-RU" altLang="zh-CN" smtClean="0"/>
              <a:t>08.08.2023</a:t>
            </a:fld>
            <a:endParaRPr lang="ru-RU" altLang="zh-CN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ru-RU" altLang="zh-CN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ru-RU" altLang="zh-CN" smtClean="0"/>
              <a:t>‹#›</a:t>
            </a:fld>
            <a:endParaRPr lang="ru-RU" altLang="zh-CN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 hasCustomPrompt="1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ru-RU"/>
              <a:t>单击此处编辑母版文本样式</a:t>
            </a:r>
          </a:p>
          <a:p>
            <a:pPr lvl="1"/>
            <a:r>
              <a:rPr lang="zh-CN" altLang="ru-RU"/>
              <a:t>第二级</a:t>
            </a:r>
            <a:endParaRPr lang="ru-RU" altLang="zh-CN"/>
          </a:p>
          <a:p>
            <a:pPr lvl="2"/>
            <a:r>
              <a:rPr lang="zh-CN" altLang="ru-RU"/>
              <a:t>第三级</a:t>
            </a:r>
            <a:endParaRPr lang="ru-RU" altLang="zh-CN"/>
          </a:p>
          <a:p>
            <a:pPr lvl="3"/>
            <a:r>
              <a:rPr lang="zh-CN" altLang="ru-RU"/>
              <a:t>第四级</a:t>
            </a:r>
            <a:endParaRPr lang="ru-RU" altLang="zh-CN"/>
          </a:p>
          <a:p>
            <a:pPr lvl="4"/>
            <a:r>
              <a:rPr lang="zh-CN" altLang="ru-RU"/>
              <a:t>第五级</a:t>
            </a:r>
            <a:endParaRPr lang="ru-RU" altLang="zh-CN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ru-RU" altLang="zh-CN" smtClean="0"/>
              <a:t>08.08.2023</a:t>
            </a:fld>
            <a:endParaRPr lang="ru-RU" altLang="zh-CN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ru-RU" altLang="zh-CN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ru-RU" altLang="zh-CN" smtClean="0"/>
              <a:t>‹#›</a:t>
            </a:fld>
            <a:endParaRPr lang="ru-RU" altLang="zh-CN" dirty="0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ru-RU">
                <a:sym typeface="+mn-ea"/>
              </a:rPr>
              <a:t>单击此处编辑标题</a:t>
            </a:r>
            <a:endParaRPr lang="ru-RU" dirty="0">
              <a:sym typeface="+mn-ea"/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ru-RU"/>
              <a:t>单击此处编辑母版文本样式</a:t>
            </a:r>
            <a:endParaRPr lang="zh-CN" altLang="ru-RU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Shape 70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7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26"/>
          </p:nvPr>
        </p:nvSpPr>
        <p:spPr>
          <a:xfrm>
            <a:off x="0" y="4191000"/>
            <a:ext cx="12191999" cy="2667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1790700" y="2866768"/>
            <a:ext cx="8610600" cy="1124464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 sz="1600" b="0" i="0"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defRPr>
            </a:lvl1pPr>
          </a:lstStyle>
          <a:p>
            <a:r>
              <a:rPr lang="ru-RU" dirty="0"/>
              <a:t>Insert Image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64"/>
          <p:cNvSpPr>
            <a:spLocks noGrp="1"/>
          </p:cNvSpPr>
          <p:nvPr>
            <p:ph type="title"/>
          </p:nvPr>
        </p:nvSpPr>
        <p:spPr>
          <a:xfrm>
            <a:off x="1790700" y="1042859"/>
            <a:ext cx="8610600" cy="495486"/>
          </a:xfrm>
          <a:prstGeom prst="rect">
            <a:avLst/>
          </a:prstGeom>
        </p:spPr>
        <p:txBody>
          <a:bodyPr/>
          <a:lstStyle>
            <a:lvl1pPr algn="ctr">
              <a:defRPr sz="3200" b="0" i="0"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defRPr>
            </a:lvl1pPr>
          </a:lstStyle>
          <a:p>
            <a:r>
              <a:rPr lang="ru-RU"/>
              <a:t>Click to edit Master title style</a:t>
            </a:r>
            <a:endParaRPr lang="ru-RU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itle 64"/>
          <p:cNvSpPr>
            <a:spLocks noGrp="1"/>
          </p:cNvSpPr>
          <p:nvPr>
            <p:ph type="title"/>
          </p:nvPr>
        </p:nvSpPr>
        <p:spPr>
          <a:xfrm>
            <a:off x="1790700" y="1042859"/>
            <a:ext cx="8610600" cy="495486"/>
          </a:xfrm>
          <a:prstGeom prst="rect">
            <a:avLst/>
          </a:prstGeom>
        </p:spPr>
        <p:txBody>
          <a:bodyPr/>
          <a:lstStyle>
            <a:lvl1pPr algn="ctr">
              <a:defRPr sz="3200" b="0" i="0"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defRPr>
            </a:lvl1pPr>
          </a:lstStyle>
          <a:p>
            <a:r>
              <a:rPr lang="ru-RU"/>
              <a:t>Click to edit Master title style</a:t>
            </a:r>
            <a:endParaRPr lang="ru-RU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4360087" y="2099850"/>
            <a:ext cx="3471826" cy="3471828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 sz="1600" b="0" i="0"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defRPr>
            </a:lvl1pPr>
          </a:lstStyle>
          <a:p>
            <a:r>
              <a:rPr lang="ru-RU" dirty="0"/>
              <a:t>Insert Image</a:t>
            </a:r>
          </a:p>
        </p:txBody>
      </p:sp>
      <p:sp>
        <p:nvSpPr>
          <p:cNvPr id="27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685800" y="2099850"/>
            <a:ext cx="3471826" cy="3471828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 sz="1600" b="0" i="0"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defRPr>
            </a:lvl1pPr>
          </a:lstStyle>
          <a:p>
            <a:r>
              <a:rPr lang="ru-RU" dirty="0"/>
              <a:t>Insert Image</a:t>
            </a:r>
          </a:p>
        </p:txBody>
      </p:sp>
      <p:sp>
        <p:nvSpPr>
          <p:cNvPr id="28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8034374" y="2099850"/>
            <a:ext cx="3471826" cy="3471828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 sz="1600" b="0" i="0"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defRPr>
            </a:lvl1pPr>
          </a:lstStyle>
          <a:p>
            <a:r>
              <a:rPr lang="ru-RU" dirty="0"/>
              <a:t>Insert Image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Gener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5681472" y="-1004"/>
            <a:ext cx="6512928" cy="6859004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</a:schemeClr>
              </a:gs>
              <a:gs pos="41000">
                <a:srgbClr val="005BAC"/>
              </a:gs>
              <a:gs pos="100000">
                <a:srgbClr val="005BAC"/>
              </a:gs>
            </a:gsLst>
            <a:lin ang="1350000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24890">
              <a:defRPr/>
            </a:pPr>
            <a:endParaRPr lang="ru-RU" altLang="zh-CN" sz="2015" dirty="0">
              <a:noFill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4174066" y="-1004"/>
            <a:ext cx="8020333" cy="6859004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</a:schemeClr>
              </a:gs>
              <a:gs pos="41000">
                <a:srgbClr val="005BAC"/>
              </a:gs>
              <a:gs pos="100000">
                <a:srgbClr val="005BAC"/>
              </a:gs>
            </a:gsLst>
            <a:lin ang="1350000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24890">
              <a:defRPr/>
            </a:pPr>
            <a:endParaRPr lang="ru-RU" altLang="zh-CN" sz="2015" dirty="0">
              <a:noFill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10"/>
          <p:cNvSpPr/>
          <p:nvPr userDrawn="1"/>
        </p:nvSpPr>
        <p:spPr>
          <a:xfrm flipH="1">
            <a:off x="235223" y="0"/>
            <a:ext cx="827346" cy="846950"/>
          </a:xfrm>
          <a:custGeom>
            <a:avLst/>
            <a:gdLst>
              <a:gd name="connsiteX0" fmla="*/ 0 w 935895"/>
              <a:gd name="connsiteY0" fmla="*/ 0 h 6858000"/>
              <a:gd name="connsiteX1" fmla="*/ 935895 w 935895"/>
              <a:gd name="connsiteY1" fmla="*/ 0 h 6858000"/>
              <a:gd name="connsiteX2" fmla="*/ 935895 w 935895"/>
              <a:gd name="connsiteY2" fmla="*/ 6858000 h 6858000"/>
              <a:gd name="connsiteX3" fmla="*/ 0 w 935895"/>
              <a:gd name="connsiteY3" fmla="*/ 6858000 h 6858000"/>
              <a:gd name="connsiteX4" fmla="*/ 0 w 935895"/>
              <a:gd name="connsiteY4" fmla="*/ 0 h 6858000"/>
              <a:gd name="connsiteX0-1" fmla="*/ 0 w 935895"/>
              <a:gd name="connsiteY0-2" fmla="*/ 0 h 6858000"/>
              <a:gd name="connsiteX1-3" fmla="*/ 935895 w 935895"/>
              <a:gd name="connsiteY1-4" fmla="*/ 0 h 6858000"/>
              <a:gd name="connsiteX2-5" fmla="*/ 935895 w 935895"/>
              <a:gd name="connsiteY2-6" fmla="*/ 6858000 h 6858000"/>
              <a:gd name="connsiteX3-7" fmla="*/ 0 w 935895"/>
              <a:gd name="connsiteY3-8" fmla="*/ 0 h 6858000"/>
              <a:gd name="connsiteX0-9" fmla="*/ 0 w 1926495"/>
              <a:gd name="connsiteY0-10" fmla="*/ 0 h 4533900"/>
              <a:gd name="connsiteX1-11" fmla="*/ 935895 w 1926495"/>
              <a:gd name="connsiteY1-12" fmla="*/ 0 h 4533900"/>
              <a:gd name="connsiteX2-13" fmla="*/ 1926495 w 1926495"/>
              <a:gd name="connsiteY2-14" fmla="*/ 4533900 h 4533900"/>
              <a:gd name="connsiteX3-15" fmla="*/ 0 w 1926495"/>
              <a:gd name="connsiteY3-16" fmla="*/ 0 h 4533900"/>
              <a:gd name="connsiteX0-17" fmla="*/ 0 w 1989044"/>
              <a:gd name="connsiteY0-18" fmla="*/ 0 h 4533900"/>
              <a:gd name="connsiteX1-19" fmla="*/ 935895 w 1989044"/>
              <a:gd name="connsiteY1-20" fmla="*/ 0 h 4533900"/>
              <a:gd name="connsiteX2-21" fmla="*/ 1926495 w 1989044"/>
              <a:gd name="connsiteY2-22" fmla="*/ 4533900 h 4533900"/>
              <a:gd name="connsiteX3-23" fmla="*/ 0 w 1989044"/>
              <a:gd name="connsiteY3-24" fmla="*/ 0 h 4533900"/>
              <a:gd name="connsiteX0-25" fmla="*/ 0 w 2005775"/>
              <a:gd name="connsiteY0-26" fmla="*/ 0 h 4533900"/>
              <a:gd name="connsiteX1-27" fmla="*/ 935895 w 2005775"/>
              <a:gd name="connsiteY1-28" fmla="*/ 0 h 4533900"/>
              <a:gd name="connsiteX2-29" fmla="*/ 1926495 w 2005775"/>
              <a:gd name="connsiteY2-30" fmla="*/ 4533900 h 4533900"/>
              <a:gd name="connsiteX3-31" fmla="*/ 0 w 2005775"/>
              <a:gd name="connsiteY3-32" fmla="*/ 0 h 4533900"/>
              <a:gd name="connsiteX0-33" fmla="*/ 0 w 2052748"/>
              <a:gd name="connsiteY0-34" fmla="*/ 0 h 4533900"/>
              <a:gd name="connsiteX1-35" fmla="*/ 935895 w 2052748"/>
              <a:gd name="connsiteY1-36" fmla="*/ 0 h 4533900"/>
              <a:gd name="connsiteX2-37" fmla="*/ 1977295 w 2052748"/>
              <a:gd name="connsiteY2-38" fmla="*/ 4533900 h 4533900"/>
              <a:gd name="connsiteX3-39" fmla="*/ 0 w 2052748"/>
              <a:gd name="connsiteY3-40" fmla="*/ 0 h 4533900"/>
              <a:gd name="connsiteX0-41" fmla="*/ 0 w 2052748"/>
              <a:gd name="connsiteY0-42" fmla="*/ 0 h 4533900"/>
              <a:gd name="connsiteX1-43" fmla="*/ 935895 w 2052748"/>
              <a:gd name="connsiteY1-44" fmla="*/ 0 h 4533900"/>
              <a:gd name="connsiteX2-45" fmla="*/ 1977295 w 2052748"/>
              <a:gd name="connsiteY2-46" fmla="*/ 4533900 h 4533900"/>
              <a:gd name="connsiteX3-47" fmla="*/ 0 w 2052748"/>
              <a:gd name="connsiteY3-48" fmla="*/ 0 h 4533900"/>
              <a:gd name="connsiteX0-49" fmla="*/ 0 w 2052748"/>
              <a:gd name="connsiteY0-50" fmla="*/ 0 h 4533900"/>
              <a:gd name="connsiteX1-51" fmla="*/ 935895 w 2052748"/>
              <a:gd name="connsiteY1-52" fmla="*/ 0 h 4533900"/>
              <a:gd name="connsiteX2-53" fmla="*/ 1977295 w 2052748"/>
              <a:gd name="connsiteY2-54" fmla="*/ 4533900 h 4533900"/>
              <a:gd name="connsiteX3-55" fmla="*/ 0 w 2052748"/>
              <a:gd name="connsiteY3-56" fmla="*/ 0 h 4533900"/>
              <a:gd name="connsiteX0-57" fmla="*/ 0 w 2052748"/>
              <a:gd name="connsiteY0-58" fmla="*/ 0 h 4533900"/>
              <a:gd name="connsiteX1-59" fmla="*/ 935895 w 2052748"/>
              <a:gd name="connsiteY1-60" fmla="*/ 0 h 4533900"/>
              <a:gd name="connsiteX2-61" fmla="*/ 1977295 w 2052748"/>
              <a:gd name="connsiteY2-62" fmla="*/ 4533900 h 4533900"/>
              <a:gd name="connsiteX3-63" fmla="*/ 0 w 2052748"/>
              <a:gd name="connsiteY3-64" fmla="*/ 0 h 4533900"/>
              <a:gd name="connsiteX0-65" fmla="*/ 0 w 2052748"/>
              <a:gd name="connsiteY0-66" fmla="*/ 0 h 4533900"/>
              <a:gd name="connsiteX1-67" fmla="*/ 935895 w 2052748"/>
              <a:gd name="connsiteY1-68" fmla="*/ 0 h 4533900"/>
              <a:gd name="connsiteX2-69" fmla="*/ 1977295 w 2052748"/>
              <a:gd name="connsiteY2-70" fmla="*/ 4533900 h 4533900"/>
              <a:gd name="connsiteX3-71" fmla="*/ 0 w 2052748"/>
              <a:gd name="connsiteY3-72" fmla="*/ 0 h 4533900"/>
              <a:gd name="connsiteX0-73" fmla="*/ 0 w 2070157"/>
              <a:gd name="connsiteY0-74" fmla="*/ 0 h 4533900"/>
              <a:gd name="connsiteX1-75" fmla="*/ 935895 w 2070157"/>
              <a:gd name="connsiteY1-76" fmla="*/ 0 h 4533900"/>
              <a:gd name="connsiteX2-77" fmla="*/ 1977295 w 2070157"/>
              <a:gd name="connsiteY2-78" fmla="*/ 4533900 h 4533900"/>
              <a:gd name="connsiteX3-79" fmla="*/ 0 w 2070157"/>
              <a:gd name="connsiteY3-80" fmla="*/ 0 h 4533900"/>
              <a:gd name="connsiteX0-81" fmla="*/ 0 w 2434871"/>
              <a:gd name="connsiteY0-82" fmla="*/ 0 h 4483100"/>
              <a:gd name="connsiteX1-83" fmla="*/ 935895 w 2434871"/>
              <a:gd name="connsiteY1-84" fmla="*/ 0 h 4483100"/>
              <a:gd name="connsiteX2-85" fmla="*/ 2370995 w 2434871"/>
              <a:gd name="connsiteY2-86" fmla="*/ 4483100 h 4483100"/>
              <a:gd name="connsiteX3-87" fmla="*/ 0 w 2434871"/>
              <a:gd name="connsiteY3-88" fmla="*/ 0 h 4483100"/>
              <a:gd name="connsiteX0-89" fmla="*/ 0 w 2173837"/>
              <a:gd name="connsiteY0-90" fmla="*/ 0 h 6527800"/>
              <a:gd name="connsiteX1-91" fmla="*/ 935895 w 2173837"/>
              <a:gd name="connsiteY1-92" fmla="*/ 0 h 6527800"/>
              <a:gd name="connsiteX2-93" fmla="*/ 2091595 w 2173837"/>
              <a:gd name="connsiteY2-94" fmla="*/ 6527800 h 6527800"/>
              <a:gd name="connsiteX3-95" fmla="*/ 0 w 2173837"/>
              <a:gd name="connsiteY3-96" fmla="*/ 0 h 6527800"/>
              <a:gd name="connsiteX0-97" fmla="*/ 0 w 1799588"/>
              <a:gd name="connsiteY0-98" fmla="*/ 0 h 5727700"/>
              <a:gd name="connsiteX1-99" fmla="*/ 935895 w 1799588"/>
              <a:gd name="connsiteY1-100" fmla="*/ 0 h 5727700"/>
              <a:gd name="connsiteX2-101" fmla="*/ 1659795 w 1799588"/>
              <a:gd name="connsiteY2-102" fmla="*/ 5727700 h 5727700"/>
              <a:gd name="connsiteX3-103" fmla="*/ 0 w 1799588"/>
              <a:gd name="connsiteY3-104" fmla="*/ 0 h 5727700"/>
              <a:gd name="connsiteX0-105" fmla="*/ 0 w 1388499"/>
              <a:gd name="connsiteY0-106" fmla="*/ 0 h 6819900"/>
              <a:gd name="connsiteX1-107" fmla="*/ 935895 w 1388499"/>
              <a:gd name="connsiteY1-108" fmla="*/ 0 h 6819900"/>
              <a:gd name="connsiteX2-109" fmla="*/ 948595 w 1388499"/>
              <a:gd name="connsiteY2-110" fmla="*/ 6819900 h 6819900"/>
              <a:gd name="connsiteX3-111" fmla="*/ 0 w 1388499"/>
              <a:gd name="connsiteY3-112" fmla="*/ 0 h 6819900"/>
              <a:gd name="connsiteX0-113" fmla="*/ 0 w 2076190"/>
              <a:gd name="connsiteY0-114" fmla="*/ 0 h 6819900"/>
              <a:gd name="connsiteX1-115" fmla="*/ 935895 w 2076190"/>
              <a:gd name="connsiteY1-116" fmla="*/ 0 h 6819900"/>
              <a:gd name="connsiteX2-117" fmla="*/ 948595 w 2076190"/>
              <a:gd name="connsiteY2-118" fmla="*/ 6819900 h 6819900"/>
              <a:gd name="connsiteX3-119" fmla="*/ 0 w 2076190"/>
              <a:gd name="connsiteY3-120" fmla="*/ 0 h 6819900"/>
              <a:gd name="connsiteX0-121" fmla="*/ 0 w 2076190"/>
              <a:gd name="connsiteY0-122" fmla="*/ 0 h 6819900"/>
              <a:gd name="connsiteX1-123" fmla="*/ 935895 w 2076190"/>
              <a:gd name="connsiteY1-124" fmla="*/ 0 h 6819900"/>
              <a:gd name="connsiteX2-125" fmla="*/ 948595 w 2076190"/>
              <a:gd name="connsiteY2-126" fmla="*/ 6819900 h 6819900"/>
              <a:gd name="connsiteX3-127" fmla="*/ 0 w 2076190"/>
              <a:gd name="connsiteY3-128" fmla="*/ 0 h 6819900"/>
              <a:gd name="connsiteX0-129" fmla="*/ 0 w 2076190"/>
              <a:gd name="connsiteY0-130" fmla="*/ 0 h 6819900"/>
              <a:gd name="connsiteX1-131" fmla="*/ 935895 w 2076190"/>
              <a:gd name="connsiteY1-132" fmla="*/ 0 h 6819900"/>
              <a:gd name="connsiteX2-133" fmla="*/ 948595 w 2076190"/>
              <a:gd name="connsiteY2-134" fmla="*/ 6819900 h 6819900"/>
              <a:gd name="connsiteX3-135" fmla="*/ 0 w 2076190"/>
              <a:gd name="connsiteY3-136" fmla="*/ 0 h 6819900"/>
              <a:gd name="connsiteX0-137" fmla="*/ 0 w 1631690"/>
              <a:gd name="connsiteY0-138" fmla="*/ 0 h 6832600"/>
              <a:gd name="connsiteX1-139" fmla="*/ 491395 w 1631690"/>
              <a:gd name="connsiteY1-140" fmla="*/ 12700 h 6832600"/>
              <a:gd name="connsiteX2-141" fmla="*/ 504095 w 1631690"/>
              <a:gd name="connsiteY2-142" fmla="*/ 6832600 h 6832600"/>
              <a:gd name="connsiteX3-143" fmla="*/ 0 w 1631690"/>
              <a:gd name="connsiteY3-144" fmla="*/ 0 h 6832600"/>
              <a:gd name="connsiteX0-145" fmla="*/ 0 w 1631690"/>
              <a:gd name="connsiteY0-146" fmla="*/ 0 h 6832600"/>
              <a:gd name="connsiteX1-147" fmla="*/ 491395 w 1631690"/>
              <a:gd name="connsiteY1-148" fmla="*/ 12700 h 6832600"/>
              <a:gd name="connsiteX2-149" fmla="*/ 504095 w 1631690"/>
              <a:gd name="connsiteY2-150" fmla="*/ 6832600 h 6832600"/>
              <a:gd name="connsiteX3-151" fmla="*/ 0 w 1631690"/>
              <a:gd name="connsiteY3-152" fmla="*/ 0 h 6832600"/>
              <a:gd name="connsiteX0-153" fmla="*/ 0 w 1686527"/>
              <a:gd name="connsiteY0-154" fmla="*/ 0 h 6832600"/>
              <a:gd name="connsiteX1-155" fmla="*/ 491395 w 1686527"/>
              <a:gd name="connsiteY1-156" fmla="*/ 12700 h 6832600"/>
              <a:gd name="connsiteX2-157" fmla="*/ 504095 w 1686527"/>
              <a:gd name="connsiteY2-158" fmla="*/ 6832600 h 6832600"/>
              <a:gd name="connsiteX3-159" fmla="*/ 0 w 1686527"/>
              <a:gd name="connsiteY3-160" fmla="*/ 0 h 6832600"/>
              <a:gd name="connsiteX0-161" fmla="*/ 0 w 1474817"/>
              <a:gd name="connsiteY0-162" fmla="*/ 0 h 6832600"/>
              <a:gd name="connsiteX1-163" fmla="*/ 491395 w 1474817"/>
              <a:gd name="connsiteY1-164" fmla="*/ 12700 h 6832600"/>
              <a:gd name="connsiteX2-165" fmla="*/ 161195 w 1474817"/>
              <a:gd name="connsiteY2-166" fmla="*/ 6832600 h 6832600"/>
              <a:gd name="connsiteX3-167" fmla="*/ 0 w 1474817"/>
              <a:gd name="connsiteY3-168" fmla="*/ 0 h 6832600"/>
              <a:gd name="connsiteX0-169" fmla="*/ 0 w 1445498"/>
              <a:gd name="connsiteY0-170" fmla="*/ 0 h 6832600"/>
              <a:gd name="connsiteX1-171" fmla="*/ 491395 w 1445498"/>
              <a:gd name="connsiteY1-172" fmla="*/ 12700 h 6832600"/>
              <a:gd name="connsiteX2-173" fmla="*/ 110395 w 1445498"/>
              <a:gd name="connsiteY2-174" fmla="*/ 6832600 h 6832600"/>
              <a:gd name="connsiteX3-175" fmla="*/ 0 w 1445498"/>
              <a:gd name="connsiteY3-176" fmla="*/ 0 h 6832600"/>
              <a:gd name="connsiteX0-177" fmla="*/ 0 w 1445498"/>
              <a:gd name="connsiteY0-178" fmla="*/ 0 h 6832600"/>
              <a:gd name="connsiteX1-179" fmla="*/ 491395 w 1445498"/>
              <a:gd name="connsiteY1-180" fmla="*/ 12700 h 6832600"/>
              <a:gd name="connsiteX2-181" fmla="*/ 110395 w 1445498"/>
              <a:gd name="connsiteY2-182" fmla="*/ 6832600 h 6832600"/>
              <a:gd name="connsiteX3-183" fmla="*/ 0 w 1445498"/>
              <a:gd name="connsiteY3-184" fmla="*/ 0 h 6832600"/>
              <a:gd name="connsiteX0-185" fmla="*/ 0 w 1445498"/>
              <a:gd name="connsiteY0-186" fmla="*/ 0 h 6832600"/>
              <a:gd name="connsiteX1-187" fmla="*/ 491395 w 1445498"/>
              <a:gd name="connsiteY1-188" fmla="*/ 12700 h 6832600"/>
              <a:gd name="connsiteX2-189" fmla="*/ 110395 w 1445498"/>
              <a:gd name="connsiteY2-190" fmla="*/ 6832600 h 6832600"/>
              <a:gd name="connsiteX3-191" fmla="*/ 0 w 1445498"/>
              <a:gd name="connsiteY3-192" fmla="*/ 0 h 6832600"/>
              <a:gd name="connsiteX0-193" fmla="*/ 0 w 3330777"/>
              <a:gd name="connsiteY0-194" fmla="*/ 0 h 6723812"/>
              <a:gd name="connsiteX1-195" fmla="*/ 491395 w 3330777"/>
              <a:gd name="connsiteY1-196" fmla="*/ 12700 h 6723812"/>
              <a:gd name="connsiteX2-197" fmla="*/ 2616529 w 3330777"/>
              <a:gd name="connsiteY2-198" fmla="*/ 6723812 h 6723812"/>
              <a:gd name="connsiteX3-199" fmla="*/ 0 w 3330777"/>
              <a:gd name="connsiteY3-200" fmla="*/ 0 h 6723812"/>
              <a:gd name="connsiteX0-201" fmla="*/ 0 w 3389400"/>
              <a:gd name="connsiteY0-202" fmla="*/ 0 h 6723812"/>
              <a:gd name="connsiteX1-203" fmla="*/ 491395 w 3389400"/>
              <a:gd name="connsiteY1-204" fmla="*/ 12700 h 6723812"/>
              <a:gd name="connsiteX2-205" fmla="*/ 2616529 w 3389400"/>
              <a:gd name="connsiteY2-206" fmla="*/ 6723812 h 6723812"/>
              <a:gd name="connsiteX3-207" fmla="*/ 0 w 3389400"/>
              <a:gd name="connsiteY3-208" fmla="*/ 0 h 6723812"/>
              <a:gd name="connsiteX0-209" fmla="*/ 0 w 3389400"/>
              <a:gd name="connsiteY0-210" fmla="*/ 0 h 6723812"/>
              <a:gd name="connsiteX1-211" fmla="*/ 491395 w 3389400"/>
              <a:gd name="connsiteY1-212" fmla="*/ 12700 h 6723812"/>
              <a:gd name="connsiteX2-213" fmla="*/ 2616529 w 3389400"/>
              <a:gd name="connsiteY2-214" fmla="*/ 6723812 h 6723812"/>
              <a:gd name="connsiteX3-215" fmla="*/ 0 w 3389400"/>
              <a:gd name="connsiteY3-216" fmla="*/ 0 h 6723812"/>
              <a:gd name="connsiteX0-217" fmla="*/ 0 w 3389400"/>
              <a:gd name="connsiteY0-218" fmla="*/ 0 h 6723812"/>
              <a:gd name="connsiteX1-219" fmla="*/ 491395 w 3389400"/>
              <a:gd name="connsiteY1-220" fmla="*/ 12700 h 6723812"/>
              <a:gd name="connsiteX2-221" fmla="*/ 2616529 w 3389400"/>
              <a:gd name="connsiteY2-222" fmla="*/ 6723812 h 6723812"/>
              <a:gd name="connsiteX3-223" fmla="*/ 0 w 3389400"/>
              <a:gd name="connsiteY3-224" fmla="*/ 0 h 6723812"/>
              <a:gd name="connsiteX0-225" fmla="*/ 0 w 3389400"/>
              <a:gd name="connsiteY0-226" fmla="*/ 0 h 6723812"/>
              <a:gd name="connsiteX1-227" fmla="*/ 491395 w 3389400"/>
              <a:gd name="connsiteY1-228" fmla="*/ 12700 h 6723812"/>
              <a:gd name="connsiteX2-229" fmla="*/ 2616529 w 3389400"/>
              <a:gd name="connsiteY2-230" fmla="*/ 6723812 h 6723812"/>
              <a:gd name="connsiteX3-231" fmla="*/ 0 w 3389400"/>
              <a:gd name="connsiteY3-232" fmla="*/ 0 h 6723812"/>
              <a:gd name="connsiteX0-233" fmla="*/ 0 w 2908798"/>
              <a:gd name="connsiteY0-234" fmla="*/ 0 h 6723812"/>
              <a:gd name="connsiteX1-235" fmla="*/ 491395 w 2908798"/>
              <a:gd name="connsiteY1-236" fmla="*/ 12700 h 6723812"/>
              <a:gd name="connsiteX2-237" fmla="*/ 2616529 w 2908798"/>
              <a:gd name="connsiteY2-238" fmla="*/ 6723812 h 6723812"/>
              <a:gd name="connsiteX3-239" fmla="*/ 0 w 2908798"/>
              <a:gd name="connsiteY3-240" fmla="*/ 0 h 6723812"/>
              <a:gd name="connsiteX0-241" fmla="*/ 0 w 3162961"/>
              <a:gd name="connsiteY0-242" fmla="*/ 0 h 6723812"/>
              <a:gd name="connsiteX1-243" fmla="*/ 491395 w 3162961"/>
              <a:gd name="connsiteY1-244" fmla="*/ 12700 h 6723812"/>
              <a:gd name="connsiteX2-245" fmla="*/ 2616529 w 3162961"/>
              <a:gd name="connsiteY2-246" fmla="*/ 6723812 h 6723812"/>
              <a:gd name="connsiteX3-247" fmla="*/ 0 w 3162961"/>
              <a:gd name="connsiteY3-248" fmla="*/ 0 h 6723812"/>
              <a:gd name="connsiteX0-249" fmla="*/ 0 w 3162961"/>
              <a:gd name="connsiteY0-250" fmla="*/ 0 h 6723812"/>
              <a:gd name="connsiteX1-251" fmla="*/ 491395 w 3162961"/>
              <a:gd name="connsiteY1-252" fmla="*/ 12700 h 6723812"/>
              <a:gd name="connsiteX2-253" fmla="*/ 2616529 w 3162961"/>
              <a:gd name="connsiteY2-254" fmla="*/ 6723812 h 6723812"/>
              <a:gd name="connsiteX3-255" fmla="*/ 0 w 3162961"/>
              <a:gd name="connsiteY3-256" fmla="*/ 0 h 6723812"/>
              <a:gd name="connsiteX0-257" fmla="*/ 0 w 3162961"/>
              <a:gd name="connsiteY0-258" fmla="*/ 0 h 6723812"/>
              <a:gd name="connsiteX1-259" fmla="*/ 491395 w 3162961"/>
              <a:gd name="connsiteY1-260" fmla="*/ 12700 h 6723812"/>
              <a:gd name="connsiteX2-261" fmla="*/ 2616529 w 3162961"/>
              <a:gd name="connsiteY2-262" fmla="*/ 6723812 h 6723812"/>
              <a:gd name="connsiteX3-263" fmla="*/ 0 w 3162961"/>
              <a:gd name="connsiteY3-264" fmla="*/ 0 h 6723812"/>
              <a:gd name="connsiteX0-265" fmla="*/ 0 w 2870148"/>
              <a:gd name="connsiteY0-266" fmla="*/ 0 h 6723812"/>
              <a:gd name="connsiteX1-267" fmla="*/ 491395 w 2870148"/>
              <a:gd name="connsiteY1-268" fmla="*/ 12700 h 6723812"/>
              <a:gd name="connsiteX2-269" fmla="*/ 2616529 w 2870148"/>
              <a:gd name="connsiteY2-270" fmla="*/ 6723812 h 6723812"/>
              <a:gd name="connsiteX3-271" fmla="*/ 0 w 2870148"/>
              <a:gd name="connsiteY3-272" fmla="*/ 0 h 6723812"/>
              <a:gd name="connsiteX0-273" fmla="*/ 0 w 3084770"/>
              <a:gd name="connsiteY0-274" fmla="*/ 0 h 6723812"/>
              <a:gd name="connsiteX1-275" fmla="*/ 491395 w 3084770"/>
              <a:gd name="connsiteY1-276" fmla="*/ 12700 h 6723812"/>
              <a:gd name="connsiteX2-277" fmla="*/ 2616529 w 3084770"/>
              <a:gd name="connsiteY2-278" fmla="*/ 6723812 h 6723812"/>
              <a:gd name="connsiteX3-279" fmla="*/ 0 w 3084770"/>
              <a:gd name="connsiteY3-280" fmla="*/ 0 h 6723812"/>
              <a:gd name="connsiteX0-281" fmla="*/ 0 w 3084770"/>
              <a:gd name="connsiteY0-282" fmla="*/ 0 h 6723812"/>
              <a:gd name="connsiteX1-283" fmla="*/ 491395 w 3084770"/>
              <a:gd name="connsiteY1-284" fmla="*/ 12700 h 6723812"/>
              <a:gd name="connsiteX2-285" fmla="*/ 2616529 w 3084770"/>
              <a:gd name="connsiteY2-286" fmla="*/ 6723812 h 6723812"/>
              <a:gd name="connsiteX3-287" fmla="*/ 0 w 3084770"/>
              <a:gd name="connsiteY3-288" fmla="*/ 0 h 6723812"/>
              <a:gd name="connsiteX0-289" fmla="*/ 0 w 3084770"/>
              <a:gd name="connsiteY0-290" fmla="*/ 0 h 6723812"/>
              <a:gd name="connsiteX1-291" fmla="*/ 491395 w 3084770"/>
              <a:gd name="connsiteY1-292" fmla="*/ 12700 h 6723812"/>
              <a:gd name="connsiteX2-293" fmla="*/ 2616529 w 3084770"/>
              <a:gd name="connsiteY2-294" fmla="*/ 6723812 h 6723812"/>
              <a:gd name="connsiteX3-295" fmla="*/ 0 w 3084770"/>
              <a:gd name="connsiteY3-296" fmla="*/ 0 h 6723812"/>
              <a:gd name="connsiteX0-297" fmla="*/ 0 w 3084770"/>
              <a:gd name="connsiteY0-298" fmla="*/ 0 h 6723812"/>
              <a:gd name="connsiteX1-299" fmla="*/ 491395 w 3084770"/>
              <a:gd name="connsiteY1-300" fmla="*/ 12700 h 6723812"/>
              <a:gd name="connsiteX2-301" fmla="*/ 2616529 w 3084770"/>
              <a:gd name="connsiteY2-302" fmla="*/ 6723812 h 6723812"/>
              <a:gd name="connsiteX3-303" fmla="*/ 0 w 3084770"/>
              <a:gd name="connsiteY3-304" fmla="*/ 0 h 6723812"/>
              <a:gd name="connsiteX0-305" fmla="*/ 0 w 2911796"/>
              <a:gd name="connsiteY0-306" fmla="*/ 0 h 6723812"/>
              <a:gd name="connsiteX1-307" fmla="*/ 491395 w 2911796"/>
              <a:gd name="connsiteY1-308" fmla="*/ 12700 h 6723812"/>
              <a:gd name="connsiteX2-309" fmla="*/ 2616529 w 2911796"/>
              <a:gd name="connsiteY2-310" fmla="*/ 6723812 h 6723812"/>
              <a:gd name="connsiteX3-311" fmla="*/ 0 w 2911796"/>
              <a:gd name="connsiteY3-312" fmla="*/ 0 h 6723812"/>
              <a:gd name="connsiteX0-313" fmla="*/ 0 w 3073488"/>
              <a:gd name="connsiteY0-314" fmla="*/ 0 h 6723812"/>
              <a:gd name="connsiteX1-315" fmla="*/ 491395 w 3073488"/>
              <a:gd name="connsiteY1-316" fmla="*/ 12700 h 6723812"/>
              <a:gd name="connsiteX2-317" fmla="*/ 2616529 w 3073488"/>
              <a:gd name="connsiteY2-318" fmla="*/ 6723812 h 6723812"/>
              <a:gd name="connsiteX3-319" fmla="*/ 0 w 3073488"/>
              <a:gd name="connsiteY3-320" fmla="*/ 0 h 6723812"/>
              <a:gd name="connsiteX0-321" fmla="*/ 0 w 3073488"/>
              <a:gd name="connsiteY0-322" fmla="*/ 0 h 6723812"/>
              <a:gd name="connsiteX1-323" fmla="*/ 491395 w 3073488"/>
              <a:gd name="connsiteY1-324" fmla="*/ 12700 h 6723812"/>
              <a:gd name="connsiteX2-325" fmla="*/ 2616529 w 3073488"/>
              <a:gd name="connsiteY2-326" fmla="*/ 6723812 h 6723812"/>
              <a:gd name="connsiteX3-327" fmla="*/ 0 w 3073488"/>
              <a:gd name="connsiteY3-328" fmla="*/ 0 h 6723812"/>
              <a:gd name="connsiteX0-329" fmla="*/ 0 w 3035489"/>
              <a:gd name="connsiteY0-330" fmla="*/ 0 h 6723812"/>
              <a:gd name="connsiteX1-331" fmla="*/ 491395 w 3035489"/>
              <a:gd name="connsiteY1-332" fmla="*/ 12700 h 6723812"/>
              <a:gd name="connsiteX2-333" fmla="*/ 2565729 w 3035489"/>
              <a:gd name="connsiteY2-334" fmla="*/ 6723812 h 6723812"/>
              <a:gd name="connsiteX3-335" fmla="*/ 0 w 3035489"/>
              <a:gd name="connsiteY3-336" fmla="*/ 0 h 6723812"/>
              <a:gd name="connsiteX0-337" fmla="*/ 0 w 3236696"/>
              <a:gd name="connsiteY0-338" fmla="*/ 0 h 3502008"/>
              <a:gd name="connsiteX1-339" fmla="*/ 491395 w 3236696"/>
              <a:gd name="connsiteY1-340" fmla="*/ 12700 h 3502008"/>
              <a:gd name="connsiteX2-341" fmla="*/ 2828196 w 3236696"/>
              <a:gd name="connsiteY2-342" fmla="*/ 3502008 h 3502008"/>
              <a:gd name="connsiteX3-343" fmla="*/ 0 w 3236696"/>
              <a:gd name="connsiteY3-344" fmla="*/ 0 h 3502008"/>
              <a:gd name="connsiteX0-345" fmla="*/ 0 w 3236696"/>
              <a:gd name="connsiteY0-346" fmla="*/ 0 h 3502008"/>
              <a:gd name="connsiteX1-347" fmla="*/ 491395 w 3236696"/>
              <a:gd name="connsiteY1-348" fmla="*/ 12700 h 3502008"/>
              <a:gd name="connsiteX2-349" fmla="*/ 2828196 w 3236696"/>
              <a:gd name="connsiteY2-350" fmla="*/ 3502008 h 3502008"/>
              <a:gd name="connsiteX3-351" fmla="*/ 0 w 3236696"/>
              <a:gd name="connsiteY3-352" fmla="*/ 0 h 3502008"/>
              <a:gd name="connsiteX0-353" fmla="*/ 0 w 2828196"/>
              <a:gd name="connsiteY0-354" fmla="*/ 0 h 3502008"/>
              <a:gd name="connsiteX1-355" fmla="*/ 491395 w 2828196"/>
              <a:gd name="connsiteY1-356" fmla="*/ 12700 h 3502008"/>
              <a:gd name="connsiteX2-357" fmla="*/ 2828196 w 2828196"/>
              <a:gd name="connsiteY2-358" fmla="*/ 3502008 h 3502008"/>
              <a:gd name="connsiteX3-359" fmla="*/ 0 w 2828196"/>
              <a:gd name="connsiteY3-360" fmla="*/ 0 h 3502008"/>
              <a:gd name="connsiteX0-361" fmla="*/ 0 w 2828196"/>
              <a:gd name="connsiteY0-362" fmla="*/ 0 h 3502008"/>
              <a:gd name="connsiteX1-363" fmla="*/ 491395 w 2828196"/>
              <a:gd name="connsiteY1-364" fmla="*/ 12700 h 3502008"/>
              <a:gd name="connsiteX2-365" fmla="*/ 2828196 w 2828196"/>
              <a:gd name="connsiteY2-366" fmla="*/ 3502008 h 3502008"/>
              <a:gd name="connsiteX3-367" fmla="*/ 0 w 2828196"/>
              <a:gd name="connsiteY3-368" fmla="*/ 0 h 3502008"/>
              <a:gd name="connsiteX0-369" fmla="*/ 0 w 2828196"/>
              <a:gd name="connsiteY0-370" fmla="*/ 0 h 3502008"/>
              <a:gd name="connsiteX1-371" fmla="*/ 491395 w 2828196"/>
              <a:gd name="connsiteY1-372" fmla="*/ 12700 h 3502008"/>
              <a:gd name="connsiteX2-373" fmla="*/ 2828196 w 2828196"/>
              <a:gd name="connsiteY2-374" fmla="*/ 3502008 h 3502008"/>
              <a:gd name="connsiteX3-375" fmla="*/ 0 w 2828196"/>
              <a:gd name="connsiteY3-376" fmla="*/ 0 h 3502008"/>
              <a:gd name="connsiteX0-377" fmla="*/ 0 w 2828196"/>
              <a:gd name="connsiteY0-378" fmla="*/ 0 h 3502008"/>
              <a:gd name="connsiteX1-379" fmla="*/ 491395 w 2828196"/>
              <a:gd name="connsiteY1-380" fmla="*/ 12700 h 3502008"/>
              <a:gd name="connsiteX2-381" fmla="*/ 2828196 w 2828196"/>
              <a:gd name="connsiteY2-382" fmla="*/ 3502008 h 3502008"/>
              <a:gd name="connsiteX3-383" fmla="*/ 0 w 2828196"/>
              <a:gd name="connsiteY3-384" fmla="*/ 0 h 3502008"/>
              <a:gd name="connsiteX0-385" fmla="*/ 0 w 3031396"/>
              <a:gd name="connsiteY0-386" fmla="*/ 0 h 3409957"/>
              <a:gd name="connsiteX1-387" fmla="*/ 491395 w 3031396"/>
              <a:gd name="connsiteY1-388" fmla="*/ 12700 h 3409957"/>
              <a:gd name="connsiteX2-389" fmla="*/ 3031396 w 3031396"/>
              <a:gd name="connsiteY2-390" fmla="*/ 3409957 h 3409957"/>
              <a:gd name="connsiteX3-391" fmla="*/ 0 w 3031396"/>
              <a:gd name="connsiteY3-392" fmla="*/ 0 h 3409957"/>
              <a:gd name="connsiteX0-393" fmla="*/ 0 w 3031396"/>
              <a:gd name="connsiteY0-394" fmla="*/ 0 h 3409957"/>
              <a:gd name="connsiteX1-395" fmla="*/ 491395 w 3031396"/>
              <a:gd name="connsiteY1-396" fmla="*/ 12700 h 3409957"/>
              <a:gd name="connsiteX2-397" fmla="*/ 3031396 w 3031396"/>
              <a:gd name="connsiteY2-398" fmla="*/ 3409957 h 3409957"/>
              <a:gd name="connsiteX3-399" fmla="*/ 0 w 3031396"/>
              <a:gd name="connsiteY3-400" fmla="*/ 0 h 3409957"/>
              <a:gd name="connsiteX0-401" fmla="*/ 0 w 3031396"/>
              <a:gd name="connsiteY0-402" fmla="*/ 0 h 3409957"/>
              <a:gd name="connsiteX1-403" fmla="*/ 491395 w 3031396"/>
              <a:gd name="connsiteY1-404" fmla="*/ 12700 h 3409957"/>
              <a:gd name="connsiteX2-405" fmla="*/ 3031396 w 3031396"/>
              <a:gd name="connsiteY2-406" fmla="*/ 3409957 h 3409957"/>
              <a:gd name="connsiteX3-407" fmla="*/ 0 w 3031396"/>
              <a:gd name="connsiteY3-408" fmla="*/ 0 h 3409957"/>
              <a:gd name="connsiteX0-409" fmla="*/ 0 w 3031396"/>
              <a:gd name="connsiteY0-410" fmla="*/ 0 h 3409957"/>
              <a:gd name="connsiteX1-411" fmla="*/ 491395 w 3031396"/>
              <a:gd name="connsiteY1-412" fmla="*/ 12700 h 3409957"/>
              <a:gd name="connsiteX2-413" fmla="*/ 3031396 w 3031396"/>
              <a:gd name="connsiteY2-414" fmla="*/ 3409957 h 3409957"/>
              <a:gd name="connsiteX3-415" fmla="*/ 0 w 3031396"/>
              <a:gd name="connsiteY3-416" fmla="*/ 0 h 3409957"/>
              <a:gd name="connsiteX0-417" fmla="*/ 0 w 3031396"/>
              <a:gd name="connsiteY0-418" fmla="*/ 0 h 3409957"/>
              <a:gd name="connsiteX1-419" fmla="*/ 491395 w 3031396"/>
              <a:gd name="connsiteY1-420" fmla="*/ 12700 h 3409957"/>
              <a:gd name="connsiteX2-421" fmla="*/ 3031396 w 3031396"/>
              <a:gd name="connsiteY2-422" fmla="*/ 3409957 h 3409957"/>
              <a:gd name="connsiteX3-423" fmla="*/ 0 w 3031396"/>
              <a:gd name="connsiteY3-424" fmla="*/ 0 h 3409957"/>
              <a:gd name="connsiteX0-425" fmla="*/ 0 w 3217662"/>
              <a:gd name="connsiteY0-426" fmla="*/ 0 h 3409957"/>
              <a:gd name="connsiteX1-427" fmla="*/ 677661 w 3217662"/>
              <a:gd name="connsiteY1-428" fmla="*/ 12700 h 3409957"/>
              <a:gd name="connsiteX2-429" fmla="*/ 3217662 w 3217662"/>
              <a:gd name="connsiteY2-430" fmla="*/ 3409957 h 3409957"/>
              <a:gd name="connsiteX3-431" fmla="*/ 0 w 3217662"/>
              <a:gd name="connsiteY3-432" fmla="*/ 0 h 3409957"/>
              <a:gd name="connsiteX0-433" fmla="*/ 0 w 3217662"/>
              <a:gd name="connsiteY0-434" fmla="*/ 0 h 3409957"/>
              <a:gd name="connsiteX1-435" fmla="*/ 677661 w 3217662"/>
              <a:gd name="connsiteY1-436" fmla="*/ 12700 h 3409957"/>
              <a:gd name="connsiteX2-437" fmla="*/ 3217662 w 3217662"/>
              <a:gd name="connsiteY2-438" fmla="*/ 3409957 h 3409957"/>
              <a:gd name="connsiteX3-439" fmla="*/ 0 w 3217662"/>
              <a:gd name="connsiteY3-440" fmla="*/ 0 h 3409957"/>
              <a:gd name="connsiteX0-441" fmla="*/ 0 w 3217662"/>
              <a:gd name="connsiteY0-442" fmla="*/ 0 h 3409957"/>
              <a:gd name="connsiteX1-443" fmla="*/ 677661 w 3217662"/>
              <a:gd name="connsiteY1-444" fmla="*/ 12700 h 3409957"/>
              <a:gd name="connsiteX2-445" fmla="*/ 3217662 w 3217662"/>
              <a:gd name="connsiteY2-446" fmla="*/ 3409957 h 3409957"/>
              <a:gd name="connsiteX3-447" fmla="*/ 0 w 3217662"/>
              <a:gd name="connsiteY3-448" fmla="*/ 0 h 3409957"/>
              <a:gd name="connsiteX0-449" fmla="*/ 0 w 3530928"/>
              <a:gd name="connsiteY0-450" fmla="*/ 0 h 4204947"/>
              <a:gd name="connsiteX1-451" fmla="*/ 677661 w 3530928"/>
              <a:gd name="connsiteY1-452" fmla="*/ 12700 h 4204947"/>
              <a:gd name="connsiteX2-453" fmla="*/ 3530928 w 3530928"/>
              <a:gd name="connsiteY2-454" fmla="*/ 4204947 h 4204947"/>
              <a:gd name="connsiteX3-455" fmla="*/ 0 w 3530928"/>
              <a:gd name="connsiteY3-456" fmla="*/ 0 h 4204947"/>
              <a:gd name="connsiteX0-457" fmla="*/ 0 w 3530928"/>
              <a:gd name="connsiteY0-458" fmla="*/ 0 h 4204947"/>
              <a:gd name="connsiteX1-459" fmla="*/ 677661 w 3530928"/>
              <a:gd name="connsiteY1-460" fmla="*/ 12700 h 4204947"/>
              <a:gd name="connsiteX2-461" fmla="*/ 3530928 w 3530928"/>
              <a:gd name="connsiteY2-462" fmla="*/ 4204947 h 4204947"/>
              <a:gd name="connsiteX3-463" fmla="*/ 0 w 3530928"/>
              <a:gd name="connsiteY3-464" fmla="*/ 0 h 4204947"/>
              <a:gd name="connsiteX0-465" fmla="*/ 0 w 3530928"/>
              <a:gd name="connsiteY0-466" fmla="*/ 0 h 4204947"/>
              <a:gd name="connsiteX1-467" fmla="*/ 677661 w 3530928"/>
              <a:gd name="connsiteY1-468" fmla="*/ 12700 h 4204947"/>
              <a:gd name="connsiteX2-469" fmla="*/ 3530928 w 3530928"/>
              <a:gd name="connsiteY2-470" fmla="*/ 4204947 h 4204947"/>
              <a:gd name="connsiteX3-471" fmla="*/ 0 w 3530928"/>
              <a:gd name="connsiteY3-472" fmla="*/ 0 h 4204947"/>
              <a:gd name="connsiteX0-473" fmla="*/ 0 w 3530928"/>
              <a:gd name="connsiteY0-474" fmla="*/ 0 h 4204947"/>
              <a:gd name="connsiteX1-475" fmla="*/ 677661 w 3530928"/>
              <a:gd name="connsiteY1-476" fmla="*/ 12700 h 4204947"/>
              <a:gd name="connsiteX2-477" fmla="*/ 3530928 w 3530928"/>
              <a:gd name="connsiteY2-478" fmla="*/ 4204947 h 4204947"/>
              <a:gd name="connsiteX3-479" fmla="*/ 0 w 3530928"/>
              <a:gd name="connsiteY3-480" fmla="*/ 0 h 4204947"/>
              <a:gd name="connsiteX0-481" fmla="*/ 0 w 3530928"/>
              <a:gd name="connsiteY0-482" fmla="*/ 0 h 4204947"/>
              <a:gd name="connsiteX1-483" fmla="*/ 677661 w 3530928"/>
              <a:gd name="connsiteY1-484" fmla="*/ 12700 h 4204947"/>
              <a:gd name="connsiteX2-485" fmla="*/ 3530928 w 3530928"/>
              <a:gd name="connsiteY2-486" fmla="*/ 4204947 h 4204947"/>
              <a:gd name="connsiteX3-487" fmla="*/ 0 w 3530928"/>
              <a:gd name="connsiteY3-488" fmla="*/ 0 h 4204947"/>
              <a:gd name="connsiteX0-489" fmla="*/ 0 w 3530928"/>
              <a:gd name="connsiteY0-490" fmla="*/ 0 h 4204947"/>
              <a:gd name="connsiteX1-491" fmla="*/ 677661 w 3530928"/>
              <a:gd name="connsiteY1-492" fmla="*/ 12700 h 4204947"/>
              <a:gd name="connsiteX2-493" fmla="*/ 3530928 w 3530928"/>
              <a:gd name="connsiteY2-494" fmla="*/ 4204947 h 4204947"/>
              <a:gd name="connsiteX3-495" fmla="*/ 0 w 3530928"/>
              <a:gd name="connsiteY3-496" fmla="*/ 0 h 4204947"/>
              <a:gd name="connsiteX0-497" fmla="*/ 0 w 3530928"/>
              <a:gd name="connsiteY0-498" fmla="*/ 0 h 4204947"/>
              <a:gd name="connsiteX1-499" fmla="*/ 677661 w 3530928"/>
              <a:gd name="connsiteY1-500" fmla="*/ 12700 h 4204947"/>
              <a:gd name="connsiteX2-501" fmla="*/ 3530928 w 3530928"/>
              <a:gd name="connsiteY2-502" fmla="*/ 4204947 h 4204947"/>
              <a:gd name="connsiteX3-503" fmla="*/ 0 w 3530928"/>
              <a:gd name="connsiteY3-504" fmla="*/ 0 h 4204947"/>
              <a:gd name="connsiteX0-505" fmla="*/ 0 w 3530928"/>
              <a:gd name="connsiteY0-506" fmla="*/ 0 h 4204947"/>
              <a:gd name="connsiteX1-507" fmla="*/ 677661 w 3530928"/>
              <a:gd name="connsiteY1-508" fmla="*/ 12700 h 4204947"/>
              <a:gd name="connsiteX2-509" fmla="*/ 3530928 w 3530928"/>
              <a:gd name="connsiteY2-510" fmla="*/ 4204947 h 4204947"/>
              <a:gd name="connsiteX3-511" fmla="*/ 0 w 3530928"/>
              <a:gd name="connsiteY3-512" fmla="*/ 0 h 4204947"/>
              <a:gd name="connsiteX0-513" fmla="*/ 0 w 3530928"/>
              <a:gd name="connsiteY0-514" fmla="*/ 0 h 4204947"/>
              <a:gd name="connsiteX1-515" fmla="*/ 677661 w 3530928"/>
              <a:gd name="connsiteY1-516" fmla="*/ 12700 h 4204947"/>
              <a:gd name="connsiteX2-517" fmla="*/ 3530928 w 3530928"/>
              <a:gd name="connsiteY2-518" fmla="*/ 4204947 h 4204947"/>
              <a:gd name="connsiteX3-519" fmla="*/ 0 w 3530928"/>
              <a:gd name="connsiteY3-520" fmla="*/ 0 h 4204947"/>
              <a:gd name="connsiteX0-521" fmla="*/ 0 w 3530928"/>
              <a:gd name="connsiteY0-522" fmla="*/ 0 h 4204947"/>
              <a:gd name="connsiteX1-523" fmla="*/ 677661 w 3530928"/>
              <a:gd name="connsiteY1-524" fmla="*/ 12700 h 4204947"/>
              <a:gd name="connsiteX2-525" fmla="*/ 3530928 w 3530928"/>
              <a:gd name="connsiteY2-526" fmla="*/ 4204947 h 4204947"/>
              <a:gd name="connsiteX3-527" fmla="*/ 0 w 3530928"/>
              <a:gd name="connsiteY3-528" fmla="*/ 0 h 4204947"/>
              <a:gd name="connsiteX0-529" fmla="*/ 0 w 3530928"/>
              <a:gd name="connsiteY0-530" fmla="*/ 0 h 4204947"/>
              <a:gd name="connsiteX1-531" fmla="*/ 677661 w 3530928"/>
              <a:gd name="connsiteY1-532" fmla="*/ 12700 h 4204947"/>
              <a:gd name="connsiteX2-533" fmla="*/ 3530928 w 3530928"/>
              <a:gd name="connsiteY2-534" fmla="*/ 4204947 h 4204947"/>
              <a:gd name="connsiteX3-535" fmla="*/ 0 w 3530928"/>
              <a:gd name="connsiteY3-536" fmla="*/ 0 h 4204947"/>
              <a:gd name="connsiteX0-537" fmla="*/ 0 w 3530928"/>
              <a:gd name="connsiteY0-538" fmla="*/ 0 h 4204947"/>
              <a:gd name="connsiteX1-539" fmla="*/ 677661 w 3530928"/>
              <a:gd name="connsiteY1-540" fmla="*/ 12700 h 4204947"/>
              <a:gd name="connsiteX2-541" fmla="*/ 3530928 w 3530928"/>
              <a:gd name="connsiteY2-542" fmla="*/ 4204947 h 4204947"/>
              <a:gd name="connsiteX3-543" fmla="*/ 0 w 3530928"/>
              <a:gd name="connsiteY3-544" fmla="*/ 0 h 4204947"/>
              <a:gd name="connsiteX0-545" fmla="*/ 0 w 3530928"/>
              <a:gd name="connsiteY0-546" fmla="*/ 0 h 4204947"/>
              <a:gd name="connsiteX1-547" fmla="*/ 677661 w 3530928"/>
              <a:gd name="connsiteY1-548" fmla="*/ 12700 h 4204947"/>
              <a:gd name="connsiteX2-549" fmla="*/ 3530928 w 3530928"/>
              <a:gd name="connsiteY2-550" fmla="*/ 4204947 h 4204947"/>
              <a:gd name="connsiteX3-551" fmla="*/ 0 w 3530928"/>
              <a:gd name="connsiteY3-552" fmla="*/ 0 h 4204947"/>
              <a:gd name="connsiteX0-553" fmla="*/ 0 w 3530928"/>
              <a:gd name="connsiteY0-554" fmla="*/ 0 h 4204947"/>
              <a:gd name="connsiteX1-555" fmla="*/ 677661 w 3530928"/>
              <a:gd name="connsiteY1-556" fmla="*/ 12700 h 4204947"/>
              <a:gd name="connsiteX2-557" fmla="*/ 3530928 w 3530928"/>
              <a:gd name="connsiteY2-558" fmla="*/ 4204947 h 4204947"/>
              <a:gd name="connsiteX3-559" fmla="*/ 0 w 3530928"/>
              <a:gd name="connsiteY3-560" fmla="*/ 0 h 4204947"/>
              <a:gd name="connsiteX0-561" fmla="*/ 0 w 3530928"/>
              <a:gd name="connsiteY0-562" fmla="*/ 0 h 4204947"/>
              <a:gd name="connsiteX1-563" fmla="*/ 677661 w 3530928"/>
              <a:gd name="connsiteY1-564" fmla="*/ 12700 h 4204947"/>
              <a:gd name="connsiteX2-565" fmla="*/ 3530928 w 3530928"/>
              <a:gd name="connsiteY2-566" fmla="*/ 4204947 h 4204947"/>
              <a:gd name="connsiteX3-567" fmla="*/ 0 w 3530928"/>
              <a:gd name="connsiteY3-568" fmla="*/ 0 h 4204947"/>
              <a:gd name="connsiteX0-569" fmla="*/ 0 w 3530928"/>
              <a:gd name="connsiteY0-570" fmla="*/ 0 h 4204947"/>
              <a:gd name="connsiteX1-571" fmla="*/ 677661 w 3530928"/>
              <a:gd name="connsiteY1-572" fmla="*/ 12700 h 4204947"/>
              <a:gd name="connsiteX2-573" fmla="*/ 3530928 w 3530928"/>
              <a:gd name="connsiteY2-574" fmla="*/ 4204947 h 4204947"/>
              <a:gd name="connsiteX3-575" fmla="*/ 0 w 3530928"/>
              <a:gd name="connsiteY3-576" fmla="*/ 0 h 4204947"/>
              <a:gd name="connsiteX0-577" fmla="*/ 0 w 3683328"/>
              <a:gd name="connsiteY0-578" fmla="*/ 0 h 4196578"/>
              <a:gd name="connsiteX1-579" fmla="*/ 830061 w 3683328"/>
              <a:gd name="connsiteY1-580" fmla="*/ 4331 h 4196578"/>
              <a:gd name="connsiteX2-581" fmla="*/ 3683328 w 3683328"/>
              <a:gd name="connsiteY2-582" fmla="*/ 4196578 h 4196578"/>
              <a:gd name="connsiteX3-583" fmla="*/ 0 w 3683328"/>
              <a:gd name="connsiteY3-584" fmla="*/ 0 h 4196578"/>
              <a:gd name="connsiteX0-585" fmla="*/ 0 w 3683328"/>
              <a:gd name="connsiteY0-586" fmla="*/ 0 h 4196578"/>
              <a:gd name="connsiteX1-587" fmla="*/ 830061 w 3683328"/>
              <a:gd name="connsiteY1-588" fmla="*/ 4331 h 4196578"/>
              <a:gd name="connsiteX2-589" fmla="*/ 3683328 w 3683328"/>
              <a:gd name="connsiteY2-590" fmla="*/ 4196578 h 4196578"/>
              <a:gd name="connsiteX3-591" fmla="*/ 0 w 3683328"/>
              <a:gd name="connsiteY3-592" fmla="*/ 0 h 4196578"/>
              <a:gd name="connsiteX0-593" fmla="*/ 0 w 3683328"/>
              <a:gd name="connsiteY0-594" fmla="*/ 0 h 4196578"/>
              <a:gd name="connsiteX1-595" fmla="*/ 830061 w 3683328"/>
              <a:gd name="connsiteY1-596" fmla="*/ 4331 h 4196578"/>
              <a:gd name="connsiteX2-597" fmla="*/ 3683328 w 3683328"/>
              <a:gd name="connsiteY2-598" fmla="*/ 4196578 h 4196578"/>
              <a:gd name="connsiteX3-599" fmla="*/ 0 w 3683328"/>
              <a:gd name="connsiteY3-600" fmla="*/ 0 h 4196578"/>
              <a:gd name="connsiteX0-601" fmla="*/ 0 w 3683328"/>
              <a:gd name="connsiteY0-602" fmla="*/ 0 h 4196578"/>
              <a:gd name="connsiteX1-603" fmla="*/ 830061 w 3683328"/>
              <a:gd name="connsiteY1-604" fmla="*/ 4331 h 4196578"/>
              <a:gd name="connsiteX2-605" fmla="*/ 3683328 w 3683328"/>
              <a:gd name="connsiteY2-606" fmla="*/ 4196578 h 4196578"/>
              <a:gd name="connsiteX3-607" fmla="*/ 0 w 3683328"/>
              <a:gd name="connsiteY3-608" fmla="*/ 0 h 4196578"/>
              <a:gd name="connsiteX0-609" fmla="*/ 0 w 3683328"/>
              <a:gd name="connsiteY0-610" fmla="*/ 0 h 4196578"/>
              <a:gd name="connsiteX1-611" fmla="*/ 830061 w 3683328"/>
              <a:gd name="connsiteY1-612" fmla="*/ 4331 h 4196578"/>
              <a:gd name="connsiteX2-613" fmla="*/ 3683328 w 3683328"/>
              <a:gd name="connsiteY2-614" fmla="*/ 4196578 h 4196578"/>
              <a:gd name="connsiteX3-615" fmla="*/ 0 w 3683328"/>
              <a:gd name="connsiteY3-616" fmla="*/ 0 h 4196578"/>
              <a:gd name="connsiteX0-617" fmla="*/ 0 w 3683328"/>
              <a:gd name="connsiteY0-618" fmla="*/ 0 h 4196578"/>
              <a:gd name="connsiteX1-619" fmla="*/ 830061 w 3683328"/>
              <a:gd name="connsiteY1-620" fmla="*/ 4331 h 4196578"/>
              <a:gd name="connsiteX2-621" fmla="*/ 3683328 w 3683328"/>
              <a:gd name="connsiteY2-622" fmla="*/ 4196578 h 4196578"/>
              <a:gd name="connsiteX3-623" fmla="*/ 0 w 3683328"/>
              <a:gd name="connsiteY3-624" fmla="*/ 0 h 4196578"/>
              <a:gd name="connsiteX0-625" fmla="*/ 0 w 4154382"/>
              <a:gd name="connsiteY0-626" fmla="*/ 0 h 4203426"/>
              <a:gd name="connsiteX1-627" fmla="*/ 1301115 w 4154382"/>
              <a:gd name="connsiteY1-628" fmla="*/ 11179 h 4203426"/>
              <a:gd name="connsiteX2-629" fmla="*/ 4154382 w 4154382"/>
              <a:gd name="connsiteY2-630" fmla="*/ 4203426 h 4203426"/>
              <a:gd name="connsiteX3-631" fmla="*/ 0 w 4154382"/>
              <a:gd name="connsiteY3-632" fmla="*/ 0 h 4203426"/>
              <a:gd name="connsiteX0-633" fmla="*/ 0 w 4154382"/>
              <a:gd name="connsiteY0-634" fmla="*/ 0 h 4203426"/>
              <a:gd name="connsiteX1-635" fmla="*/ 1301115 w 4154382"/>
              <a:gd name="connsiteY1-636" fmla="*/ 11179 h 4203426"/>
              <a:gd name="connsiteX2-637" fmla="*/ 4154382 w 4154382"/>
              <a:gd name="connsiteY2-638" fmla="*/ 4203426 h 4203426"/>
              <a:gd name="connsiteX3-639" fmla="*/ 0 w 4154382"/>
              <a:gd name="connsiteY3-640" fmla="*/ 0 h 4203426"/>
              <a:gd name="connsiteX0-641" fmla="*/ 0 w 4154382"/>
              <a:gd name="connsiteY0-642" fmla="*/ 0 h 4203426"/>
              <a:gd name="connsiteX1-643" fmla="*/ 1301115 w 4154382"/>
              <a:gd name="connsiteY1-644" fmla="*/ 11179 h 4203426"/>
              <a:gd name="connsiteX2-645" fmla="*/ 4154382 w 4154382"/>
              <a:gd name="connsiteY2-646" fmla="*/ 4203426 h 4203426"/>
              <a:gd name="connsiteX3-647" fmla="*/ 0 w 4154382"/>
              <a:gd name="connsiteY3-648" fmla="*/ 0 h 4203426"/>
              <a:gd name="connsiteX0-649" fmla="*/ 0 w 4154382"/>
              <a:gd name="connsiteY0-650" fmla="*/ 0 h 4203426"/>
              <a:gd name="connsiteX1-651" fmla="*/ 1301115 w 4154382"/>
              <a:gd name="connsiteY1-652" fmla="*/ 11179 h 4203426"/>
              <a:gd name="connsiteX2-653" fmla="*/ 4154382 w 4154382"/>
              <a:gd name="connsiteY2-654" fmla="*/ 4203426 h 4203426"/>
              <a:gd name="connsiteX3-655" fmla="*/ 0 w 4154382"/>
              <a:gd name="connsiteY3-656" fmla="*/ 0 h 420342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4154382" h="4203426">
                <a:moveTo>
                  <a:pt x="0" y="0"/>
                </a:moveTo>
                <a:lnTo>
                  <a:pt x="1301115" y="11179"/>
                </a:lnTo>
                <a:cubicBezTo>
                  <a:pt x="2744679" y="998817"/>
                  <a:pt x="3752217" y="2481072"/>
                  <a:pt x="4154382" y="4203426"/>
                </a:cubicBezTo>
                <a:cubicBezTo>
                  <a:pt x="3812786" y="3166979"/>
                  <a:pt x="2239670" y="776599"/>
                  <a:pt x="0" y="0"/>
                </a:cubicBezTo>
                <a:close/>
              </a:path>
            </a:pathLst>
          </a:custGeom>
          <a:solidFill>
            <a:srgbClr val="005B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zh-CN" sz="1899" dirty="0"/>
          </a:p>
        </p:txBody>
      </p:sp>
      <p:sp>
        <p:nvSpPr>
          <p:cNvPr id="22" name="矩形 10"/>
          <p:cNvSpPr/>
          <p:nvPr userDrawn="1"/>
        </p:nvSpPr>
        <p:spPr>
          <a:xfrm flipH="1" flipV="1">
            <a:off x="0" y="202865"/>
            <a:ext cx="476944" cy="1342876"/>
          </a:xfrm>
          <a:custGeom>
            <a:avLst/>
            <a:gdLst>
              <a:gd name="connsiteX0" fmla="*/ 0 w 935895"/>
              <a:gd name="connsiteY0" fmla="*/ 0 h 6858000"/>
              <a:gd name="connsiteX1" fmla="*/ 935895 w 935895"/>
              <a:gd name="connsiteY1" fmla="*/ 0 h 6858000"/>
              <a:gd name="connsiteX2" fmla="*/ 935895 w 935895"/>
              <a:gd name="connsiteY2" fmla="*/ 6858000 h 6858000"/>
              <a:gd name="connsiteX3" fmla="*/ 0 w 935895"/>
              <a:gd name="connsiteY3" fmla="*/ 6858000 h 6858000"/>
              <a:gd name="connsiteX4" fmla="*/ 0 w 935895"/>
              <a:gd name="connsiteY4" fmla="*/ 0 h 6858000"/>
              <a:gd name="connsiteX0-1" fmla="*/ 0 w 935895"/>
              <a:gd name="connsiteY0-2" fmla="*/ 0 h 6858000"/>
              <a:gd name="connsiteX1-3" fmla="*/ 935895 w 935895"/>
              <a:gd name="connsiteY1-4" fmla="*/ 0 h 6858000"/>
              <a:gd name="connsiteX2-5" fmla="*/ 935895 w 935895"/>
              <a:gd name="connsiteY2-6" fmla="*/ 6858000 h 6858000"/>
              <a:gd name="connsiteX3-7" fmla="*/ 0 w 935895"/>
              <a:gd name="connsiteY3-8" fmla="*/ 0 h 6858000"/>
              <a:gd name="connsiteX0-9" fmla="*/ 0 w 1926495"/>
              <a:gd name="connsiteY0-10" fmla="*/ 0 h 4533900"/>
              <a:gd name="connsiteX1-11" fmla="*/ 935895 w 1926495"/>
              <a:gd name="connsiteY1-12" fmla="*/ 0 h 4533900"/>
              <a:gd name="connsiteX2-13" fmla="*/ 1926495 w 1926495"/>
              <a:gd name="connsiteY2-14" fmla="*/ 4533900 h 4533900"/>
              <a:gd name="connsiteX3-15" fmla="*/ 0 w 1926495"/>
              <a:gd name="connsiteY3-16" fmla="*/ 0 h 4533900"/>
              <a:gd name="connsiteX0-17" fmla="*/ 0 w 1989044"/>
              <a:gd name="connsiteY0-18" fmla="*/ 0 h 4533900"/>
              <a:gd name="connsiteX1-19" fmla="*/ 935895 w 1989044"/>
              <a:gd name="connsiteY1-20" fmla="*/ 0 h 4533900"/>
              <a:gd name="connsiteX2-21" fmla="*/ 1926495 w 1989044"/>
              <a:gd name="connsiteY2-22" fmla="*/ 4533900 h 4533900"/>
              <a:gd name="connsiteX3-23" fmla="*/ 0 w 1989044"/>
              <a:gd name="connsiteY3-24" fmla="*/ 0 h 4533900"/>
              <a:gd name="connsiteX0-25" fmla="*/ 0 w 2005775"/>
              <a:gd name="connsiteY0-26" fmla="*/ 0 h 4533900"/>
              <a:gd name="connsiteX1-27" fmla="*/ 935895 w 2005775"/>
              <a:gd name="connsiteY1-28" fmla="*/ 0 h 4533900"/>
              <a:gd name="connsiteX2-29" fmla="*/ 1926495 w 2005775"/>
              <a:gd name="connsiteY2-30" fmla="*/ 4533900 h 4533900"/>
              <a:gd name="connsiteX3-31" fmla="*/ 0 w 2005775"/>
              <a:gd name="connsiteY3-32" fmla="*/ 0 h 4533900"/>
              <a:gd name="connsiteX0-33" fmla="*/ 0 w 2052748"/>
              <a:gd name="connsiteY0-34" fmla="*/ 0 h 4533900"/>
              <a:gd name="connsiteX1-35" fmla="*/ 935895 w 2052748"/>
              <a:gd name="connsiteY1-36" fmla="*/ 0 h 4533900"/>
              <a:gd name="connsiteX2-37" fmla="*/ 1977295 w 2052748"/>
              <a:gd name="connsiteY2-38" fmla="*/ 4533900 h 4533900"/>
              <a:gd name="connsiteX3-39" fmla="*/ 0 w 2052748"/>
              <a:gd name="connsiteY3-40" fmla="*/ 0 h 4533900"/>
              <a:gd name="connsiteX0-41" fmla="*/ 0 w 2052748"/>
              <a:gd name="connsiteY0-42" fmla="*/ 0 h 4533900"/>
              <a:gd name="connsiteX1-43" fmla="*/ 935895 w 2052748"/>
              <a:gd name="connsiteY1-44" fmla="*/ 0 h 4533900"/>
              <a:gd name="connsiteX2-45" fmla="*/ 1977295 w 2052748"/>
              <a:gd name="connsiteY2-46" fmla="*/ 4533900 h 4533900"/>
              <a:gd name="connsiteX3-47" fmla="*/ 0 w 2052748"/>
              <a:gd name="connsiteY3-48" fmla="*/ 0 h 4533900"/>
              <a:gd name="connsiteX0-49" fmla="*/ 0 w 2052748"/>
              <a:gd name="connsiteY0-50" fmla="*/ 0 h 4533900"/>
              <a:gd name="connsiteX1-51" fmla="*/ 935895 w 2052748"/>
              <a:gd name="connsiteY1-52" fmla="*/ 0 h 4533900"/>
              <a:gd name="connsiteX2-53" fmla="*/ 1977295 w 2052748"/>
              <a:gd name="connsiteY2-54" fmla="*/ 4533900 h 4533900"/>
              <a:gd name="connsiteX3-55" fmla="*/ 0 w 2052748"/>
              <a:gd name="connsiteY3-56" fmla="*/ 0 h 4533900"/>
              <a:gd name="connsiteX0-57" fmla="*/ 0 w 2052748"/>
              <a:gd name="connsiteY0-58" fmla="*/ 0 h 4533900"/>
              <a:gd name="connsiteX1-59" fmla="*/ 935895 w 2052748"/>
              <a:gd name="connsiteY1-60" fmla="*/ 0 h 4533900"/>
              <a:gd name="connsiteX2-61" fmla="*/ 1977295 w 2052748"/>
              <a:gd name="connsiteY2-62" fmla="*/ 4533900 h 4533900"/>
              <a:gd name="connsiteX3-63" fmla="*/ 0 w 2052748"/>
              <a:gd name="connsiteY3-64" fmla="*/ 0 h 4533900"/>
              <a:gd name="connsiteX0-65" fmla="*/ 0 w 2052748"/>
              <a:gd name="connsiteY0-66" fmla="*/ 0 h 4533900"/>
              <a:gd name="connsiteX1-67" fmla="*/ 935895 w 2052748"/>
              <a:gd name="connsiteY1-68" fmla="*/ 0 h 4533900"/>
              <a:gd name="connsiteX2-69" fmla="*/ 1977295 w 2052748"/>
              <a:gd name="connsiteY2-70" fmla="*/ 4533900 h 4533900"/>
              <a:gd name="connsiteX3-71" fmla="*/ 0 w 2052748"/>
              <a:gd name="connsiteY3-72" fmla="*/ 0 h 4533900"/>
              <a:gd name="connsiteX0-73" fmla="*/ 0 w 2070157"/>
              <a:gd name="connsiteY0-74" fmla="*/ 0 h 4533900"/>
              <a:gd name="connsiteX1-75" fmla="*/ 935895 w 2070157"/>
              <a:gd name="connsiteY1-76" fmla="*/ 0 h 4533900"/>
              <a:gd name="connsiteX2-77" fmla="*/ 1977295 w 2070157"/>
              <a:gd name="connsiteY2-78" fmla="*/ 4533900 h 4533900"/>
              <a:gd name="connsiteX3-79" fmla="*/ 0 w 2070157"/>
              <a:gd name="connsiteY3-80" fmla="*/ 0 h 4533900"/>
              <a:gd name="connsiteX0-81" fmla="*/ 0 w 2434871"/>
              <a:gd name="connsiteY0-82" fmla="*/ 0 h 4483100"/>
              <a:gd name="connsiteX1-83" fmla="*/ 935895 w 2434871"/>
              <a:gd name="connsiteY1-84" fmla="*/ 0 h 4483100"/>
              <a:gd name="connsiteX2-85" fmla="*/ 2370995 w 2434871"/>
              <a:gd name="connsiteY2-86" fmla="*/ 4483100 h 4483100"/>
              <a:gd name="connsiteX3-87" fmla="*/ 0 w 2434871"/>
              <a:gd name="connsiteY3-88" fmla="*/ 0 h 4483100"/>
              <a:gd name="connsiteX0-89" fmla="*/ 0 w 2173837"/>
              <a:gd name="connsiteY0-90" fmla="*/ 0 h 6527800"/>
              <a:gd name="connsiteX1-91" fmla="*/ 935895 w 2173837"/>
              <a:gd name="connsiteY1-92" fmla="*/ 0 h 6527800"/>
              <a:gd name="connsiteX2-93" fmla="*/ 2091595 w 2173837"/>
              <a:gd name="connsiteY2-94" fmla="*/ 6527800 h 6527800"/>
              <a:gd name="connsiteX3-95" fmla="*/ 0 w 2173837"/>
              <a:gd name="connsiteY3-96" fmla="*/ 0 h 6527800"/>
              <a:gd name="connsiteX0-97" fmla="*/ 0 w 1799588"/>
              <a:gd name="connsiteY0-98" fmla="*/ 0 h 5727700"/>
              <a:gd name="connsiteX1-99" fmla="*/ 935895 w 1799588"/>
              <a:gd name="connsiteY1-100" fmla="*/ 0 h 5727700"/>
              <a:gd name="connsiteX2-101" fmla="*/ 1659795 w 1799588"/>
              <a:gd name="connsiteY2-102" fmla="*/ 5727700 h 5727700"/>
              <a:gd name="connsiteX3-103" fmla="*/ 0 w 1799588"/>
              <a:gd name="connsiteY3-104" fmla="*/ 0 h 5727700"/>
              <a:gd name="connsiteX0-105" fmla="*/ 0 w 1388499"/>
              <a:gd name="connsiteY0-106" fmla="*/ 0 h 6819900"/>
              <a:gd name="connsiteX1-107" fmla="*/ 935895 w 1388499"/>
              <a:gd name="connsiteY1-108" fmla="*/ 0 h 6819900"/>
              <a:gd name="connsiteX2-109" fmla="*/ 948595 w 1388499"/>
              <a:gd name="connsiteY2-110" fmla="*/ 6819900 h 6819900"/>
              <a:gd name="connsiteX3-111" fmla="*/ 0 w 1388499"/>
              <a:gd name="connsiteY3-112" fmla="*/ 0 h 6819900"/>
              <a:gd name="connsiteX0-113" fmla="*/ 0 w 2076190"/>
              <a:gd name="connsiteY0-114" fmla="*/ 0 h 6819900"/>
              <a:gd name="connsiteX1-115" fmla="*/ 935895 w 2076190"/>
              <a:gd name="connsiteY1-116" fmla="*/ 0 h 6819900"/>
              <a:gd name="connsiteX2-117" fmla="*/ 948595 w 2076190"/>
              <a:gd name="connsiteY2-118" fmla="*/ 6819900 h 6819900"/>
              <a:gd name="connsiteX3-119" fmla="*/ 0 w 2076190"/>
              <a:gd name="connsiteY3-120" fmla="*/ 0 h 6819900"/>
              <a:gd name="connsiteX0-121" fmla="*/ 0 w 2076190"/>
              <a:gd name="connsiteY0-122" fmla="*/ 0 h 6819900"/>
              <a:gd name="connsiteX1-123" fmla="*/ 935895 w 2076190"/>
              <a:gd name="connsiteY1-124" fmla="*/ 0 h 6819900"/>
              <a:gd name="connsiteX2-125" fmla="*/ 948595 w 2076190"/>
              <a:gd name="connsiteY2-126" fmla="*/ 6819900 h 6819900"/>
              <a:gd name="connsiteX3-127" fmla="*/ 0 w 2076190"/>
              <a:gd name="connsiteY3-128" fmla="*/ 0 h 6819900"/>
              <a:gd name="connsiteX0-129" fmla="*/ 0 w 2076190"/>
              <a:gd name="connsiteY0-130" fmla="*/ 0 h 6819900"/>
              <a:gd name="connsiteX1-131" fmla="*/ 935895 w 2076190"/>
              <a:gd name="connsiteY1-132" fmla="*/ 0 h 6819900"/>
              <a:gd name="connsiteX2-133" fmla="*/ 948595 w 2076190"/>
              <a:gd name="connsiteY2-134" fmla="*/ 6819900 h 6819900"/>
              <a:gd name="connsiteX3-135" fmla="*/ 0 w 2076190"/>
              <a:gd name="connsiteY3-136" fmla="*/ 0 h 6819900"/>
              <a:gd name="connsiteX0-137" fmla="*/ 0 w 1631690"/>
              <a:gd name="connsiteY0-138" fmla="*/ 0 h 6832600"/>
              <a:gd name="connsiteX1-139" fmla="*/ 491395 w 1631690"/>
              <a:gd name="connsiteY1-140" fmla="*/ 12700 h 6832600"/>
              <a:gd name="connsiteX2-141" fmla="*/ 504095 w 1631690"/>
              <a:gd name="connsiteY2-142" fmla="*/ 6832600 h 6832600"/>
              <a:gd name="connsiteX3-143" fmla="*/ 0 w 1631690"/>
              <a:gd name="connsiteY3-144" fmla="*/ 0 h 6832600"/>
              <a:gd name="connsiteX0-145" fmla="*/ 0 w 1631690"/>
              <a:gd name="connsiteY0-146" fmla="*/ 0 h 6832600"/>
              <a:gd name="connsiteX1-147" fmla="*/ 491395 w 1631690"/>
              <a:gd name="connsiteY1-148" fmla="*/ 12700 h 6832600"/>
              <a:gd name="connsiteX2-149" fmla="*/ 504095 w 1631690"/>
              <a:gd name="connsiteY2-150" fmla="*/ 6832600 h 6832600"/>
              <a:gd name="connsiteX3-151" fmla="*/ 0 w 1631690"/>
              <a:gd name="connsiteY3-152" fmla="*/ 0 h 6832600"/>
              <a:gd name="connsiteX0-153" fmla="*/ 0 w 1686527"/>
              <a:gd name="connsiteY0-154" fmla="*/ 0 h 6832600"/>
              <a:gd name="connsiteX1-155" fmla="*/ 491395 w 1686527"/>
              <a:gd name="connsiteY1-156" fmla="*/ 12700 h 6832600"/>
              <a:gd name="connsiteX2-157" fmla="*/ 504095 w 1686527"/>
              <a:gd name="connsiteY2-158" fmla="*/ 6832600 h 6832600"/>
              <a:gd name="connsiteX3-159" fmla="*/ 0 w 1686527"/>
              <a:gd name="connsiteY3-160" fmla="*/ 0 h 6832600"/>
              <a:gd name="connsiteX0-161" fmla="*/ 0 w 1955388"/>
              <a:gd name="connsiteY0-162" fmla="*/ 25128 h 6857728"/>
              <a:gd name="connsiteX1-163" fmla="*/ 1139095 w 1955388"/>
              <a:gd name="connsiteY1-164" fmla="*/ 0 h 6857728"/>
              <a:gd name="connsiteX2-165" fmla="*/ 504095 w 1955388"/>
              <a:gd name="connsiteY2-166" fmla="*/ 6857728 h 6857728"/>
              <a:gd name="connsiteX3-167" fmla="*/ 0 w 1955388"/>
              <a:gd name="connsiteY3-168" fmla="*/ 25128 h 6857728"/>
              <a:gd name="connsiteX0-169" fmla="*/ 0 w 1523588"/>
              <a:gd name="connsiteY0-170" fmla="*/ 0 h 6895646"/>
              <a:gd name="connsiteX1-171" fmla="*/ 707295 w 1523588"/>
              <a:gd name="connsiteY1-172" fmla="*/ 37918 h 6895646"/>
              <a:gd name="connsiteX2-173" fmla="*/ 72295 w 1523588"/>
              <a:gd name="connsiteY2-174" fmla="*/ 6895646 h 6895646"/>
              <a:gd name="connsiteX3-175" fmla="*/ 0 w 1523588"/>
              <a:gd name="connsiteY3-176" fmla="*/ 0 h 6895646"/>
              <a:gd name="connsiteX0-177" fmla="*/ 0 w 1977873"/>
              <a:gd name="connsiteY0-178" fmla="*/ 0 h 6063440"/>
              <a:gd name="connsiteX1-179" fmla="*/ 707295 w 1977873"/>
              <a:gd name="connsiteY1-180" fmla="*/ 37918 h 6063440"/>
              <a:gd name="connsiteX2-181" fmla="*/ 834295 w 1977873"/>
              <a:gd name="connsiteY2-182" fmla="*/ 6063440 h 6063440"/>
              <a:gd name="connsiteX3-183" fmla="*/ 0 w 1977873"/>
              <a:gd name="connsiteY3-184" fmla="*/ 0 h 6063440"/>
              <a:gd name="connsiteX0-185" fmla="*/ 0 w 1845353"/>
              <a:gd name="connsiteY0-186" fmla="*/ 0 h 6050831"/>
              <a:gd name="connsiteX1-187" fmla="*/ 707295 w 1845353"/>
              <a:gd name="connsiteY1-188" fmla="*/ 37918 h 6050831"/>
              <a:gd name="connsiteX2-189" fmla="*/ 631095 w 1845353"/>
              <a:gd name="connsiteY2-190" fmla="*/ 6050831 h 6050831"/>
              <a:gd name="connsiteX3-191" fmla="*/ 0 w 1845353"/>
              <a:gd name="connsiteY3-192" fmla="*/ 0 h 6050831"/>
              <a:gd name="connsiteX0-193" fmla="*/ 0 w 1845353"/>
              <a:gd name="connsiteY0-194" fmla="*/ 0 h 6050831"/>
              <a:gd name="connsiteX1-195" fmla="*/ 707295 w 1845353"/>
              <a:gd name="connsiteY1-196" fmla="*/ 37918 h 6050831"/>
              <a:gd name="connsiteX2-197" fmla="*/ 631095 w 1845353"/>
              <a:gd name="connsiteY2-198" fmla="*/ 6050831 h 6050831"/>
              <a:gd name="connsiteX3-199" fmla="*/ 0 w 1845353"/>
              <a:gd name="connsiteY3-200" fmla="*/ 0 h 6050831"/>
              <a:gd name="connsiteX0-201" fmla="*/ 0 w 1474013"/>
              <a:gd name="connsiteY0-202" fmla="*/ 0 h 6050831"/>
              <a:gd name="connsiteX1-203" fmla="*/ 707295 w 1474013"/>
              <a:gd name="connsiteY1-204" fmla="*/ 37918 h 6050831"/>
              <a:gd name="connsiteX2-205" fmla="*/ 631095 w 1474013"/>
              <a:gd name="connsiteY2-206" fmla="*/ 6050831 h 6050831"/>
              <a:gd name="connsiteX3-207" fmla="*/ 0 w 1474013"/>
              <a:gd name="connsiteY3-208" fmla="*/ 0 h 6050831"/>
              <a:gd name="connsiteX0-209" fmla="*/ 0 w 1540949"/>
              <a:gd name="connsiteY0-210" fmla="*/ 0 h 6050831"/>
              <a:gd name="connsiteX1-211" fmla="*/ 707295 w 1540949"/>
              <a:gd name="connsiteY1-212" fmla="*/ 37918 h 6050831"/>
              <a:gd name="connsiteX2-213" fmla="*/ 631095 w 1540949"/>
              <a:gd name="connsiteY2-214" fmla="*/ 6050831 h 6050831"/>
              <a:gd name="connsiteX3-215" fmla="*/ 0 w 1540949"/>
              <a:gd name="connsiteY3-216" fmla="*/ 0 h 6050831"/>
              <a:gd name="connsiteX0-217" fmla="*/ 0 w 1540949"/>
              <a:gd name="connsiteY0-218" fmla="*/ 0 h 6050831"/>
              <a:gd name="connsiteX1-219" fmla="*/ 707295 w 1540949"/>
              <a:gd name="connsiteY1-220" fmla="*/ 37918 h 6050831"/>
              <a:gd name="connsiteX2-221" fmla="*/ 631095 w 1540949"/>
              <a:gd name="connsiteY2-222" fmla="*/ 6050831 h 6050831"/>
              <a:gd name="connsiteX3-223" fmla="*/ 0 w 1540949"/>
              <a:gd name="connsiteY3-224" fmla="*/ 0 h 6050831"/>
              <a:gd name="connsiteX0-225" fmla="*/ 0 w 1540949"/>
              <a:gd name="connsiteY0-226" fmla="*/ 0 h 6050831"/>
              <a:gd name="connsiteX1-227" fmla="*/ 707295 w 1540949"/>
              <a:gd name="connsiteY1-228" fmla="*/ 37918 h 6050831"/>
              <a:gd name="connsiteX2-229" fmla="*/ 631095 w 1540949"/>
              <a:gd name="connsiteY2-230" fmla="*/ 6050831 h 6050831"/>
              <a:gd name="connsiteX3-231" fmla="*/ 0 w 1540949"/>
              <a:gd name="connsiteY3-232" fmla="*/ 0 h 6050831"/>
              <a:gd name="connsiteX0-233" fmla="*/ 0 w 1540949"/>
              <a:gd name="connsiteY0-234" fmla="*/ 0 h 6050831"/>
              <a:gd name="connsiteX1-235" fmla="*/ 707295 w 1540949"/>
              <a:gd name="connsiteY1-236" fmla="*/ 37918 h 6050831"/>
              <a:gd name="connsiteX2-237" fmla="*/ 631095 w 1540949"/>
              <a:gd name="connsiteY2-238" fmla="*/ 6050831 h 6050831"/>
              <a:gd name="connsiteX3-239" fmla="*/ 0 w 1540949"/>
              <a:gd name="connsiteY3-240" fmla="*/ 0 h 6050831"/>
              <a:gd name="connsiteX0-241" fmla="*/ 0 w 1413949"/>
              <a:gd name="connsiteY0-242" fmla="*/ 25128 h 6012913"/>
              <a:gd name="connsiteX1-243" fmla="*/ 580295 w 1413949"/>
              <a:gd name="connsiteY1-244" fmla="*/ 0 h 6012913"/>
              <a:gd name="connsiteX2-245" fmla="*/ 504095 w 1413949"/>
              <a:gd name="connsiteY2-246" fmla="*/ 6012913 h 6012913"/>
              <a:gd name="connsiteX3-247" fmla="*/ 0 w 1413949"/>
              <a:gd name="connsiteY3-248" fmla="*/ 25128 h 6012913"/>
              <a:gd name="connsiteX0-249" fmla="*/ 0 w 1388549"/>
              <a:gd name="connsiteY0-250" fmla="*/ 25128 h 6012913"/>
              <a:gd name="connsiteX1-251" fmla="*/ 554895 w 1388549"/>
              <a:gd name="connsiteY1-252" fmla="*/ 0 h 6012913"/>
              <a:gd name="connsiteX2-253" fmla="*/ 478695 w 1388549"/>
              <a:gd name="connsiteY2-254" fmla="*/ 6012913 h 6012913"/>
              <a:gd name="connsiteX3-255" fmla="*/ 0 w 1388549"/>
              <a:gd name="connsiteY3-256" fmla="*/ 25128 h 6012913"/>
              <a:gd name="connsiteX0-257" fmla="*/ 0 w 1680669"/>
              <a:gd name="connsiteY0-258" fmla="*/ 25128 h 5571592"/>
              <a:gd name="connsiteX1-259" fmla="*/ 554895 w 1680669"/>
              <a:gd name="connsiteY1-260" fmla="*/ 0 h 5571592"/>
              <a:gd name="connsiteX2-261" fmla="*/ 935895 w 1680669"/>
              <a:gd name="connsiteY2-262" fmla="*/ 5571592 h 5571592"/>
              <a:gd name="connsiteX3-263" fmla="*/ 0 w 1680669"/>
              <a:gd name="connsiteY3-264" fmla="*/ 25128 h 5571592"/>
              <a:gd name="connsiteX0-265" fmla="*/ 0 w 1680669"/>
              <a:gd name="connsiteY0-266" fmla="*/ 25128 h 6269932"/>
              <a:gd name="connsiteX1-267" fmla="*/ 554895 w 1680669"/>
              <a:gd name="connsiteY1-268" fmla="*/ 0 h 6269932"/>
              <a:gd name="connsiteX2-269" fmla="*/ 935895 w 1680669"/>
              <a:gd name="connsiteY2-270" fmla="*/ 5571592 h 6269932"/>
              <a:gd name="connsiteX3-271" fmla="*/ 965247 w 1680669"/>
              <a:gd name="connsiteY3-272" fmla="*/ 5577742 h 6269932"/>
              <a:gd name="connsiteX4-273" fmla="*/ 0 w 1680669"/>
              <a:gd name="connsiteY4-274" fmla="*/ 25128 h 6269932"/>
              <a:gd name="connsiteX0-275" fmla="*/ 0 w 1680669"/>
              <a:gd name="connsiteY0-276" fmla="*/ 25128 h 6263642"/>
              <a:gd name="connsiteX1-277" fmla="*/ 554895 w 1680669"/>
              <a:gd name="connsiteY1-278" fmla="*/ 0 h 6263642"/>
              <a:gd name="connsiteX2-279" fmla="*/ 935895 w 1680669"/>
              <a:gd name="connsiteY2-280" fmla="*/ 5571592 h 6263642"/>
              <a:gd name="connsiteX3-281" fmla="*/ 419147 w 1680669"/>
              <a:gd name="connsiteY3-282" fmla="*/ 5565133 h 6263642"/>
              <a:gd name="connsiteX4-283" fmla="*/ 0 w 1680669"/>
              <a:gd name="connsiteY4-284" fmla="*/ 25128 h 6263642"/>
              <a:gd name="connsiteX0-285" fmla="*/ 0 w 1872944"/>
              <a:gd name="connsiteY0-286" fmla="*/ 25128 h 6289559"/>
              <a:gd name="connsiteX1-287" fmla="*/ 554895 w 1872944"/>
              <a:gd name="connsiteY1-288" fmla="*/ 0 h 6289559"/>
              <a:gd name="connsiteX2-289" fmla="*/ 1202595 w 1872944"/>
              <a:gd name="connsiteY2-290" fmla="*/ 5622029 h 6289559"/>
              <a:gd name="connsiteX3-291" fmla="*/ 419147 w 1872944"/>
              <a:gd name="connsiteY3-292" fmla="*/ 5565133 h 6289559"/>
              <a:gd name="connsiteX4-293" fmla="*/ 0 w 1872944"/>
              <a:gd name="connsiteY4-294" fmla="*/ 25128 h 6289559"/>
              <a:gd name="connsiteX0-295" fmla="*/ 0 w 1872944"/>
              <a:gd name="connsiteY0-296" fmla="*/ 25128 h 5990454"/>
              <a:gd name="connsiteX1-297" fmla="*/ 554895 w 1872944"/>
              <a:gd name="connsiteY1-298" fmla="*/ 0 h 5990454"/>
              <a:gd name="connsiteX2-299" fmla="*/ 1202595 w 1872944"/>
              <a:gd name="connsiteY2-300" fmla="*/ 5622029 h 5990454"/>
              <a:gd name="connsiteX3-301" fmla="*/ 419147 w 1872944"/>
              <a:gd name="connsiteY3-302" fmla="*/ 5565133 h 5990454"/>
              <a:gd name="connsiteX4-303" fmla="*/ 0 w 1872944"/>
              <a:gd name="connsiteY4-304" fmla="*/ 25128 h 5990454"/>
              <a:gd name="connsiteX0-305" fmla="*/ 0 w 1872944"/>
              <a:gd name="connsiteY0-306" fmla="*/ 25128 h 5636359"/>
              <a:gd name="connsiteX1-307" fmla="*/ 554895 w 1872944"/>
              <a:gd name="connsiteY1-308" fmla="*/ 0 h 5636359"/>
              <a:gd name="connsiteX2-309" fmla="*/ 1202595 w 1872944"/>
              <a:gd name="connsiteY2-310" fmla="*/ 5622029 h 5636359"/>
              <a:gd name="connsiteX3-311" fmla="*/ 419147 w 1872944"/>
              <a:gd name="connsiteY3-312" fmla="*/ 5565133 h 5636359"/>
              <a:gd name="connsiteX4-313" fmla="*/ 0 w 1872944"/>
              <a:gd name="connsiteY4-314" fmla="*/ 25128 h 5636359"/>
              <a:gd name="connsiteX0-315" fmla="*/ 0 w 2178505"/>
              <a:gd name="connsiteY0-316" fmla="*/ 25128 h 5570937"/>
              <a:gd name="connsiteX1-317" fmla="*/ 554895 w 2178505"/>
              <a:gd name="connsiteY1-318" fmla="*/ 0 h 5570937"/>
              <a:gd name="connsiteX2-319" fmla="*/ 1596295 w 2178505"/>
              <a:gd name="connsiteY2-320" fmla="*/ 3982836 h 5570937"/>
              <a:gd name="connsiteX3-321" fmla="*/ 419147 w 2178505"/>
              <a:gd name="connsiteY3-322" fmla="*/ 5565133 h 5570937"/>
              <a:gd name="connsiteX4-323" fmla="*/ 0 w 2178505"/>
              <a:gd name="connsiteY4-324" fmla="*/ 25128 h 5570937"/>
              <a:gd name="connsiteX0-325" fmla="*/ 0 w 2178505"/>
              <a:gd name="connsiteY0-326" fmla="*/ 25128 h 4532634"/>
              <a:gd name="connsiteX1-327" fmla="*/ 554895 w 2178505"/>
              <a:gd name="connsiteY1-328" fmla="*/ 0 h 4532634"/>
              <a:gd name="connsiteX2-329" fmla="*/ 1596295 w 2178505"/>
              <a:gd name="connsiteY2-330" fmla="*/ 3982836 h 4532634"/>
              <a:gd name="connsiteX3-331" fmla="*/ 1447847 w 2178505"/>
              <a:gd name="connsiteY3-332" fmla="*/ 4518571 h 4532634"/>
              <a:gd name="connsiteX4-333" fmla="*/ 0 w 2178505"/>
              <a:gd name="connsiteY4-334" fmla="*/ 25128 h 4532634"/>
              <a:gd name="connsiteX0-335" fmla="*/ 0 w 2178505"/>
              <a:gd name="connsiteY0-336" fmla="*/ 25128 h 4650164"/>
              <a:gd name="connsiteX1-337" fmla="*/ 554895 w 2178505"/>
              <a:gd name="connsiteY1-338" fmla="*/ 0 h 4650164"/>
              <a:gd name="connsiteX2-339" fmla="*/ 1596295 w 2178505"/>
              <a:gd name="connsiteY2-340" fmla="*/ 3982836 h 4650164"/>
              <a:gd name="connsiteX3-341" fmla="*/ 1447847 w 2178505"/>
              <a:gd name="connsiteY3-342" fmla="*/ 4518571 h 4650164"/>
              <a:gd name="connsiteX4-343" fmla="*/ 0 w 2178505"/>
              <a:gd name="connsiteY4-344" fmla="*/ 25128 h 4650164"/>
              <a:gd name="connsiteX0-345" fmla="*/ 0 w 2178505"/>
              <a:gd name="connsiteY0-346" fmla="*/ 25128 h 4650164"/>
              <a:gd name="connsiteX1-347" fmla="*/ 554895 w 2178505"/>
              <a:gd name="connsiteY1-348" fmla="*/ 0 h 4650164"/>
              <a:gd name="connsiteX2-349" fmla="*/ 1596295 w 2178505"/>
              <a:gd name="connsiteY2-350" fmla="*/ 3982836 h 4650164"/>
              <a:gd name="connsiteX3-351" fmla="*/ 1447847 w 2178505"/>
              <a:gd name="connsiteY3-352" fmla="*/ 4518571 h 4650164"/>
              <a:gd name="connsiteX4-353" fmla="*/ 0 w 2178505"/>
              <a:gd name="connsiteY4-354" fmla="*/ 25128 h 4650164"/>
              <a:gd name="connsiteX0-355" fmla="*/ 0 w 2178505"/>
              <a:gd name="connsiteY0-356" fmla="*/ 25128 h 4650164"/>
              <a:gd name="connsiteX1-357" fmla="*/ 554895 w 2178505"/>
              <a:gd name="connsiteY1-358" fmla="*/ 0 h 4650164"/>
              <a:gd name="connsiteX2-359" fmla="*/ 1596295 w 2178505"/>
              <a:gd name="connsiteY2-360" fmla="*/ 3982836 h 4650164"/>
              <a:gd name="connsiteX3-361" fmla="*/ 1447847 w 2178505"/>
              <a:gd name="connsiteY3-362" fmla="*/ 4518571 h 4650164"/>
              <a:gd name="connsiteX4-363" fmla="*/ 0 w 2178505"/>
              <a:gd name="connsiteY4-364" fmla="*/ 25128 h 4650164"/>
              <a:gd name="connsiteX0-365" fmla="*/ 0 w 2178505"/>
              <a:gd name="connsiteY0-366" fmla="*/ 25128 h 4650164"/>
              <a:gd name="connsiteX1-367" fmla="*/ 554895 w 2178505"/>
              <a:gd name="connsiteY1-368" fmla="*/ 0 h 4650164"/>
              <a:gd name="connsiteX2-369" fmla="*/ 1596295 w 2178505"/>
              <a:gd name="connsiteY2-370" fmla="*/ 3982836 h 4650164"/>
              <a:gd name="connsiteX3-371" fmla="*/ 1447847 w 2178505"/>
              <a:gd name="connsiteY3-372" fmla="*/ 4518571 h 4650164"/>
              <a:gd name="connsiteX4-373" fmla="*/ 0 w 2178505"/>
              <a:gd name="connsiteY4-374" fmla="*/ 25128 h 4650164"/>
              <a:gd name="connsiteX0-375" fmla="*/ 0 w 2178505"/>
              <a:gd name="connsiteY0-376" fmla="*/ 25128 h 4650164"/>
              <a:gd name="connsiteX1-377" fmla="*/ 554895 w 2178505"/>
              <a:gd name="connsiteY1-378" fmla="*/ 0 h 4650164"/>
              <a:gd name="connsiteX2-379" fmla="*/ 1596295 w 2178505"/>
              <a:gd name="connsiteY2-380" fmla="*/ 3982836 h 4650164"/>
              <a:gd name="connsiteX3-381" fmla="*/ 1447847 w 2178505"/>
              <a:gd name="connsiteY3-382" fmla="*/ 4518571 h 4650164"/>
              <a:gd name="connsiteX4-383" fmla="*/ 0 w 2178505"/>
              <a:gd name="connsiteY4-384" fmla="*/ 25128 h 4650164"/>
              <a:gd name="connsiteX0-385" fmla="*/ 0 w 2178505"/>
              <a:gd name="connsiteY0-386" fmla="*/ 25128 h 4518571"/>
              <a:gd name="connsiteX1-387" fmla="*/ 554895 w 2178505"/>
              <a:gd name="connsiteY1-388" fmla="*/ 0 h 4518571"/>
              <a:gd name="connsiteX2-389" fmla="*/ 1596295 w 2178505"/>
              <a:gd name="connsiteY2-390" fmla="*/ 3982836 h 4518571"/>
              <a:gd name="connsiteX3-391" fmla="*/ 1447847 w 2178505"/>
              <a:gd name="connsiteY3-392" fmla="*/ 4518571 h 4518571"/>
              <a:gd name="connsiteX4-393" fmla="*/ 0 w 2178505"/>
              <a:gd name="connsiteY4-394" fmla="*/ 25128 h 4518571"/>
              <a:gd name="connsiteX0-395" fmla="*/ 0 w 2178505"/>
              <a:gd name="connsiteY0-396" fmla="*/ 25128 h 4523740"/>
              <a:gd name="connsiteX1-397" fmla="*/ 554895 w 2178505"/>
              <a:gd name="connsiteY1-398" fmla="*/ 0 h 4523740"/>
              <a:gd name="connsiteX2-399" fmla="*/ 1596295 w 2178505"/>
              <a:gd name="connsiteY2-400" fmla="*/ 3982836 h 4523740"/>
              <a:gd name="connsiteX3-401" fmla="*/ 1447847 w 2178505"/>
              <a:gd name="connsiteY3-402" fmla="*/ 4518571 h 4523740"/>
              <a:gd name="connsiteX4-403" fmla="*/ 0 w 2178505"/>
              <a:gd name="connsiteY4-404" fmla="*/ 25128 h 4523740"/>
              <a:gd name="connsiteX0-405" fmla="*/ 0 w 2178505"/>
              <a:gd name="connsiteY0-406" fmla="*/ 25128 h 4532965"/>
              <a:gd name="connsiteX1-407" fmla="*/ 554895 w 2178505"/>
              <a:gd name="connsiteY1-408" fmla="*/ 0 h 4532965"/>
              <a:gd name="connsiteX2-409" fmla="*/ 1596295 w 2178505"/>
              <a:gd name="connsiteY2-410" fmla="*/ 3982836 h 4532965"/>
              <a:gd name="connsiteX3-411" fmla="*/ 1447847 w 2178505"/>
              <a:gd name="connsiteY3-412" fmla="*/ 4518571 h 4532965"/>
              <a:gd name="connsiteX4-413" fmla="*/ 0 w 2178505"/>
              <a:gd name="connsiteY4-414" fmla="*/ 25128 h 4532965"/>
              <a:gd name="connsiteX0-415" fmla="*/ 0 w 2178505"/>
              <a:gd name="connsiteY0-416" fmla="*/ 25128 h 4532965"/>
              <a:gd name="connsiteX1-417" fmla="*/ 554895 w 2178505"/>
              <a:gd name="connsiteY1-418" fmla="*/ 0 h 4532965"/>
              <a:gd name="connsiteX2-419" fmla="*/ 1596295 w 2178505"/>
              <a:gd name="connsiteY2-420" fmla="*/ 3982836 h 4532965"/>
              <a:gd name="connsiteX3-421" fmla="*/ 1447847 w 2178505"/>
              <a:gd name="connsiteY3-422" fmla="*/ 4518571 h 4532965"/>
              <a:gd name="connsiteX4-423" fmla="*/ 0 w 2178505"/>
              <a:gd name="connsiteY4-424" fmla="*/ 25128 h 4532965"/>
              <a:gd name="connsiteX0-425" fmla="*/ 0 w 2578795"/>
              <a:gd name="connsiteY0-426" fmla="*/ 25128 h 4531117"/>
              <a:gd name="connsiteX1-427" fmla="*/ 554895 w 2578795"/>
              <a:gd name="connsiteY1-428" fmla="*/ 0 h 4531117"/>
              <a:gd name="connsiteX2-429" fmla="*/ 2078895 w 2578795"/>
              <a:gd name="connsiteY2-430" fmla="*/ 3945009 h 4531117"/>
              <a:gd name="connsiteX3-431" fmla="*/ 1447847 w 2578795"/>
              <a:gd name="connsiteY3-432" fmla="*/ 4518571 h 4531117"/>
              <a:gd name="connsiteX4-433" fmla="*/ 0 w 2578795"/>
              <a:gd name="connsiteY4-434" fmla="*/ 25128 h 4531117"/>
              <a:gd name="connsiteX0-435" fmla="*/ 0 w 2578795"/>
              <a:gd name="connsiteY0-436" fmla="*/ 25128 h 4530150"/>
              <a:gd name="connsiteX1-437" fmla="*/ 554895 w 2578795"/>
              <a:gd name="connsiteY1-438" fmla="*/ 0 h 4530150"/>
              <a:gd name="connsiteX2-439" fmla="*/ 2078895 w 2578795"/>
              <a:gd name="connsiteY2-440" fmla="*/ 3945009 h 4530150"/>
              <a:gd name="connsiteX3-441" fmla="*/ 1447847 w 2578795"/>
              <a:gd name="connsiteY3-442" fmla="*/ 4518571 h 4530150"/>
              <a:gd name="connsiteX4-443" fmla="*/ 0 w 2578795"/>
              <a:gd name="connsiteY4-444" fmla="*/ 25128 h 4530150"/>
              <a:gd name="connsiteX0-445" fmla="*/ 0 w 2578795"/>
              <a:gd name="connsiteY0-446" fmla="*/ 25128 h 4518571"/>
              <a:gd name="connsiteX1-447" fmla="*/ 554895 w 2578795"/>
              <a:gd name="connsiteY1-448" fmla="*/ 0 h 4518571"/>
              <a:gd name="connsiteX2-449" fmla="*/ 2078895 w 2578795"/>
              <a:gd name="connsiteY2-450" fmla="*/ 3945009 h 4518571"/>
              <a:gd name="connsiteX3-451" fmla="*/ 1447847 w 2578795"/>
              <a:gd name="connsiteY3-452" fmla="*/ 4518571 h 4518571"/>
              <a:gd name="connsiteX4-453" fmla="*/ 0 w 2578795"/>
              <a:gd name="connsiteY4-454" fmla="*/ 25128 h 4518571"/>
              <a:gd name="connsiteX0-455" fmla="*/ 0 w 2078895"/>
              <a:gd name="connsiteY0-456" fmla="*/ 25128 h 4518571"/>
              <a:gd name="connsiteX1-457" fmla="*/ 554895 w 2078895"/>
              <a:gd name="connsiteY1-458" fmla="*/ 0 h 4518571"/>
              <a:gd name="connsiteX2-459" fmla="*/ 2078895 w 2078895"/>
              <a:gd name="connsiteY2-460" fmla="*/ 3945009 h 4518571"/>
              <a:gd name="connsiteX3-461" fmla="*/ 1447847 w 2078895"/>
              <a:gd name="connsiteY3-462" fmla="*/ 4518571 h 4518571"/>
              <a:gd name="connsiteX4-463" fmla="*/ 0 w 2078895"/>
              <a:gd name="connsiteY4-464" fmla="*/ 25128 h 4518571"/>
              <a:gd name="connsiteX0-465" fmla="*/ 0 w 2078895"/>
              <a:gd name="connsiteY0-466" fmla="*/ 25128 h 4518571"/>
              <a:gd name="connsiteX1-467" fmla="*/ 554895 w 2078895"/>
              <a:gd name="connsiteY1-468" fmla="*/ 0 h 4518571"/>
              <a:gd name="connsiteX2-469" fmla="*/ 2078895 w 2078895"/>
              <a:gd name="connsiteY2-470" fmla="*/ 3945009 h 4518571"/>
              <a:gd name="connsiteX3-471" fmla="*/ 1447847 w 2078895"/>
              <a:gd name="connsiteY3-472" fmla="*/ 4518571 h 4518571"/>
              <a:gd name="connsiteX4-473" fmla="*/ 0 w 2078895"/>
              <a:gd name="connsiteY4-474" fmla="*/ 25128 h 4518571"/>
              <a:gd name="connsiteX0-475" fmla="*/ 0 w 1726746"/>
              <a:gd name="connsiteY0-476" fmla="*/ 25128 h 4518571"/>
              <a:gd name="connsiteX1-477" fmla="*/ 554895 w 1726746"/>
              <a:gd name="connsiteY1-478" fmla="*/ 0 h 4518571"/>
              <a:gd name="connsiteX2-479" fmla="*/ 1659795 w 1726746"/>
              <a:gd name="connsiteY2-480" fmla="*/ 3516297 h 4518571"/>
              <a:gd name="connsiteX3-481" fmla="*/ 1447847 w 1726746"/>
              <a:gd name="connsiteY3-482" fmla="*/ 4518571 h 4518571"/>
              <a:gd name="connsiteX4-483" fmla="*/ 0 w 1726746"/>
              <a:gd name="connsiteY4-484" fmla="*/ 25128 h 4518571"/>
              <a:gd name="connsiteX0-485" fmla="*/ 0 w 1807072"/>
              <a:gd name="connsiteY0-486" fmla="*/ 25128 h 4518571"/>
              <a:gd name="connsiteX1-487" fmla="*/ 554895 w 1807072"/>
              <a:gd name="connsiteY1-488" fmla="*/ 0 h 4518571"/>
              <a:gd name="connsiteX2-489" fmla="*/ 1659795 w 1807072"/>
              <a:gd name="connsiteY2-490" fmla="*/ 3516297 h 4518571"/>
              <a:gd name="connsiteX3-491" fmla="*/ 1447847 w 1807072"/>
              <a:gd name="connsiteY3-492" fmla="*/ 4518571 h 4518571"/>
              <a:gd name="connsiteX4-493" fmla="*/ 0 w 1807072"/>
              <a:gd name="connsiteY4-494" fmla="*/ 25128 h 4518571"/>
              <a:gd name="connsiteX0-495" fmla="*/ 0 w 1659795"/>
              <a:gd name="connsiteY0-496" fmla="*/ 25128 h 4518571"/>
              <a:gd name="connsiteX1-497" fmla="*/ 554895 w 1659795"/>
              <a:gd name="connsiteY1-498" fmla="*/ 0 h 4518571"/>
              <a:gd name="connsiteX2-499" fmla="*/ 1659795 w 1659795"/>
              <a:gd name="connsiteY2-500" fmla="*/ 3516297 h 4518571"/>
              <a:gd name="connsiteX3-501" fmla="*/ 1447847 w 1659795"/>
              <a:gd name="connsiteY3-502" fmla="*/ 4518571 h 4518571"/>
              <a:gd name="connsiteX4-503" fmla="*/ 0 w 1659795"/>
              <a:gd name="connsiteY4-504" fmla="*/ 25128 h 4518571"/>
              <a:gd name="connsiteX0-505" fmla="*/ 0 w 1558195"/>
              <a:gd name="connsiteY0-506" fmla="*/ 25128 h 4518571"/>
              <a:gd name="connsiteX1-507" fmla="*/ 554895 w 1558195"/>
              <a:gd name="connsiteY1-508" fmla="*/ 0 h 4518571"/>
              <a:gd name="connsiteX2-509" fmla="*/ 1558195 w 1558195"/>
              <a:gd name="connsiteY2-510" fmla="*/ 3478470 h 4518571"/>
              <a:gd name="connsiteX3-511" fmla="*/ 1447847 w 1558195"/>
              <a:gd name="connsiteY3-512" fmla="*/ 4518571 h 4518571"/>
              <a:gd name="connsiteX4-513" fmla="*/ 0 w 1558195"/>
              <a:gd name="connsiteY4-514" fmla="*/ 25128 h 4518571"/>
              <a:gd name="connsiteX0-515" fmla="*/ 0 w 1570895"/>
              <a:gd name="connsiteY0-516" fmla="*/ 25128 h 4518571"/>
              <a:gd name="connsiteX1-517" fmla="*/ 554895 w 1570895"/>
              <a:gd name="connsiteY1-518" fmla="*/ 0 h 4518571"/>
              <a:gd name="connsiteX2-519" fmla="*/ 1570895 w 1570895"/>
              <a:gd name="connsiteY2-520" fmla="*/ 3881964 h 4518571"/>
              <a:gd name="connsiteX3-521" fmla="*/ 1447847 w 1570895"/>
              <a:gd name="connsiteY3-522" fmla="*/ 4518571 h 4518571"/>
              <a:gd name="connsiteX4-523" fmla="*/ 0 w 1570895"/>
              <a:gd name="connsiteY4-524" fmla="*/ 25128 h 4518571"/>
              <a:gd name="connsiteX0-525" fmla="*/ 0 w 1570895"/>
              <a:gd name="connsiteY0-526" fmla="*/ 25128 h 4518571"/>
              <a:gd name="connsiteX1-527" fmla="*/ 554895 w 1570895"/>
              <a:gd name="connsiteY1-528" fmla="*/ 0 h 4518571"/>
              <a:gd name="connsiteX2-529" fmla="*/ 1570895 w 1570895"/>
              <a:gd name="connsiteY2-530" fmla="*/ 3881964 h 4518571"/>
              <a:gd name="connsiteX3-531" fmla="*/ 1447847 w 1570895"/>
              <a:gd name="connsiteY3-532" fmla="*/ 4518571 h 4518571"/>
              <a:gd name="connsiteX4-533" fmla="*/ 0 w 1570895"/>
              <a:gd name="connsiteY4-534" fmla="*/ 25128 h 4518571"/>
              <a:gd name="connsiteX0-535" fmla="*/ 0 w 1578641"/>
              <a:gd name="connsiteY0-536" fmla="*/ 25128 h 4518571"/>
              <a:gd name="connsiteX1-537" fmla="*/ 554895 w 1578641"/>
              <a:gd name="connsiteY1-538" fmla="*/ 0 h 4518571"/>
              <a:gd name="connsiteX2-539" fmla="*/ 1570895 w 1578641"/>
              <a:gd name="connsiteY2-540" fmla="*/ 3881964 h 4518571"/>
              <a:gd name="connsiteX3-541" fmla="*/ 1447847 w 1578641"/>
              <a:gd name="connsiteY3-542" fmla="*/ 4518571 h 4518571"/>
              <a:gd name="connsiteX4-543" fmla="*/ 0 w 1578641"/>
              <a:gd name="connsiteY4-544" fmla="*/ 25128 h 4518571"/>
              <a:gd name="connsiteX0-545" fmla="*/ 0 w 1578641"/>
              <a:gd name="connsiteY0-546" fmla="*/ 25128 h 4518571"/>
              <a:gd name="connsiteX1-547" fmla="*/ 554895 w 1578641"/>
              <a:gd name="connsiteY1-548" fmla="*/ 0 h 4518571"/>
              <a:gd name="connsiteX2-549" fmla="*/ 1570895 w 1578641"/>
              <a:gd name="connsiteY2-550" fmla="*/ 3881964 h 4518571"/>
              <a:gd name="connsiteX3-551" fmla="*/ 1447847 w 1578641"/>
              <a:gd name="connsiteY3-552" fmla="*/ 4518571 h 4518571"/>
              <a:gd name="connsiteX4-553" fmla="*/ 0 w 1578641"/>
              <a:gd name="connsiteY4-554" fmla="*/ 25128 h 4518571"/>
              <a:gd name="connsiteX0-555" fmla="*/ 0 w 1578641"/>
              <a:gd name="connsiteY0-556" fmla="*/ 25128 h 5079679"/>
              <a:gd name="connsiteX1-557" fmla="*/ 554895 w 1578641"/>
              <a:gd name="connsiteY1-558" fmla="*/ 0 h 5079679"/>
              <a:gd name="connsiteX2-559" fmla="*/ 1570895 w 1578641"/>
              <a:gd name="connsiteY2-560" fmla="*/ 3881964 h 5079679"/>
              <a:gd name="connsiteX3-561" fmla="*/ 1333547 w 1578641"/>
              <a:gd name="connsiteY3-562" fmla="*/ 5079679 h 5079679"/>
              <a:gd name="connsiteX4-563" fmla="*/ 0 w 1578641"/>
              <a:gd name="connsiteY4-564" fmla="*/ 25128 h 5079679"/>
              <a:gd name="connsiteX0-565" fmla="*/ 0 w 1578641"/>
              <a:gd name="connsiteY0-566" fmla="*/ 25128 h 5079679"/>
              <a:gd name="connsiteX1-567" fmla="*/ 554895 w 1578641"/>
              <a:gd name="connsiteY1-568" fmla="*/ 0 h 5079679"/>
              <a:gd name="connsiteX2-569" fmla="*/ 1570895 w 1578641"/>
              <a:gd name="connsiteY2-570" fmla="*/ 3881964 h 5079679"/>
              <a:gd name="connsiteX3-571" fmla="*/ 1333547 w 1578641"/>
              <a:gd name="connsiteY3-572" fmla="*/ 5079679 h 5079679"/>
              <a:gd name="connsiteX4-573" fmla="*/ 0 w 1578641"/>
              <a:gd name="connsiteY4-574" fmla="*/ 25128 h 5079679"/>
              <a:gd name="connsiteX0-575" fmla="*/ 0 w 1578641"/>
              <a:gd name="connsiteY0-576" fmla="*/ 25128 h 5079679"/>
              <a:gd name="connsiteX1-577" fmla="*/ 554895 w 1578641"/>
              <a:gd name="connsiteY1-578" fmla="*/ 0 h 5079679"/>
              <a:gd name="connsiteX2-579" fmla="*/ 1570895 w 1578641"/>
              <a:gd name="connsiteY2-580" fmla="*/ 3881964 h 5079679"/>
              <a:gd name="connsiteX3-581" fmla="*/ 1333547 w 1578641"/>
              <a:gd name="connsiteY3-582" fmla="*/ 5079679 h 5079679"/>
              <a:gd name="connsiteX4-583" fmla="*/ 0 w 1578641"/>
              <a:gd name="connsiteY4-584" fmla="*/ 25128 h 5079679"/>
              <a:gd name="connsiteX0-585" fmla="*/ 0 w 1578641"/>
              <a:gd name="connsiteY0-586" fmla="*/ 25128 h 5079679"/>
              <a:gd name="connsiteX1-587" fmla="*/ 554895 w 1578641"/>
              <a:gd name="connsiteY1-588" fmla="*/ 0 h 5079679"/>
              <a:gd name="connsiteX2-589" fmla="*/ 1570895 w 1578641"/>
              <a:gd name="connsiteY2-590" fmla="*/ 3881964 h 5079679"/>
              <a:gd name="connsiteX3-591" fmla="*/ 1333547 w 1578641"/>
              <a:gd name="connsiteY3-592" fmla="*/ 5079679 h 5079679"/>
              <a:gd name="connsiteX4-593" fmla="*/ 0 w 1578641"/>
              <a:gd name="connsiteY4-594" fmla="*/ 25128 h 5079679"/>
              <a:gd name="connsiteX0-595" fmla="*/ 0 w 1578641"/>
              <a:gd name="connsiteY0-596" fmla="*/ 25128 h 5079679"/>
              <a:gd name="connsiteX1-597" fmla="*/ 554895 w 1578641"/>
              <a:gd name="connsiteY1-598" fmla="*/ 0 h 5079679"/>
              <a:gd name="connsiteX2-599" fmla="*/ 1570895 w 1578641"/>
              <a:gd name="connsiteY2-600" fmla="*/ 3881964 h 5079679"/>
              <a:gd name="connsiteX3-601" fmla="*/ 1333547 w 1578641"/>
              <a:gd name="connsiteY3-602" fmla="*/ 5079679 h 5079679"/>
              <a:gd name="connsiteX4-603" fmla="*/ 0 w 1578641"/>
              <a:gd name="connsiteY4-604" fmla="*/ 25128 h 5079679"/>
              <a:gd name="connsiteX0-605" fmla="*/ 0 w 1578641"/>
              <a:gd name="connsiteY0-606" fmla="*/ 25128 h 4474438"/>
              <a:gd name="connsiteX1-607" fmla="*/ 554895 w 1578641"/>
              <a:gd name="connsiteY1-608" fmla="*/ 0 h 4474438"/>
              <a:gd name="connsiteX2-609" fmla="*/ 1570895 w 1578641"/>
              <a:gd name="connsiteY2-610" fmla="*/ 3881964 h 4474438"/>
              <a:gd name="connsiteX3-611" fmla="*/ 1460547 w 1578641"/>
              <a:gd name="connsiteY3-612" fmla="*/ 4474438 h 4474438"/>
              <a:gd name="connsiteX4-613" fmla="*/ 0 w 1578641"/>
              <a:gd name="connsiteY4-614" fmla="*/ 25128 h 4474438"/>
              <a:gd name="connsiteX0-615" fmla="*/ 0 w 1578641"/>
              <a:gd name="connsiteY0-616" fmla="*/ 25128 h 4474438"/>
              <a:gd name="connsiteX1-617" fmla="*/ 554895 w 1578641"/>
              <a:gd name="connsiteY1-618" fmla="*/ 0 h 4474438"/>
              <a:gd name="connsiteX2-619" fmla="*/ 1570895 w 1578641"/>
              <a:gd name="connsiteY2-620" fmla="*/ 3850442 h 4474438"/>
              <a:gd name="connsiteX3-621" fmla="*/ 1460547 w 1578641"/>
              <a:gd name="connsiteY3-622" fmla="*/ 4474438 h 4474438"/>
              <a:gd name="connsiteX4-623" fmla="*/ 0 w 1578641"/>
              <a:gd name="connsiteY4-624" fmla="*/ 25128 h 4474438"/>
              <a:gd name="connsiteX0-625" fmla="*/ 0 w 1578641"/>
              <a:gd name="connsiteY0-626" fmla="*/ 25128 h 4474438"/>
              <a:gd name="connsiteX1-627" fmla="*/ 554895 w 1578641"/>
              <a:gd name="connsiteY1-628" fmla="*/ 0 h 4474438"/>
              <a:gd name="connsiteX2-629" fmla="*/ 1570895 w 1578641"/>
              <a:gd name="connsiteY2-630" fmla="*/ 3850442 h 4474438"/>
              <a:gd name="connsiteX3-631" fmla="*/ 1460547 w 1578641"/>
              <a:gd name="connsiteY3-632" fmla="*/ 4474438 h 4474438"/>
              <a:gd name="connsiteX4-633" fmla="*/ 0 w 1578641"/>
              <a:gd name="connsiteY4-634" fmla="*/ 25128 h 4474438"/>
              <a:gd name="connsiteX0-635" fmla="*/ 0 w 1578641"/>
              <a:gd name="connsiteY0-636" fmla="*/ 25128 h 4474438"/>
              <a:gd name="connsiteX1-637" fmla="*/ 554895 w 1578641"/>
              <a:gd name="connsiteY1-638" fmla="*/ 0 h 4474438"/>
              <a:gd name="connsiteX2-639" fmla="*/ 1570895 w 1578641"/>
              <a:gd name="connsiteY2-640" fmla="*/ 3850442 h 4474438"/>
              <a:gd name="connsiteX3-641" fmla="*/ 1460547 w 1578641"/>
              <a:gd name="connsiteY3-642" fmla="*/ 4474438 h 4474438"/>
              <a:gd name="connsiteX4-643" fmla="*/ 0 w 1578641"/>
              <a:gd name="connsiteY4-644" fmla="*/ 25128 h 4474438"/>
              <a:gd name="connsiteX0-645" fmla="*/ 0 w 1578641"/>
              <a:gd name="connsiteY0-646" fmla="*/ 25128 h 4474438"/>
              <a:gd name="connsiteX1-647" fmla="*/ 554895 w 1578641"/>
              <a:gd name="connsiteY1-648" fmla="*/ 0 h 4474438"/>
              <a:gd name="connsiteX2-649" fmla="*/ 1570895 w 1578641"/>
              <a:gd name="connsiteY2-650" fmla="*/ 3850442 h 4474438"/>
              <a:gd name="connsiteX3-651" fmla="*/ 1460547 w 1578641"/>
              <a:gd name="connsiteY3-652" fmla="*/ 4474438 h 4474438"/>
              <a:gd name="connsiteX4-653" fmla="*/ 0 w 1578641"/>
              <a:gd name="connsiteY4-654" fmla="*/ 25128 h 4474438"/>
              <a:gd name="connsiteX0-655" fmla="*/ 0 w 1578641"/>
              <a:gd name="connsiteY0-656" fmla="*/ 25128 h 4474438"/>
              <a:gd name="connsiteX1-657" fmla="*/ 554895 w 1578641"/>
              <a:gd name="connsiteY1-658" fmla="*/ 0 h 4474438"/>
              <a:gd name="connsiteX2-659" fmla="*/ 1570895 w 1578641"/>
              <a:gd name="connsiteY2-660" fmla="*/ 3850442 h 4474438"/>
              <a:gd name="connsiteX3-661" fmla="*/ 1460547 w 1578641"/>
              <a:gd name="connsiteY3-662" fmla="*/ 4474438 h 4474438"/>
              <a:gd name="connsiteX4-663" fmla="*/ 0 w 1578641"/>
              <a:gd name="connsiteY4-664" fmla="*/ 25128 h 4474438"/>
              <a:gd name="connsiteX0-665" fmla="*/ 0 w 1578641"/>
              <a:gd name="connsiteY0-666" fmla="*/ 25128 h 4474438"/>
              <a:gd name="connsiteX1-667" fmla="*/ 554895 w 1578641"/>
              <a:gd name="connsiteY1-668" fmla="*/ 0 h 4474438"/>
              <a:gd name="connsiteX2-669" fmla="*/ 1570895 w 1578641"/>
              <a:gd name="connsiteY2-670" fmla="*/ 3850442 h 4474438"/>
              <a:gd name="connsiteX3-671" fmla="*/ 1460547 w 1578641"/>
              <a:gd name="connsiteY3-672" fmla="*/ 4474438 h 4474438"/>
              <a:gd name="connsiteX4-673" fmla="*/ 0 w 1578641"/>
              <a:gd name="connsiteY4-674" fmla="*/ 25128 h 4474438"/>
              <a:gd name="connsiteX0-675" fmla="*/ 0 w 1578641"/>
              <a:gd name="connsiteY0-676" fmla="*/ 25128 h 4474438"/>
              <a:gd name="connsiteX1-677" fmla="*/ 554895 w 1578641"/>
              <a:gd name="connsiteY1-678" fmla="*/ 0 h 4474438"/>
              <a:gd name="connsiteX2-679" fmla="*/ 1570895 w 1578641"/>
              <a:gd name="connsiteY2-680" fmla="*/ 3850442 h 4474438"/>
              <a:gd name="connsiteX3-681" fmla="*/ 1460547 w 1578641"/>
              <a:gd name="connsiteY3-682" fmla="*/ 4474438 h 4474438"/>
              <a:gd name="connsiteX4-683" fmla="*/ 0 w 1578641"/>
              <a:gd name="connsiteY4-684" fmla="*/ 25128 h 4474438"/>
              <a:gd name="connsiteX0-685" fmla="*/ 0 w 1578641"/>
              <a:gd name="connsiteY0-686" fmla="*/ 25128 h 4474438"/>
              <a:gd name="connsiteX1-687" fmla="*/ 554895 w 1578641"/>
              <a:gd name="connsiteY1-688" fmla="*/ 0 h 4474438"/>
              <a:gd name="connsiteX2-689" fmla="*/ 1570895 w 1578641"/>
              <a:gd name="connsiteY2-690" fmla="*/ 3850442 h 4474438"/>
              <a:gd name="connsiteX3-691" fmla="*/ 1460547 w 1578641"/>
              <a:gd name="connsiteY3-692" fmla="*/ 4474438 h 4474438"/>
              <a:gd name="connsiteX4-693" fmla="*/ 0 w 1578641"/>
              <a:gd name="connsiteY4-694" fmla="*/ 25128 h 4474438"/>
              <a:gd name="connsiteX0-695" fmla="*/ 0 w 1578641"/>
              <a:gd name="connsiteY0-696" fmla="*/ 25128 h 4474438"/>
              <a:gd name="connsiteX1-697" fmla="*/ 554895 w 1578641"/>
              <a:gd name="connsiteY1-698" fmla="*/ 0 h 4474438"/>
              <a:gd name="connsiteX2-699" fmla="*/ 1570895 w 1578641"/>
              <a:gd name="connsiteY2-700" fmla="*/ 3850442 h 4474438"/>
              <a:gd name="connsiteX3-701" fmla="*/ 1460547 w 1578641"/>
              <a:gd name="connsiteY3-702" fmla="*/ 4474438 h 4474438"/>
              <a:gd name="connsiteX4-703" fmla="*/ 0 w 1578641"/>
              <a:gd name="connsiteY4-704" fmla="*/ 25128 h 4474438"/>
              <a:gd name="connsiteX0-705" fmla="*/ 0 w 1578641"/>
              <a:gd name="connsiteY0-706" fmla="*/ 25128 h 4474438"/>
              <a:gd name="connsiteX1-707" fmla="*/ 554895 w 1578641"/>
              <a:gd name="connsiteY1-708" fmla="*/ 0 h 4474438"/>
              <a:gd name="connsiteX2-709" fmla="*/ 1570895 w 1578641"/>
              <a:gd name="connsiteY2-710" fmla="*/ 3850442 h 4474438"/>
              <a:gd name="connsiteX3-711" fmla="*/ 1460547 w 1578641"/>
              <a:gd name="connsiteY3-712" fmla="*/ 4474438 h 4474438"/>
              <a:gd name="connsiteX4-713" fmla="*/ 0 w 1578641"/>
              <a:gd name="connsiteY4-714" fmla="*/ 25128 h 4474438"/>
              <a:gd name="connsiteX0-715" fmla="*/ 0 w 1578641"/>
              <a:gd name="connsiteY0-716" fmla="*/ 25128 h 4474438"/>
              <a:gd name="connsiteX1-717" fmla="*/ 554895 w 1578641"/>
              <a:gd name="connsiteY1-718" fmla="*/ 0 h 4474438"/>
              <a:gd name="connsiteX2-719" fmla="*/ 1570895 w 1578641"/>
              <a:gd name="connsiteY2-720" fmla="*/ 3850442 h 4474438"/>
              <a:gd name="connsiteX3-721" fmla="*/ 1460547 w 1578641"/>
              <a:gd name="connsiteY3-722" fmla="*/ 4474438 h 4474438"/>
              <a:gd name="connsiteX4-723" fmla="*/ 0 w 1578641"/>
              <a:gd name="connsiteY4-724" fmla="*/ 25128 h 4474438"/>
              <a:gd name="connsiteX0-725" fmla="*/ 0 w 1578641"/>
              <a:gd name="connsiteY0-726" fmla="*/ 25128 h 4474438"/>
              <a:gd name="connsiteX1-727" fmla="*/ 554895 w 1578641"/>
              <a:gd name="connsiteY1-728" fmla="*/ 0 h 4474438"/>
              <a:gd name="connsiteX2-729" fmla="*/ 1570895 w 1578641"/>
              <a:gd name="connsiteY2-730" fmla="*/ 3850442 h 4474438"/>
              <a:gd name="connsiteX3-731" fmla="*/ 1460547 w 1578641"/>
              <a:gd name="connsiteY3-732" fmla="*/ 4474438 h 4474438"/>
              <a:gd name="connsiteX4-733" fmla="*/ 0 w 1578641"/>
              <a:gd name="connsiteY4-734" fmla="*/ 25128 h 4474438"/>
              <a:gd name="connsiteX0-735" fmla="*/ 0 w 1468355"/>
              <a:gd name="connsiteY0-736" fmla="*/ 25128 h 4474438"/>
              <a:gd name="connsiteX1-737" fmla="*/ 554895 w 1468355"/>
              <a:gd name="connsiteY1-738" fmla="*/ 0 h 4474438"/>
              <a:gd name="connsiteX2-739" fmla="*/ 1460547 w 1468355"/>
              <a:gd name="connsiteY2-740" fmla="*/ 4474438 h 4474438"/>
              <a:gd name="connsiteX3-741" fmla="*/ 0 w 1468355"/>
              <a:gd name="connsiteY3-742" fmla="*/ 25128 h 4474438"/>
              <a:gd name="connsiteX0-743" fmla="*/ 0 w 1663712"/>
              <a:gd name="connsiteY0-744" fmla="*/ 25128 h 4474438"/>
              <a:gd name="connsiteX1-745" fmla="*/ 554895 w 1663712"/>
              <a:gd name="connsiteY1-746" fmla="*/ 0 h 4474438"/>
              <a:gd name="connsiteX2-747" fmla="*/ 1460547 w 1663712"/>
              <a:gd name="connsiteY2-748" fmla="*/ 4474438 h 4474438"/>
              <a:gd name="connsiteX3-749" fmla="*/ 0 w 1663712"/>
              <a:gd name="connsiteY3-750" fmla="*/ 25128 h 4474438"/>
              <a:gd name="connsiteX0-751" fmla="*/ 0 w 1468355"/>
              <a:gd name="connsiteY0-752" fmla="*/ 25128 h 4474438"/>
              <a:gd name="connsiteX1-753" fmla="*/ 554895 w 1468355"/>
              <a:gd name="connsiteY1-754" fmla="*/ 0 h 4474438"/>
              <a:gd name="connsiteX2-755" fmla="*/ 1460547 w 1468355"/>
              <a:gd name="connsiteY2-756" fmla="*/ 4474438 h 4474438"/>
              <a:gd name="connsiteX3-757" fmla="*/ 0 w 1468355"/>
              <a:gd name="connsiteY3-758" fmla="*/ 25128 h 4474438"/>
              <a:gd name="connsiteX0-759" fmla="*/ 0 w 1529056"/>
              <a:gd name="connsiteY0-760" fmla="*/ 25128 h 4474438"/>
              <a:gd name="connsiteX1-761" fmla="*/ 554895 w 1529056"/>
              <a:gd name="connsiteY1-762" fmla="*/ 0 h 4474438"/>
              <a:gd name="connsiteX2-763" fmla="*/ 1460547 w 1529056"/>
              <a:gd name="connsiteY2-764" fmla="*/ 4474438 h 4474438"/>
              <a:gd name="connsiteX3-765" fmla="*/ 0 w 1529056"/>
              <a:gd name="connsiteY3-766" fmla="*/ 25128 h 4474438"/>
              <a:gd name="connsiteX0-767" fmla="*/ 0 w 1529056"/>
              <a:gd name="connsiteY0-768" fmla="*/ 25128 h 4474438"/>
              <a:gd name="connsiteX1-769" fmla="*/ 554895 w 1529056"/>
              <a:gd name="connsiteY1-770" fmla="*/ 0 h 4474438"/>
              <a:gd name="connsiteX2-771" fmla="*/ 1460547 w 1529056"/>
              <a:gd name="connsiteY2-772" fmla="*/ 4474438 h 4474438"/>
              <a:gd name="connsiteX3-773" fmla="*/ 0 w 1529056"/>
              <a:gd name="connsiteY3-774" fmla="*/ 25128 h 4474438"/>
              <a:gd name="connsiteX0-775" fmla="*/ 0 w 1529056"/>
              <a:gd name="connsiteY0-776" fmla="*/ 25128 h 4474438"/>
              <a:gd name="connsiteX1-777" fmla="*/ 554895 w 1529056"/>
              <a:gd name="connsiteY1-778" fmla="*/ 0 h 4474438"/>
              <a:gd name="connsiteX2-779" fmla="*/ 1460547 w 1529056"/>
              <a:gd name="connsiteY2-780" fmla="*/ 4474438 h 4474438"/>
              <a:gd name="connsiteX3-781" fmla="*/ 0 w 1529056"/>
              <a:gd name="connsiteY3-782" fmla="*/ 25128 h 4474438"/>
              <a:gd name="connsiteX0-783" fmla="*/ 0 w 1529056"/>
              <a:gd name="connsiteY0-784" fmla="*/ 25128 h 4474438"/>
              <a:gd name="connsiteX1-785" fmla="*/ 554895 w 1529056"/>
              <a:gd name="connsiteY1-786" fmla="*/ 0 h 4474438"/>
              <a:gd name="connsiteX2-787" fmla="*/ 1460547 w 1529056"/>
              <a:gd name="connsiteY2-788" fmla="*/ 4474438 h 4474438"/>
              <a:gd name="connsiteX3-789" fmla="*/ 0 w 1529056"/>
              <a:gd name="connsiteY3-790" fmla="*/ 25128 h 4474438"/>
              <a:gd name="connsiteX0-791" fmla="*/ 0 w 1529056"/>
              <a:gd name="connsiteY0-792" fmla="*/ 25128 h 4474438"/>
              <a:gd name="connsiteX1-793" fmla="*/ 554895 w 1529056"/>
              <a:gd name="connsiteY1-794" fmla="*/ 0 h 4474438"/>
              <a:gd name="connsiteX2-795" fmla="*/ 1460547 w 1529056"/>
              <a:gd name="connsiteY2-796" fmla="*/ 4474438 h 4474438"/>
              <a:gd name="connsiteX3-797" fmla="*/ 0 w 1529056"/>
              <a:gd name="connsiteY3-798" fmla="*/ 25128 h 4474438"/>
              <a:gd name="connsiteX0-799" fmla="*/ 0 w 1562040"/>
              <a:gd name="connsiteY0-800" fmla="*/ 25128 h 4483085"/>
              <a:gd name="connsiteX1-801" fmla="*/ 554895 w 1562040"/>
              <a:gd name="connsiteY1-802" fmla="*/ 0 h 4483085"/>
              <a:gd name="connsiteX2-803" fmla="*/ 1495381 w 1562040"/>
              <a:gd name="connsiteY2-804" fmla="*/ 4483085 h 4483085"/>
              <a:gd name="connsiteX3-805" fmla="*/ 0 w 1562040"/>
              <a:gd name="connsiteY3-806" fmla="*/ 25128 h 4483085"/>
              <a:gd name="connsiteX0-807" fmla="*/ 0 w 1572949"/>
              <a:gd name="connsiteY0-808" fmla="*/ 25128 h 4483085"/>
              <a:gd name="connsiteX1-809" fmla="*/ 554895 w 1572949"/>
              <a:gd name="connsiteY1-810" fmla="*/ 0 h 4483085"/>
              <a:gd name="connsiteX2-811" fmla="*/ 1495381 w 1572949"/>
              <a:gd name="connsiteY2-812" fmla="*/ 4483085 h 4483085"/>
              <a:gd name="connsiteX3-813" fmla="*/ 0 w 1572949"/>
              <a:gd name="connsiteY3-814" fmla="*/ 25128 h 4483085"/>
              <a:gd name="connsiteX0-815" fmla="*/ 0 w 1572949"/>
              <a:gd name="connsiteY0-816" fmla="*/ 25128 h 4483085"/>
              <a:gd name="connsiteX1-817" fmla="*/ 554895 w 1572949"/>
              <a:gd name="connsiteY1-818" fmla="*/ 0 h 4483085"/>
              <a:gd name="connsiteX2-819" fmla="*/ 1495381 w 1572949"/>
              <a:gd name="connsiteY2-820" fmla="*/ 4483085 h 4483085"/>
              <a:gd name="connsiteX3-821" fmla="*/ 0 w 1572949"/>
              <a:gd name="connsiteY3-822" fmla="*/ 25128 h 4483085"/>
              <a:gd name="connsiteX0-823" fmla="*/ 0 w 1556545"/>
              <a:gd name="connsiteY0-824" fmla="*/ 25128 h 4483085"/>
              <a:gd name="connsiteX1-825" fmla="*/ 554895 w 1556545"/>
              <a:gd name="connsiteY1-826" fmla="*/ 0 h 4483085"/>
              <a:gd name="connsiteX2-827" fmla="*/ 1477964 w 1556545"/>
              <a:gd name="connsiteY2-828" fmla="*/ 4483085 h 4483085"/>
              <a:gd name="connsiteX3-829" fmla="*/ 0 w 1556545"/>
              <a:gd name="connsiteY3-830" fmla="*/ 25128 h 4483085"/>
              <a:gd name="connsiteX0-831" fmla="*/ 0 w 1550990"/>
              <a:gd name="connsiteY0-832" fmla="*/ 25128 h 4483085"/>
              <a:gd name="connsiteX1-833" fmla="*/ 554895 w 1550990"/>
              <a:gd name="connsiteY1-834" fmla="*/ 0 h 4483085"/>
              <a:gd name="connsiteX2-835" fmla="*/ 1477964 w 1550990"/>
              <a:gd name="connsiteY2-836" fmla="*/ 4483085 h 4483085"/>
              <a:gd name="connsiteX3-837" fmla="*/ 0 w 1550990"/>
              <a:gd name="connsiteY3-838" fmla="*/ 25128 h 4483085"/>
              <a:gd name="connsiteX0-839" fmla="*/ 0 w 1587540"/>
              <a:gd name="connsiteY0-840" fmla="*/ 25128 h 4483085"/>
              <a:gd name="connsiteX1-841" fmla="*/ 554895 w 1587540"/>
              <a:gd name="connsiteY1-842" fmla="*/ 0 h 4483085"/>
              <a:gd name="connsiteX2-843" fmla="*/ 1477964 w 1587540"/>
              <a:gd name="connsiteY2-844" fmla="*/ 4483085 h 4483085"/>
              <a:gd name="connsiteX3-845" fmla="*/ 0 w 1587540"/>
              <a:gd name="connsiteY3-846" fmla="*/ 25128 h 4483085"/>
              <a:gd name="connsiteX0-847" fmla="*/ 0 w 1581713"/>
              <a:gd name="connsiteY0-848" fmla="*/ 25128 h 4483085"/>
              <a:gd name="connsiteX1-849" fmla="*/ 554895 w 1581713"/>
              <a:gd name="connsiteY1-850" fmla="*/ 0 h 4483085"/>
              <a:gd name="connsiteX2-851" fmla="*/ 1477964 w 1581713"/>
              <a:gd name="connsiteY2-852" fmla="*/ 4483085 h 4483085"/>
              <a:gd name="connsiteX3-853" fmla="*/ 0 w 1581713"/>
              <a:gd name="connsiteY3-854" fmla="*/ 25128 h 4483085"/>
              <a:gd name="connsiteX0-855" fmla="*/ 0 w 1598448"/>
              <a:gd name="connsiteY0-856" fmla="*/ 25128 h 4483085"/>
              <a:gd name="connsiteX1-857" fmla="*/ 554895 w 1598448"/>
              <a:gd name="connsiteY1-858" fmla="*/ 0 h 4483085"/>
              <a:gd name="connsiteX2-859" fmla="*/ 1477964 w 1598448"/>
              <a:gd name="connsiteY2-860" fmla="*/ 4483085 h 4483085"/>
              <a:gd name="connsiteX3-861" fmla="*/ 0 w 1598448"/>
              <a:gd name="connsiteY3-862" fmla="*/ 25128 h 4483085"/>
              <a:gd name="connsiteX0-863" fmla="*/ 0 w 1598448"/>
              <a:gd name="connsiteY0-864" fmla="*/ 0 h 4457957"/>
              <a:gd name="connsiteX1-865" fmla="*/ 554895 w 1598448"/>
              <a:gd name="connsiteY1-866" fmla="*/ 16902 h 4457957"/>
              <a:gd name="connsiteX2-867" fmla="*/ 1477964 w 1598448"/>
              <a:gd name="connsiteY2-868" fmla="*/ 4457957 h 4457957"/>
              <a:gd name="connsiteX3-869" fmla="*/ 0 w 1598448"/>
              <a:gd name="connsiteY3-870" fmla="*/ 0 h 4457957"/>
              <a:gd name="connsiteX0-871" fmla="*/ 0 w 1598448"/>
              <a:gd name="connsiteY0-872" fmla="*/ 0 h 4457957"/>
              <a:gd name="connsiteX1-873" fmla="*/ 554895 w 1598448"/>
              <a:gd name="connsiteY1-874" fmla="*/ 16902 h 4457957"/>
              <a:gd name="connsiteX2-875" fmla="*/ 1477964 w 1598448"/>
              <a:gd name="connsiteY2-876" fmla="*/ 4457957 h 4457957"/>
              <a:gd name="connsiteX3-877" fmla="*/ 0 w 1598448"/>
              <a:gd name="connsiteY3-878" fmla="*/ 0 h 4457957"/>
              <a:gd name="connsiteX0-879" fmla="*/ 0 w 1598448"/>
              <a:gd name="connsiteY0-880" fmla="*/ 0 h 4457957"/>
              <a:gd name="connsiteX1-881" fmla="*/ 554895 w 1598448"/>
              <a:gd name="connsiteY1-882" fmla="*/ 16902 h 4457957"/>
              <a:gd name="connsiteX2-883" fmla="*/ 1477964 w 1598448"/>
              <a:gd name="connsiteY2-884" fmla="*/ 4457957 h 4457957"/>
              <a:gd name="connsiteX3-885" fmla="*/ 0 w 1598448"/>
              <a:gd name="connsiteY3-886" fmla="*/ 0 h 4457957"/>
              <a:gd name="connsiteX0-887" fmla="*/ 0 w 1598448"/>
              <a:gd name="connsiteY0-888" fmla="*/ 0 h 4457957"/>
              <a:gd name="connsiteX1-889" fmla="*/ 554895 w 1598448"/>
              <a:gd name="connsiteY1-890" fmla="*/ 16902 h 4457957"/>
              <a:gd name="connsiteX2-891" fmla="*/ 1477964 w 1598448"/>
              <a:gd name="connsiteY2-892" fmla="*/ 4457957 h 4457957"/>
              <a:gd name="connsiteX3-893" fmla="*/ 0 w 1598448"/>
              <a:gd name="connsiteY3-894" fmla="*/ 0 h 4457957"/>
              <a:gd name="connsiteX0-895" fmla="*/ 808036 w 1456865"/>
              <a:gd name="connsiteY0-896" fmla="*/ 0 h 4525206"/>
              <a:gd name="connsiteX1-897" fmla="*/ 1362931 w 1456865"/>
              <a:gd name="connsiteY1-898" fmla="*/ 16902 h 4525206"/>
              <a:gd name="connsiteX2-899" fmla="*/ 0 w 1456865"/>
              <a:gd name="connsiteY2-900" fmla="*/ 4525206 h 4525206"/>
              <a:gd name="connsiteX3-901" fmla="*/ 808036 w 1456865"/>
              <a:gd name="connsiteY3-902" fmla="*/ 0 h 4525206"/>
              <a:gd name="connsiteX0-903" fmla="*/ 808036 w 1503218"/>
              <a:gd name="connsiteY0-904" fmla="*/ 0 h 4525206"/>
              <a:gd name="connsiteX1-905" fmla="*/ 1362931 w 1503218"/>
              <a:gd name="connsiteY1-906" fmla="*/ 16902 h 4525206"/>
              <a:gd name="connsiteX2-907" fmla="*/ 0 w 1503218"/>
              <a:gd name="connsiteY2-908" fmla="*/ 4525206 h 4525206"/>
              <a:gd name="connsiteX3-909" fmla="*/ 808036 w 1503218"/>
              <a:gd name="connsiteY3-910" fmla="*/ 0 h 4525206"/>
              <a:gd name="connsiteX0-911" fmla="*/ 808036 w 1503218"/>
              <a:gd name="connsiteY0-912" fmla="*/ 0 h 4525206"/>
              <a:gd name="connsiteX1-913" fmla="*/ 1362931 w 1503218"/>
              <a:gd name="connsiteY1-914" fmla="*/ 16902 h 4525206"/>
              <a:gd name="connsiteX2-915" fmla="*/ 0 w 1503218"/>
              <a:gd name="connsiteY2-916" fmla="*/ 4525206 h 4525206"/>
              <a:gd name="connsiteX3-917" fmla="*/ 808036 w 1503218"/>
              <a:gd name="connsiteY3-918" fmla="*/ 0 h 4525206"/>
              <a:gd name="connsiteX0-919" fmla="*/ 808036 w 1503218"/>
              <a:gd name="connsiteY0-920" fmla="*/ 0 h 4525206"/>
              <a:gd name="connsiteX1-921" fmla="*/ 1362931 w 1503218"/>
              <a:gd name="connsiteY1-922" fmla="*/ 16902 h 4525206"/>
              <a:gd name="connsiteX2-923" fmla="*/ 0 w 1503218"/>
              <a:gd name="connsiteY2-924" fmla="*/ 4525206 h 4525206"/>
              <a:gd name="connsiteX3-925" fmla="*/ 808036 w 1503218"/>
              <a:gd name="connsiteY3-926" fmla="*/ 0 h 4525206"/>
              <a:gd name="connsiteX0-927" fmla="*/ 808036 w 1503218"/>
              <a:gd name="connsiteY0-928" fmla="*/ 0 h 4525206"/>
              <a:gd name="connsiteX1-929" fmla="*/ 1362931 w 1503218"/>
              <a:gd name="connsiteY1-930" fmla="*/ 16902 h 4525206"/>
              <a:gd name="connsiteX2-931" fmla="*/ 0 w 1503218"/>
              <a:gd name="connsiteY2-932" fmla="*/ 4525206 h 4525206"/>
              <a:gd name="connsiteX3-933" fmla="*/ 808036 w 1503218"/>
              <a:gd name="connsiteY3-934" fmla="*/ 0 h 4525206"/>
              <a:gd name="connsiteX0-935" fmla="*/ 824969 w 1518292"/>
              <a:gd name="connsiteY0-936" fmla="*/ 0 h 4516800"/>
              <a:gd name="connsiteX1-937" fmla="*/ 1379864 w 1518292"/>
              <a:gd name="connsiteY1-938" fmla="*/ 16902 h 4516800"/>
              <a:gd name="connsiteX2-939" fmla="*/ 0 w 1518292"/>
              <a:gd name="connsiteY2-940" fmla="*/ 4516800 h 4516800"/>
              <a:gd name="connsiteX3-941" fmla="*/ 824969 w 1518292"/>
              <a:gd name="connsiteY3-942" fmla="*/ 0 h 4516800"/>
              <a:gd name="connsiteX0-943" fmla="*/ 824969 w 1518292"/>
              <a:gd name="connsiteY0-944" fmla="*/ 0 h 4516800"/>
              <a:gd name="connsiteX1-945" fmla="*/ 1379864 w 1518292"/>
              <a:gd name="connsiteY1-946" fmla="*/ 16902 h 4516800"/>
              <a:gd name="connsiteX2-947" fmla="*/ 0 w 1518292"/>
              <a:gd name="connsiteY2-948" fmla="*/ 4516800 h 4516800"/>
              <a:gd name="connsiteX3-949" fmla="*/ 824969 w 1518292"/>
              <a:gd name="connsiteY3-950" fmla="*/ 0 h 4516800"/>
              <a:gd name="connsiteX0-951" fmla="*/ 824969 w 1518292"/>
              <a:gd name="connsiteY0-952" fmla="*/ 0 h 4516800"/>
              <a:gd name="connsiteX1-953" fmla="*/ 1379864 w 1518292"/>
              <a:gd name="connsiteY1-954" fmla="*/ 16902 h 4516800"/>
              <a:gd name="connsiteX2-955" fmla="*/ 0 w 1518292"/>
              <a:gd name="connsiteY2-956" fmla="*/ 4516800 h 4516800"/>
              <a:gd name="connsiteX3-957" fmla="*/ 824969 w 1518292"/>
              <a:gd name="connsiteY3-958" fmla="*/ 0 h 4516800"/>
              <a:gd name="connsiteX0-959" fmla="*/ 816503 w 1510750"/>
              <a:gd name="connsiteY0-960" fmla="*/ 0 h 4474770"/>
              <a:gd name="connsiteX1-961" fmla="*/ 1371398 w 1510750"/>
              <a:gd name="connsiteY1-962" fmla="*/ 16902 h 4474770"/>
              <a:gd name="connsiteX2-963" fmla="*/ 0 w 1510750"/>
              <a:gd name="connsiteY2-964" fmla="*/ 4474770 h 4474770"/>
              <a:gd name="connsiteX3-965" fmla="*/ 816503 w 1510750"/>
              <a:gd name="connsiteY3-966" fmla="*/ 0 h 4474770"/>
              <a:gd name="connsiteX0-967" fmla="*/ 816503 w 1484157"/>
              <a:gd name="connsiteY0-968" fmla="*/ 0 h 4474770"/>
              <a:gd name="connsiteX1-969" fmla="*/ 1371398 w 1484157"/>
              <a:gd name="connsiteY1-970" fmla="*/ 16902 h 4474770"/>
              <a:gd name="connsiteX2-971" fmla="*/ 0 w 1484157"/>
              <a:gd name="connsiteY2-972" fmla="*/ 4474770 h 4474770"/>
              <a:gd name="connsiteX3-973" fmla="*/ 816503 w 1484157"/>
              <a:gd name="connsiteY3-974" fmla="*/ 0 h 4474770"/>
              <a:gd name="connsiteX0-975" fmla="*/ 816503 w 1484157"/>
              <a:gd name="connsiteY0-976" fmla="*/ 0 h 4474770"/>
              <a:gd name="connsiteX1-977" fmla="*/ 1371398 w 1484157"/>
              <a:gd name="connsiteY1-978" fmla="*/ 16902 h 4474770"/>
              <a:gd name="connsiteX2-979" fmla="*/ 0 w 1484157"/>
              <a:gd name="connsiteY2-980" fmla="*/ 4474770 h 4474770"/>
              <a:gd name="connsiteX3-981" fmla="*/ 816503 w 1484157"/>
              <a:gd name="connsiteY3-982" fmla="*/ 0 h 4474770"/>
              <a:gd name="connsiteX0-983" fmla="*/ 926569 w 1484157"/>
              <a:gd name="connsiteY0-984" fmla="*/ 0 h 4474770"/>
              <a:gd name="connsiteX1-985" fmla="*/ 1371398 w 1484157"/>
              <a:gd name="connsiteY1-986" fmla="*/ 16902 h 4474770"/>
              <a:gd name="connsiteX2-987" fmla="*/ 0 w 1484157"/>
              <a:gd name="connsiteY2-988" fmla="*/ 4474770 h 4474770"/>
              <a:gd name="connsiteX3-989" fmla="*/ 926569 w 1484157"/>
              <a:gd name="connsiteY3-990" fmla="*/ 0 h 4474770"/>
              <a:gd name="connsiteX0-991" fmla="*/ 858836 w 1484157"/>
              <a:gd name="connsiteY0-992" fmla="*/ 0 h 4474770"/>
              <a:gd name="connsiteX1-993" fmla="*/ 1371398 w 1484157"/>
              <a:gd name="connsiteY1-994" fmla="*/ 16902 h 4474770"/>
              <a:gd name="connsiteX2-995" fmla="*/ 0 w 1484157"/>
              <a:gd name="connsiteY2-996" fmla="*/ 4474770 h 4474770"/>
              <a:gd name="connsiteX3-997" fmla="*/ 858836 w 1484157"/>
              <a:gd name="connsiteY3-998" fmla="*/ 0 h 4474770"/>
              <a:gd name="connsiteX0-999" fmla="*/ 858836 w 1484157"/>
              <a:gd name="connsiteY0-1000" fmla="*/ 0 h 4474770"/>
              <a:gd name="connsiteX1-1001" fmla="*/ 1371398 w 1484157"/>
              <a:gd name="connsiteY1-1002" fmla="*/ 16902 h 4474770"/>
              <a:gd name="connsiteX2-1003" fmla="*/ 0 w 1484157"/>
              <a:gd name="connsiteY2-1004" fmla="*/ 4474770 h 4474770"/>
              <a:gd name="connsiteX3-1005" fmla="*/ 858836 w 1484157"/>
              <a:gd name="connsiteY3-1006" fmla="*/ 0 h 4474770"/>
              <a:gd name="connsiteX0-1007" fmla="*/ 858836 w 1657850"/>
              <a:gd name="connsiteY0-1008" fmla="*/ 0 h 4474770"/>
              <a:gd name="connsiteX1-1009" fmla="*/ 1557664 w 1657850"/>
              <a:gd name="connsiteY1-1010" fmla="*/ 89 h 4474770"/>
              <a:gd name="connsiteX2-1011" fmla="*/ 0 w 1657850"/>
              <a:gd name="connsiteY2-1012" fmla="*/ 4474770 h 4474770"/>
              <a:gd name="connsiteX3-1013" fmla="*/ 858836 w 1657850"/>
              <a:gd name="connsiteY3-1014" fmla="*/ 0 h 4474770"/>
              <a:gd name="connsiteX0-1015" fmla="*/ 858836 w 1557701"/>
              <a:gd name="connsiteY0-1016" fmla="*/ 0 h 4474770"/>
              <a:gd name="connsiteX1-1017" fmla="*/ 1557664 w 1557701"/>
              <a:gd name="connsiteY1-1018" fmla="*/ 89 h 4474770"/>
              <a:gd name="connsiteX2-1019" fmla="*/ 0 w 1557701"/>
              <a:gd name="connsiteY2-1020" fmla="*/ 4474770 h 4474770"/>
              <a:gd name="connsiteX3-1021" fmla="*/ 858836 w 1557701"/>
              <a:gd name="connsiteY3-1022" fmla="*/ 0 h 4474770"/>
              <a:gd name="connsiteX0-1023" fmla="*/ 858836 w 1557664"/>
              <a:gd name="connsiteY0-1024" fmla="*/ 0 h 4474770"/>
              <a:gd name="connsiteX1-1025" fmla="*/ 1557664 w 1557664"/>
              <a:gd name="connsiteY1-1026" fmla="*/ 89 h 4474770"/>
              <a:gd name="connsiteX2-1027" fmla="*/ 0 w 1557664"/>
              <a:gd name="connsiteY2-1028" fmla="*/ 4474770 h 4474770"/>
              <a:gd name="connsiteX3-1029" fmla="*/ 858836 w 1557664"/>
              <a:gd name="connsiteY3-1030" fmla="*/ 0 h 4474770"/>
              <a:gd name="connsiteX0-1031" fmla="*/ 858836 w 1557664"/>
              <a:gd name="connsiteY0-1032" fmla="*/ 0 h 4474770"/>
              <a:gd name="connsiteX1-1033" fmla="*/ 1557664 w 1557664"/>
              <a:gd name="connsiteY1-1034" fmla="*/ 89 h 4474770"/>
              <a:gd name="connsiteX2-1035" fmla="*/ 0 w 1557664"/>
              <a:gd name="connsiteY2-1036" fmla="*/ 4474770 h 4474770"/>
              <a:gd name="connsiteX3-1037" fmla="*/ 858836 w 1557664"/>
              <a:gd name="connsiteY3-1038" fmla="*/ 0 h 4474770"/>
              <a:gd name="connsiteX0-1039" fmla="*/ 858836 w 1557664"/>
              <a:gd name="connsiteY0-1040" fmla="*/ 0 h 4474770"/>
              <a:gd name="connsiteX1-1041" fmla="*/ 1557664 w 1557664"/>
              <a:gd name="connsiteY1-1042" fmla="*/ 89 h 4474770"/>
              <a:gd name="connsiteX2-1043" fmla="*/ 0 w 1557664"/>
              <a:gd name="connsiteY2-1044" fmla="*/ 4474770 h 4474770"/>
              <a:gd name="connsiteX3-1045" fmla="*/ 858836 w 1557664"/>
              <a:gd name="connsiteY3-1046" fmla="*/ 0 h 4474770"/>
              <a:gd name="connsiteX0-1047" fmla="*/ 892703 w 1591531"/>
              <a:gd name="connsiteY0-1048" fmla="*/ 0 h 4474770"/>
              <a:gd name="connsiteX1-1049" fmla="*/ 1591531 w 1591531"/>
              <a:gd name="connsiteY1-1050" fmla="*/ 89 h 4474770"/>
              <a:gd name="connsiteX2-1051" fmla="*/ 0 w 1591531"/>
              <a:gd name="connsiteY2-1052" fmla="*/ 4474770 h 4474770"/>
              <a:gd name="connsiteX3-1053" fmla="*/ 892703 w 1591531"/>
              <a:gd name="connsiteY3-1054" fmla="*/ 0 h 4474770"/>
              <a:gd name="connsiteX0-1055" fmla="*/ 909636 w 1608464"/>
              <a:gd name="connsiteY0-1056" fmla="*/ 0 h 4474770"/>
              <a:gd name="connsiteX1-1057" fmla="*/ 1608464 w 1608464"/>
              <a:gd name="connsiteY1-1058" fmla="*/ 89 h 4474770"/>
              <a:gd name="connsiteX2-1059" fmla="*/ 0 w 1608464"/>
              <a:gd name="connsiteY2-1060" fmla="*/ 4474770 h 4474770"/>
              <a:gd name="connsiteX3-1061" fmla="*/ 909636 w 1608464"/>
              <a:gd name="connsiteY3-1062" fmla="*/ 0 h 4474770"/>
              <a:gd name="connsiteX0-1063" fmla="*/ 909636 w 1608464"/>
              <a:gd name="connsiteY0-1064" fmla="*/ 0 h 4474770"/>
              <a:gd name="connsiteX1-1065" fmla="*/ 1608464 w 1608464"/>
              <a:gd name="connsiteY1-1066" fmla="*/ 89 h 4474770"/>
              <a:gd name="connsiteX2-1067" fmla="*/ 0 w 1608464"/>
              <a:gd name="connsiteY2-1068" fmla="*/ 4474770 h 4474770"/>
              <a:gd name="connsiteX3-1069" fmla="*/ 909636 w 1608464"/>
              <a:gd name="connsiteY3-1070" fmla="*/ 0 h 4474770"/>
              <a:gd name="connsiteX0-1071" fmla="*/ 909636 w 1608464"/>
              <a:gd name="connsiteY0-1072" fmla="*/ 0 h 4474770"/>
              <a:gd name="connsiteX1-1073" fmla="*/ 1608464 w 1608464"/>
              <a:gd name="connsiteY1-1074" fmla="*/ 89 h 4474770"/>
              <a:gd name="connsiteX2-1075" fmla="*/ 0 w 1608464"/>
              <a:gd name="connsiteY2-1076" fmla="*/ 4474770 h 4474770"/>
              <a:gd name="connsiteX3-1077" fmla="*/ 909636 w 1608464"/>
              <a:gd name="connsiteY3-1078" fmla="*/ 0 h 4474770"/>
              <a:gd name="connsiteX0-1079" fmla="*/ 909636 w 1608464"/>
              <a:gd name="connsiteY0-1080" fmla="*/ 0 h 4474770"/>
              <a:gd name="connsiteX1-1081" fmla="*/ 1608464 w 1608464"/>
              <a:gd name="connsiteY1-1082" fmla="*/ 89 h 4474770"/>
              <a:gd name="connsiteX2-1083" fmla="*/ 0 w 1608464"/>
              <a:gd name="connsiteY2-1084" fmla="*/ 4474770 h 4474770"/>
              <a:gd name="connsiteX3-1085" fmla="*/ 909636 w 1608464"/>
              <a:gd name="connsiteY3-1086" fmla="*/ 0 h 4474770"/>
              <a:gd name="connsiteX0-1087" fmla="*/ 909636 w 1608464"/>
              <a:gd name="connsiteY0-1088" fmla="*/ 0 h 4474770"/>
              <a:gd name="connsiteX1-1089" fmla="*/ 1608464 w 1608464"/>
              <a:gd name="connsiteY1-1090" fmla="*/ 89 h 4474770"/>
              <a:gd name="connsiteX2-1091" fmla="*/ 0 w 1608464"/>
              <a:gd name="connsiteY2-1092" fmla="*/ 4474770 h 4474770"/>
              <a:gd name="connsiteX3-1093" fmla="*/ 909636 w 1608464"/>
              <a:gd name="connsiteY3-1094" fmla="*/ 0 h 4474770"/>
              <a:gd name="connsiteX0-1095" fmla="*/ 909636 w 1608464"/>
              <a:gd name="connsiteY0-1096" fmla="*/ 0 h 4474770"/>
              <a:gd name="connsiteX1-1097" fmla="*/ 1608464 w 1608464"/>
              <a:gd name="connsiteY1-1098" fmla="*/ 89 h 4474770"/>
              <a:gd name="connsiteX2-1099" fmla="*/ 0 w 1608464"/>
              <a:gd name="connsiteY2-1100" fmla="*/ 4474770 h 4474770"/>
              <a:gd name="connsiteX3-1101" fmla="*/ 909636 w 1608464"/>
              <a:gd name="connsiteY3-1102" fmla="*/ 0 h 4474770"/>
              <a:gd name="connsiteX0-1103" fmla="*/ 909636 w 1608464"/>
              <a:gd name="connsiteY0-1104" fmla="*/ 0 h 4474770"/>
              <a:gd name="connsiteX1-1105" fmla="*/ 1608464 w 1608464"/>
              <a:gd name="connsiteY1-1106" fmla="*/ 89 h 4474770"/>
              <a:gd name="connsiteX2-1107" fmla="*/ 0 w 1608464"/>
              <a:gd name="connsiteY2-1108" fmla="*/ 4474770 h 4474770"/>
              <a:gd name="connsiteX3-1109" fmla="*/ 909636 w 1608464"/>
              <a:gd name="connsiteY3-1110" fmla="*/ 0 h 4474770"/>
              <a:gd name="connsiteX0-1111" fmla="*/ 909636 w 1608464"/>
              <a:gd name="connsiteY0-1112" fmla="*/ 0 h 4474770"/>
              <a:gd name="connsiteX1-1113" fmla="*/ 1608464 w 1608464"/>
              <a:gd name="connsiteY1-1114" fmla="*/ 89 h 4474770"/>
              <a:gd name="connsiteX2-1115" fmla="*/ 0 w 1608464"/>
              <a:gd name="connsiteY2-1116" fmla="*/ 4474770 h 4474770"/>
              <a:gd name="connsiteX3-1117" fmla="*/ 909636 w 1608464"/>
              <a:gd name="connsiteY3-1118" fmla="*/ 0 h 4474770"/>
              <a:gd name="connsiteX0-1119" fmla="*/ 909636 w 1608464"/>
              <a:gd name="connsiteY0-1120" fmla="*/ 0 h 4474770"/>
              <a:gd name="connsiteX1-1121" fmla="*/ 1608464 w 1608464"/>
              <a:gd name="connsiteY1-1122" fmla="*/ 89 h 4474770"/>
              <a:gd name="connsiteX2-1123" fmla="*/ 0 w 1608464"/>
              <a:gd name="connsiteY2-1124" fmla="*/ 4474770 h 4474770"/>
              <a:gd name="connsiteX3-1125" fmla="*/ 909636 w 1608464"/>
              <a:gd name="connsiteY3-1126" fmla="*/ 0 h 4474770"/>
              <a:gd name="connsiteX0-1127" fmla="*/ 909636 w 1608464"/>
              <a:gd name="connsiteY0-1128" fmla="*/ 0 h 4474770"/>
              <a:gd name="connsiteX1-1129" fmla="*/ 1608464 w 1608464"/>
              <a:gd name="connsiteY1-1130" fmla="*/ 89 h 4474770"/>
              <a:gd name="connsiteX2-1131" fmla="*/ 0 w 1608464"/>
              <a:gd name="connsiteY2-1132" fmla="*/ 4474770 h 4474770"/>
              <a:gd name="connsiteX3-1133" fmla="*/ 909636 w 1608464"/>
              <a:gd name="connsiteY3-1134" fmla="*/ 0 h 4474770"/>
              <a:gd name="connsiteX0-1135" fmla="*/ 918103 w 1616931"/>
              <a:gd name="connsiteY0-1136" fmla="*/ 0 h 4457957"/>
              <a:gd name="connsiteX1-1137" fmla="*/ 1616931 w 1616931"/>
              <a:gd name="connsiteY1-1138" fmla="*/ 89 h 4457957"/>
              <a:gd name="connsiteX2-1139" fmla="*/ 0 w 1616931"/>
              <a:gd name="connsiteY2-1140" fmla="*/ 4457957 h 4457957"/>
              <a:gd name="connsiteX3-1141" fmla="*/ 918103 w 1616931"/>
              <a:gd name="connsiteY3-1142" fmla="*/ 0 h 4457957"/>
              <a:gd name="connsiteX0-1143" fmla="*/ 943503 w 1642331"/>
              <a:gd name="connsiteY0-1144" fmla="*/ 0 h 4449551"/>
              <a:gd name="connsiteX1-1145" fmla="*/ 1642331 w 1642331"/>
              <a:gd name="connsiteY1-1146" fmla="*/ 89 h 4449551"/>
              <a:gd name="connsiteX2-1147" fmla="*/ 0 w 1642331"/>
              <a:gd name="connsiteY2-1148" fmla="*/ 4449551 h 4449551"/>
              <a:gd name="connsiteX3-1149" fmla="*/ 943503 w 1642331"/>
              <a:gd name="connsiteY3-1150" fmla="*/ 0 h 4449551"/>
              <a:gd name="connsiteX0-1151" fmla="*/ 918103 w 1616931"/>
              <a:gd name="connsiteY0-1152" fmla="*/ 0 h 4449551"/>
              <a:gd name="connsiteX1-1153" fmla="*/ 1616931 w 1616931"/>
              <a:gd name="connsiteY1-1154" fmla="*/ 89 h 4449551"/>
              <a:gd name="connsiteX2-1155" fmla="*/ 0 w 1616931"/>
              <a:gd name="connsiteY2-1156" fmla="*/ 4449551 h 4449551"/>
              <a:gd name="connsiteX3-1157" fmla="*/ 918103 w 1616931"/>
              <a:gd name="connsiteY3-1158" fmla="*/ 0 h 4449551"/>
              <a:gd name="connsiteX0-1159" fmla="*/ 926569 w 1625397"/>
              <a:gd name="connsiteY0-1160" fmla="*/ 0 h 4449551"/>
              <a:gd name="connsiteX1-1161" fmla="*/ 1625397 w 1625397"/>
              <a:gd name="connsiteY1-1162" fmla="*/ 89 h 4449551"/>
              <a:gd name="connsiteX2-1163" fmla="*/ 0 w 1625397"/>
              <a:gd name="connsiteY2-1164" fmla="*/ 4449551 h 4449551"/>
              <a:gd name="connsiteX3-1165" fmla="*/ 926569 w 1625397"/>
              <a:gd name="connsiteY3-1166" fmla="*/ 0 h 4449551"/>
              <a:gd name="connsiteX0-1167" fmla="*/ 926569 w 1625397"/>
              <a:gd name="connsiteY0-1168" fmla="*/ 0 h 4449551"/>
              <a:gd name="connsiteX1-1169" fmla="*/ 1625397 w 1625397"/>
              <a:gd name="connsiteY1-1170" fmla="*/ 89 h 4449551"/>
              <a:gd name="connsiteX2-1171" fmla="*/ 0 w 1625397"/>
              <a:gd name="connsiteY2-1172" fmla="*/ 4449551 h 4449551"/>
              <a:gd name="connsiteX3-1173" fmla="*/ 926569 w 1625397"/>
              <a:gd name="connsiteY3-1174" fmla="*/ 0 h 4449551"/>
              <a:gd name="connsiteX0-1175" fmla="*/ 918102 w 1616930"/>
              <a:gd name="connsiteY0-1176" fmla="*/ 0 h 4449551"/>
              <a:gd name="connsiteX1-1177" fmla="*/ 1616930 w 1616930"/>
              <a:gd name="connsiteY1-1178" fmla="*/ 89 h 4449551"/>
              <a:gd name="connsiteX2-1179" fmla="*/ 0 w 1616930"/>
              <a:gd name="connsiteY2-1180" fmla="*/ 4449551 h 4449551"/>
              <a:gd name="connsiteX3-1181" fmla="*/ 918102 w 1616930"/>
              <a:gd name="connsiteY3-1182" fmla="*/ 0 h 4449551"/>
              <a:gd name="connsiteX0-1183" fmla="*/ 1214436 w 1913264"/>
              <a:gd name="connsiteY0-1184" fmla="*/ 0 h 4368369"/>
              <a:gd name="connsiteX1-1185" fmla="*/ 1913264 w 1913264"/>
              <a:gd name="connsiteY1-1186" fmla="*/ 89 h 4368369"/>
              <a:gd name="connsiteX2-1187" fmla="*/ 0 w 1913264"/>
              <a:gd name="connsiteY2-1188" fmla="*/ 4368369 h 4368369"/>
              <a:gd name="connsiteX3-1189" fmla="*/ 1214436 w 1913264"/>
              <a:gd name="connsiteY3-1190" fmla="*/ 0 h 4368369"/>
              <a:gd name="connsiteX0-1191" fmla="*/ 1214436 w 1913264"/>
              <a:gd name="connsiteY0-1192" fmla="*/ 0 h 4368369"/>
              <a:gd name="connsiteX1-1193" fmla="*/ 1913264 w 1913264"/>
              <a:gd name="connsiteY1-1194" fmla="*/ 89 h 4368369"/>
              <a:gd name="connsiteX2-1195" fmla="*/ 0 w 1913264"/>
              <a:gd name="connsiteY2-1196" fmla="*/ 4368369 h 4368369"/>
              <a:gd name="connsiteX3-1197" fmla="*/ 1214436 w 1913264"/>
              <a:gd name="connsiteY3-1198" fmla="*/ 0 h 4368369"/>
              <a:gd name="connsiteX0-1199" fmla="*/ 1214436 w 1913264"/>
              <a:gd name="connsiteY0-1200" fmla="*/ 0 h 4368369"/>
              <a:gd name="connsiteX1-1201" fmla="*/ 1913264 w 1913264"/>
              <a:gd name="connsiteY1-1202" fmla="*/ 89 h 4368369"/>
              <a:gd name="connsiteX2-1203" fmla="*/ 0 w 1913264"/>
              <a:gd name="connsiteY2-1204" fmla="*/ 4368369 h 4368369"/>
              <a:gd name="connsiteX3-1205" fmla="*/ 1214436 w 1913264"/>
              <a:gd name="connsiteY3-1206" fmla="*/ 0 h 4368369"/>
              <a:gd name="connsiteX0-1207" fmla="*/ 1233486 w 1932314"/>
              <a:gd name="connsiteY0-1208" fmla="*/ 0 h 4368369"/>
              <a:gd name="connsiteX1-1209" fmla="*/ 1932314 w 1932314"/>
              <a:gd name="connsiteY1-1210" fmla="*/ 89 h 4368369"/>
              <a:gd name="connsiteX2-1211" fmla="*/ 0 w 1932314"/>
              <a:gd name="connsiteY2-1212" fmla="*/ 4368369 h 4368369"/>
              <a:gd name="connsiteX3-1213" fmla="*/ 1233486 w 1932314"/>
              <a:gd name="connsiteY3-1214" fmla="*/ 0 h 4368369"/>
              <a:gd name="connsiteX0-1215" fmla="*/ 1233486 w 1932314"/>
              <a:gd name="connsiteY0-1216" fmla="*/ 0 h 4368369"/>
              <a:gd name="connsiteX1-1217" fmla="*/ 1932314 w 1932314"/>
              <a:gd name="connsiteY1-1218" fmla="*/ 89 h 4368369"/>
              <a:gd name="connsiteX2-1219" fmla="*/ 0 w 1932314"/>
              <a:gd name="connsiteY2-1220" fmla="*/ 4368369 h 4368369"/>
              <a:gd name="connsiteX3-1221" fmla="*/ 1233486 w 1932314"/>
              <a:gd name="connsiteY3-1222" fmla="*/ 0 h 4368369"/>
              <a:gd name="connsiteX0-1223" fmla="*/ 1233486 w 1932314"/>
              <a:gd name="connsiteY0-1224" fmla="*/ 0 h 4368369"/>
              <a:gd name="connsiteX1-1225" fmla="*/ 1932314 w 1932314"/>
              <a:gd name="connsiteY1-1226" fmla="*/ 980829 h 4368369"/>
              <a:gd name="connsiteX2-1227" fmla="*/ 0 w 1932314"/>
              <a:gd name="connsiteY2-1228" fmla="*/ 4368369 h 4368369"/>
              <a:gd name="connsiteX3-1229" fmla="*/ 1233486 w 1932314"/>
              <a:gd name="connsiteY3-1230" fmla="*/ 0 h 4368369"/>
              <a:gd name="connsiteX0-1231" fmla="*/ 1916591 w 1932314"/>
              <a:gd name="connsiteY0-1232" fmla="*/ 0 h 4249280"/>
              <a:gd name="connsiteX1-1233" fmla="*/ 1932314 w 1932314"/>
              <a:gd name="connsiteY1-1234" fmla="*/ 861740 h 4249280"/>
              <a:gd name="connsiteX2-1235" fmla="*/ 0 w 1932314"/>
              <a:gd name="connsiteY2-1236" fmla="*/ 4249280 h 4249280"/>
              <a:gd name="connsiteX3-1237" fmla="*/ 1916591 w 1932314"/>
              <a:gd name="connsiteY3-1238" fmla="*/ 0 h 4249280"/>
              <a:gd name="connsiteX0-1239" fmla="*/ 1916591 w 1932314"/>
              <a:gd name="connsiteY0-1240" fmla="*/ 0 h 4249280"/>
              <a:gd name="connsiteX1-1241" fmla="*/ 1932314 w 1932314"/>
              <a:gd name="connsiteY1-1242" fmla="*/ 861740 h 4249280"/>
              <a:gd name="connsiteX2-1243" fmla="*/ 0 w 1932314"/>
              <a:gd name="connsiteY2-1244" fmla="*/ 4249280 h 4249280"/>
              <a:gd name="connsiteX3-1245" fmla="*/ 1916591 w 1932314"/>
              <a:gd name="connsiteY3-1246" fmla="*/ 0 h 4249280"/>
              <a:gd name="connsiteX0-1247" fmla="*/ 1916591 w 1932314"/>
              <a:gd name="connsiteY0-1248" fmla="*/ 0 h 4249280"/>
              <a:gd name="connsiteX1-1249" fmla="*/ 1932314 w 1932314"/>
              <a:gd name="connsiteY1-1250" fmla="*/ 861740 h 4249280"/>
              <a:gd name="connsiteX2-1251" fmla="*/ 0 w 1932314"/>
              <a:gd name="connsiteY2-1252" fmla="*/ 4249280 h 4249280"/>
              <a:gd name="connsiteX3-1253" fmla="*/ 1916591 w 1932314"/>
              <a:gd name="connsiteY3-1254" fmla="*/ 0 h 4249280"/>
              <a:gd name="connsiteX0-1255" fmla="*/ 1916591 w 1932314"/>
              <a:gd name="connsiteY0-1256" fmla="*/ 0 h 4249280"/>
              <a:gd name="connsiteX1-1257" fmla="*/ 1932314 w 1932314"/>
              <a:gd name="connsiteY1-1258" fmla="*/ 861740 h 4249280"/>
              <a:gd name="connsiteX2-1259" fmla="*/ 0 w 1932314"/>
              <a:gd name="connsiteY2-1260" fmla="*/ 4249280 h 4249280"/>
              <a:gd name="connsiteX3-1261" fmla="*/ 1916591 w 1932314"/>
              <a:gd name="connsiteY3-1262" fmla="*/ 0 h 4249280"/>
              <a:gd name="connsiteX0-1263" fmla="*/ 1916591 w 1932314"/>
              <a:gd name="connsiteY0-1264" fmla="*/ 0 h 4249280"/>
              <a:gd name="connsiteX1-1265" fmla="*/ 1932314 w 1932314"/>
              <a:gd name="connsiteY1-1266" fmla="*/ 861740 h 4249280"/>
              <a:gd name="connsiteX2-1267" fmla="*/ 0 w 1932314"/>
              <a:gd name="connsiteY2-1268" fmla="*/ 4249280 h 4249280"/>
              <a:gd name="connsiteX3-1269" fmla="*/ 1916591 w 1932314"/>
              <a:gd name="connsiteY3-1270" fmla="*/ 0 h 4249280"/>
              <a:gd name="connsiteX0-1271" fmla="*/ 1916591 w 1948390"/>
              <a:gd name="connsiteY0-1272" fmla="*/ 0 h 4249280"/>
              <a:gd name="connsiteX1-1273" fmla="*/ 1948390 w 1948390"/>
              <a:gd name="connsiteY1-1274" fmla="*/ 1632321 h 4249280"/>
              <a:gd name="connsiteX2-1275" fmla="*/ 0 w 1948390"/>
              <a:gd name="connsiteY2-1276" fmla="*/ 4249280 h 4249280"/>
              <a:gd name="connsiteX3-1277" fmla="*/ 1916591 w 1948390"/>
              <a:gd name="connsiteY3-1278" fmla="*/ 0 h 4249280"/>
              <a:gd name="connsiteX0-1279" fmla="*/ 1916591 w 1948390"/>
              <a:gd name="connsiteY0-1280" fmla="*/ 0 h 4249280"/>
              <a:gd name="connsiteX1-1281" fmla="*/ 1948390 w 1948390"/>
              <a:gd name="connsiteY1-1282" fmla="*/ 1632321 h 4249280"/>
              <a:gd name="connsiteX2-1283" fmla="*/ 0 w 1948390"/>
              <a:gd name="connsiteY2-1284" fmla="*/ 4249280 h 4249280"/>
              <a:gd name="connsiteX3-1285" fmla="*/ 1916591 w 1948390"/>
              <a:gd name="connsiteY3-1286" fmla="*/ 0 h 4249280"/>
              <a:gd name="connsiteX0-1287" fmla="*/ 1964810 w 1996609"/>
              <a:gd name="connsiteY0-1288" fmla="*/ 0 h 4214255"/>
              <a:gd name="connsiteX1-1289" fmla="*/ 1996609 w 1996609"/>
              <a:gd name="connsiteY1-1290" fmla="*/ 1632321 h 4214255"/>
              <a:gd name="connsiteX2-1291" fmla="*/ 0 w 1996609"/>
              <a:gd name="connsiteY2-1292" fmla="*/ 4214255 h 4214255"/>
              <a:gd name="connsiteX3-1293" fmla="*/ 1964810 w 1996609"/>
              <a:gd name="connsiteY3-1294" fmla="*/ 0 h 4214255"/>
              <a:gd name="connsiteX0-1295" fmla="*/ 1964810 w 1996609"/>
              <a:gd name="connsiteY0-1296" fmla="*/ 0 h 4214255"/>
              <a:gd name="connsiteX1-1297" fmla="*/ 1996609 w 1996609"/>
              <a:gd name="connsiteY1-1298" fmla="*/ 1632321 h 4214255"/>
              <a:gd name="connsiteX2-1299" fmla="*/ 0 w 1996609"/>
              <a:gd name="connsiteY2-1300" fmla="*/ 4214255 h 4214255"/>
              <a:gd name="connsiteX3-1301" fmla="*/ 1964810 w 1996609"/>
              <a:gd name="connsiteY3-1302" fmla="*/ 0 h 4214255"/>
              <a:gd name="connsiteX0-1303" fmla="*/ 1964810 w 1996609"/>
              <a:gd name="connsiteY0-1304" fmla="*/ 0 h 4214255"/>
              <a:gd name="connsiteX1-1305" fmla="*/ 1996609 w 1996609"/>
              <a:gd name="connsiteY1-1306" fmla="*/ 1632321 h 4214255"/>
              <a:gd name="connsiteX2-1307" fmla="*/ 0 w 1996609"/>
              <a:gd name="connsiteY2-1308" fmla="*/ 4214255 h 4214255"/>
              <a:gd name="connsiteX3-1309" fmla="*/ 1964810 w 1996609"/>
              <a:gd name="connsiteY3-1310" fmla="*/ 0 h 4214255"/>
              <a:gd name="connsiteX0-1311" fmla="*/ 1964810 w 1996609"/>
              <a:gd name="connsiteY0-1312" fmla="*/ 0 h 4214255"/>
              <a:gd name="connsiteX1-1313" fmla="*/ 1996609 w 1996609"/>
              <a:gd name="connsiteY1-1314" fmla="*/ 1632321 h 4214255"/>
              <a:gd name="connsiteX2-1315" fmla="*/ 0 w 1996609"/>
              <a:gd name="connsiteY2-1316" fmla="*/ 4214255 h 4214255"/>
              <a:gd name="connsiteX3-1317" fmla="*/ 1964810 w 1996609"/>
              <a:gd name="connsiteY3-1318" fmla="*/ 0 h 4214255"/>
              <a:gd name="connsiteX0-1319" fmla="*/ 1964810 w 1996609"/>
              <a:gd name="connsiteY0-1320" fmla="*/ 0 h 4214255"/>
              <a:gd name="connsiteX1-1321" fmla="*/ 1996609 w 1996609"/>
              <a:gd name="connsiteY1-1322" fmla="*/ 1632321 h 4214255"/>
              <a:gd name="connsiteX2-1323" fmla="*/ 0 w 1996609"/>
              <a:gd name="connsiteY2-1324" fmla="*/ 4214255 h 4214255"/>
              <a:gd name="connsiteX3-1325" fmla="*/ 1964810 w 1996609"/>
              <a:gd name="connsiteY3-1326" fmla="*/ 0 h 4214255"/>
              <a:gd name="connsiteX0-1327" fmla="*/ 1988920 w 1996609"/>
              <a:gd name="connsiteY0-1328" fmla="*/ 0 h 4228264"/>
              <a:gd name="connsiteX1-1329" fmla="*/ 1996609 w 1996609"/>
              <a:gd name="connsiteY1-1330" fmla="*/ 1646330 h 4228264"/>
              <a:gd name="connsiteX2-1331" fmla="*/ 0 w 1996609"/>
              <a:gd name="connsiteY2-1332" fmla="*/ 4228264 h 4228264"/>
              <a:gd name="connsiteX3-1333" fmla="*/ 1988920 w 1996609"/>
              <a:gd name="connsiteY3-1334" fmla="*/ 0 h 4228264"/>
              <a:gd name="connsiteX0-1335" fmla="*/ 1988920 w 1996609"/>
              <a:gd name="connsiteY0-1336" fmla="*/ 0 h 4228264"/>
              <a:gd name="connsiteX1-1337" fmla="*/ 1996609 w 1996609"/>
              <a:gd name="connsiteY1-1338" fmla="*/ 1646330 h 4228264"/>
              <a:gd name="connsiteX2-1339" fmla="*/ 0 w 1996609"/>
              <a:gd name="connsiteY2-1340" fmla="*/ 4228264 h 4228264"/>
              <a:gd name="connsiteX3-1341" fmla="*/ 1988920 w 1996609"/>
              <a:gd name="connsiteY3-1342" fmla="*/ 0 h 4228264"/>
              <a:gd name="connsiteX0-1343" fmla="*/ 1988919 w 1996609"/>
              <a:gd name="connsiteY0-1344" fmla="*/ 0 h 4900239"/>
              <a:gd name="connsiteX1-1345" fmla="*/ 1996609 w 1996609"/>
              <a:gd name="connsiteY1-1346" fmla="*/ 2318305 h 4900239"/>
              <a:gd name="connsiteX2-1347" fmla="*/ 0 w 1996609"/>
              <a:gd name="connsiteY2-1348" fmla="*/ 4900239 h 4900239"/>
              <a:gd name="connsiteX3-1349" fmla="*/ 1988919 w 1996609"/>
              <a:gd name="connsiteY3-1350" fmla="*/ 0 h 4900239"/>
              <a:gd name="connsiteX0-1351" fmla="*/ 1988919 w 1996609"/>
              <a:gd name="connsiteY0-1352" fmla="*/ 0 h 4900239"/>
              <a:gd name="connsiteX1-1353" fmla="*/ 1996609 w 1996609"/>
              <a:gd name="connsiteY1-1354" fmla="*/ 2318305 h 4900239"/>
              <a:gd name="connsiteX2-1355" fmla="*/ 0 w 1996609"/>
              <a:gd name="connsiteY2-1356" fmla="*/ 4900239 h 4900239"/>
              <a:gd name="connsiteX3-1357" fmla="*/ 1988919 w 1996609"/>
              <a:gd name="connsiteY3-1358" fmla="*/ 0 h 4900239"/>
              <a:gd name="connsiteX0-1359" fmla="*/ 1988919 w 1996609"/>
              <a:gd name="connsiteY0-1360" fmla="*/ 0 h 4900239"/>
              <a:gd name="connsiteX1-1361" fmla="*/ 1996609 w 1996609"/>
              <a:gd name="connsiteY1-1362" fmla="*/ 2318305 h 4900239"/>
              <a:gd name="connsiteX2-1363" fmla="*/ 0 w 1996609"/>
              <a:gd name="connsiteY2-1364" fmla="*/ 4900239 h 4900239"/>
              <a:gd name="connsiteX3-1365" fmla="*/ 1988919 w 1996609"/>
              <a:gd name="connsiteY3-1366" fmla="*/ 0 h 4900239"/>
              <a:gd name="connsiteX0-1367" fmla="*/ 1988919 w 1996609"/>
              <a:gd name="connsiteY0-1368" fmla="*/ 0 h 4900239"/>
              <a:gd name="connsiteX1-1369" fmla="*/ 1996609 w 1996609"/>
              <a:gd name="connsiteY1-1370" fmla="*/ 2318305 h 4900239"/>
              <a:gd name="connsiteX2-1371" fmla="*/ 0 w 1996609"/>
              <a:gd name="connsiteY2-1372" fmla="*/ 4900239 h 4900239"/>
              <a:gd name="connsiteX3-1373" fmla="*/ 1988919 w 1996609"/>
              <a:gd name="connsiteY3-1374" fmla="*/ 0 h 490023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996609" h="4900239">
                <a:moveTo>
                  <a:pt x="1988919" y="0"/>
                </a:moveTo>
                <a:cubicBezTo>
                  <a:pt x="1991482" y="772768"/>
                  <a:pt x="1994046" y="1545537"/>
                  <a:pt x="1996609" y="2318305"/>
                </a:cubicBezTo>
                <a:cubicBezTo>
                  <a:pt x="1390332" y="3680491"/>
                  <a:pt x="417117" y="4485363"/>
                  <a:pt x="0" y="4900239"/>
                </a:cubicBezTo>
                <a:cubicBezTo>
                  <a:pt x="433200" y="4220480"/>
                  <a:pt x="1394923" y="3535092"/>
                  <a:pt x="1988919" y="0"/>
                </a:cubicBezTo>
                <a:close/>
              </a:path>
            </a:pathLst>
          </a:custGeom>
          <a:solidFill>
            <a:srgbClr val="ED6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zh-CN" sz="1899" dirty="0"/>
          </a:p>
        </p:txBody>
      </p:sp>
      <p:pic>
        <p:nvPicPr>
          <p:cNvPr id="27" name="图片 26" descr="Z:\赛轮\07 赛轮PPT\02 设计\11.13设计稿-赛轮集团PPT\赛轮设计底\赛轮logo 原.png赛轮logo 原"/>
          <p:cNvPicPr>
            <a:picLocks noChangeAspect="1"/>
          </p:cNvPicPr>
          <p:nvPr userDrawn="1"/>
        </p:nvPicPr>
        <p:blipFill>
          <a:blip r:embed="rId2"/>
          <a:srcRect b="40124"/>
          <a:stretch>
            <a:fillRect/>
          </a:stretch>
        </p:blipFill>
        <p:spPr>
          <a:xfrm>
            <a:off x="10134601" y="399415"/>
            <a:ext cx="1635760" cy="306070"/>
          </a:xfrm>
          <a:prstGeom prst="rect">
            <a:avLst/>
          </a:prstGeom>
        </p:spPr>
      </p:pic>
      <p:cxnSp>
        <p:nvCxnSpPr>
          <p:cNvPr id="28" name="直接连接符 27"/>
          <p:cNvCxnSpPr/>
          <p:nvPr userDrawn="1"/>
        </p:nvCxnSpPr>
        <p:spPr>
          <a:xfrm>
            <a:off x="833121" y="803910"/>
            <a:ext cx="10937240" cy="0"/>
          </a:xfrm>
          <a:prstGeom prst="line">
            <a:avLst/>
          </a:prstGeom>
          <a:ln>
            <a:solidFill>
              <a:srgbClr val="005BA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矩形 28"/>
          <p:cNvSpPr/>
          <p:nvPr userDrawn="1"/>
        </p:nvSpPr>
        <p:spPr>
          <a:xfrm>
            <a:off x="833120" y="399415"/>
            <a:ext cx="264795" cy="328929"/>
          </a:xfrm>
          <a:prstGeom prst="rect">
            <a:avLst/>
          </a:prstGeom>
          <a:solidFill>
            <a:srgbClr val="005B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zh-CN" sz="1899" dirty="0"/>
          </a:p>
        </p:txBody>
      </p:sp>
      <p:sp>
        <p:nvSpPr>
          <p:cNvPr id="30" name="矩形 29"/>
          <p:cNvSpPr/>
          <p:nvPr userDrawn="1"/>
        </p:nvSpPr>
        <p:spPr>
          <a:xfrm>
            <a:off x="1128396" y="399415"/>
            <a:ext cx="76199" cy="328929"/>
          </a:xfrm>
          <a:prstGeom prst="rect">
            <a:avLst/>
          </a:prstGeom>
          <a:solidFill>
            <a:srgbClr val="ED6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zh-CN" sz="1899" dirty="0"/>
          </a:p>
        </p:txBody>
      </p:sp>
      <p:sp>
        <p:nvSpPr>
          <p:cNvPr id="31" name="矩形 30"/>
          <p:cNvSpPr/>
          <p:nvPr userDrawn="1"/>
        </p:nvSpPr>
        <p:spPr>
          <a:xfrm>
            <a:off x="1220470" y="399415"/>
            <a:ext cx="76199" cy="328929"/>
          </a:xfrm>
          <a:prstGeom prst="rect">
            <a:avLst/>
          </a:prstGeom>
          <a:solidFill>
            <a:srgbClr val="ED6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zh-CN" sz="1899" dirty="0"/>
          </a:p>
        </p:txBody>
      </p:sp>
      <p:sp>
        <p:nvSpPr>
          <p:cNvPr id="6" name="矩形 5"/>
          <p:cNvSpPr/>
          <p:nvPr userDrawn="1"/>
        </p:nvSpPr>
        <p:spPr>
          <a:xfrm flipV="1">
            <a:off x="11436351" y="6313806"/>
            <a:ext cx="368935" cy="137795"/>
          </a:xfrm>
          <a:prstGeom prst="rect">
            <a:avLst/>
          </a:prstGeom>
          <a:solidFill>
            <a:srgbClr val="005B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zh-CN" sz="1899" dirty="0"/>
          </a:p>
        </p:txBody>
      </p:sp>
      <p:sp>
        <p:nvSpPr>
          <p:cNvPr id="7" name="矩形 6"/>
          <p:cNvSpPr/>
          <p:nvPr userDrawn="1"/>
        </p:nvSpPr>
        <p:spPr>
          <a:xfrm flipV="1">
            <a:off x="753109" y="6313806"/>
            <a:ext cx="10214610" cy="139700"/>
          </a:xfrm>
          <a:prstGeom prst="rect">
            <a:avLst/>
          </a:prstGeom>
          <a:solidFill>
            <a:srgbClr val="005B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zh-CN" sz="1899" dirty="0"/>
          </a:p>
        </p:txBody>
      </p:sp>
    </p:spTree>
    <p:extLst>
      <p:ext uri="{BB962C8B-B14F-4D97-AF65-F5344CB8AC3E}">
        <p14:creationId xmlns:p14="http://schemas.microsoft.com/office/powerpoint/2010/main" val="2293857484"/>
      </p:ext>
    </p:extLst>
  </p:cSld>
  <p:clrMapOvr>
    <a:masterClrMapping/>
  </p:clrMapOvr>
  <p:hf hdr="0" ftr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ags" Target="../tags/tag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ags" Target="../tags/tag5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ags" Target="../tags/tag4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ags" Target="../tags/tag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2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ru-RU"/>
              <a:t>单击此处编辑母版标题样式</a:t>
            </a:r>
            <a:endParaRPr lang="zh-CN" altLang="ru-RU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6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ru-RU"/>
              <a:t>单击此处编辑母版文本样式</a:t>
            </a:r>
          </a:p>
          <a:p>
            <a:pPr lvl="1"/>
            <a:r>
              <a:rPr lang="zh-CN" altLang="ru-RU"/>
              <a:t>第二级</a:t>
            </a:r>
            <a:endParaRPr lang="ru-RU" altLang="zh-CN"/>
          </a:p>
          <a:p>
            <a:pPr lvl="2"/>
            <a:r>
              <a:rPr lang="zh-CN" altLang="ru-RU"/>
              <a:t>第三级</a:t>
            </a:r>
            <a:endParaRPr lang="ru-RU" altLang="zh-CN"/>
          </a:p>
          <a:p>
            <a:pPr lvl="3"/>
            <a:r>
              <a:rPr lang="zh-CN" altLang="ru-RU"/>
              <a:t>第四级</a:t>
            </a:r>
            <a:endParaRPr lang="ru-RU" altLang="zh-CN"/>
          </a:p>
          <a:p>
            <a:pPr lvl="4"/>
            <a:r>
              <a:rPr lang="zh-CN" altLang="ru-RU"/>
              <a:t>第五级</a:t>
            </a:r>
            <a:endParaRPr lang="ru-RU" altLang="zh-CN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7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ru-RU" altLang="zh-CN" smtClean="0"/>
              <a:t>08.08.2023</a:t>
            </a:fld>
            <a:endParaRPr lang="ru-RU" altLang="zh-CN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8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ru-RU" altLang="zh-CN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9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ru-RU" altLang="zh-CN" smtClean="0"/>
              <a:t>‹#›</a:t>
            </a:fld>
            <a:endParaRPr lang="ru-RU" altLang="zh-CN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2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3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4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5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66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1.png"/><Relationship Id="rId5" Type="http://schemas.microsoft.com/office/2007/relationships/hdphoto" Target="../media/hdphoto1.wdp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32.png"/><Relationship Id="rId2" Type="http://schemas.openxmlformats.org/officeDocument/2006/relationships/slideLayout" Target="../slideLayouts/slideLayout23.xml"/><Relationship Id="rId1" Type="http://schemas.openxmlformats.org/officeDocument/2006/relationships/tags" Target="../tags/tag67.xml"/><Relationship Id="rId6" Type="http://schemas.openxmlformats.org/officeDocument/2006/relationships/image" Target="../media/image31.png"/><Relationship Id="rId11" Type="http://schemas.openxmlformats.org/officeDocument/2006/relationships/image" Target="../media/image36.jpeg"/><Relationship Id="rId5" Type="http://schemas.openxmlformats.org/officeDocument/2006/relationships/image" Target="../media/image30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tif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3.png"/><Relationship Id="rId5" Type="http://schemas.openxmlformats.org/officeDocument/2006/relationships/image" Target="../media/image46.png"/><Relationship Id="rId4" Type="http://schemas.openxmlformats.org/officeDocument/2006/relationships/image" Target="../media/image45.tif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13" Type="http://schemas.openxmlformats.org/officeDocument/2006/relationships/image" Target="../media/image57.png"/><Relationship Id="rId3" Type="http://schemas.openxmlformats.org/officeDocument/2006/relationships/image" Target="../media/image47.png"/><Relationship Id="rId7" Type="http://schemas.openxmlformats.org/officeDocument/2006/relationships/image" Target="../media/image51.jpeg"/><Relationship Id="rId12" Type="http://schemas.openxmlformats.org/officeDocument/2006/relationships/image" Target="../media/image5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0.jpeg"/><Relationship Id="rId11" Type="http://schemas.openxmlformats.org/officeDocument/2006/relationships/image" Target="../media/image55.png"/><Relationship Id="rId5" Type="http://schemas.openxmlformats.org/officeDocument/2006/relationships/image" Target="../media/image49.jpeg"/><Relationship Id="rId10" Type="http://schemas.openxmlformats.org/officeDocument/2006/relationships/image" Target="../media/image54.png"/><Relationship Id="rId4" Type="http://schemas.openxmlformats.org/officeDocument/2006/relationships/image" Target="../media/image48.jpeg"/><Relationship Id="rId9" Type="http://schemas.openxmlformats.org/officeDocument/2006/relationships/image" Target="../media/image5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63.png"/><Relationship Id="rId7" Type="http://schemas.openxmlformats.org/officeDocument/2006/relationships/image" Target="../media/image6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69.png"/><Relationship Id="rId7" Type="http://schemas.openxmlformats.org/officeDocument/2006/relationships/image" Target="../media/image73.jpeg"/><Relationship Id="rId12" Type="http://schemas.openxmlformats.org/officeDocument/2006/relationships/image" Target="../media/image7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2.png"/><Relationship Id="rId11" Type="http://schemas.openxmlformats.org/officeDocument/2006/relationships/image" Target="../media/image77.png"/><Relationship Id="rId5" Type="http://schemas.openxmlformats.org/officeDocument/2006/relationships/image" Target="../media/image71.jpeg"/><Relationship Id="rId10" Type="http://schemas.openxmlformats.org/officeDocument/2006/relationships/image" Target="../media/image76.png"/><Relationship Id="rId4" Type="http://schemas.openxmlformats.org/officeDocument/2006/relationships/image" Target="../media/image70.png"/><Relationship Id="rId9" Type="http://schemas.openxmlformats.org/officeDocument/2006/relationships/image" Target="../media/image75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jpeg"/><Relationship Id="rId3" Type="http://schemas.openxmlformats.org/officeDocument/2006/relationships/image" Target="../media/image79.png"/><Relationship Id="rId7" Type="http://schemas.openxmlformats.org/officeDocument/2006/relationships/image" Target="../media/image8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2.png"/><Relationship Id="rId5" Type="http://schemas.openxmlformats.org/officeDocument/2006/relationships/image" Target="../media/image81.png"/><Relationship Id="rId4" Type="http://schemas.openxmlformats.org/officeDocument/2006/relationships/image" Target="../media/image80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jpeg"/><Relationship Id="rId3" Type="http://schemas.openxmlformats.org/officeDocument/2006/relationships/image" Target="../media/image85.png"/><Relationship Id="rId7" Type="http://schemas.openxmlformats.org/officeDocument/2006/relationships/image" Target="../media/image89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8.GIF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png"/><Relationship Id="rId3" Type="http://schemas.openxmlformats.org/officeDocument/2006/relationships/image" Target="../media/image92.jpeg"/><Relationship Id="rId7" Type="http://schemas.openxmlformats.org/officeDocument/2006/relationships/image" Target="../media/image9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0.xml"/><Relationship Id="rId6" Type="http://schemas.microsoft.com/office/2007/relationships/hdphoto" Target="../media/hdphoto2.wdp"/><Relationship Id="rId5" Type="http://schemas.openxmlformats.org/officeDocument/2006/relationships/image" Target="../media/image94.png"/><Relationship Id="rId4" Type="http://schemas.openxmlformats.org/officeDocument/2006/relationships/image" Target="../media/image93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png"/><Relationship Id="rId13" Type="http://schemas.openxmlformats.org/officeDocument/2006/relationships/image" Target="../media/image108.png"/><Relationship Id="rId18" Type="http://schemas.openxmlformats.org/officeDocument/2006/relationships/image" Target="../media/image113.png"/><Relationship Id="rId26" Type="http://schemas.openxmlformats.org/officeDocument/2006/relationships/image" Target="../media/image120.png"/><Relationship Id="rId3" Type="http://schemas.openxmlformats.org/officeDocument/2006/relationships/image" Target="../media/image98.png"/><Relationship Id="rId21" Type="http://schemas.openxmlformats.org/officeDocument/2006/relationships/image" Target="../media/image116.png"/><Relationship Id="rId34" Type="http://schemas.openxmlformats.org/officeDocument/2006/relationships/image" Target="../media/image128.png"/><Relationship Id="rId7" Type="http://schemas.openxmlformats.org/officeDocument/2006/relationships/image" Target="../media/image102.png"/><Relationship Id="rId12" Type="http://schemas.openxmlformats.org/officeDocument/2006/relationships/image" Target="../media/image107.png"/><Relationship Id="rId17" Type="http://schemas.openxmlformats.org/officeDocument/2006/relationships/image" Target="../media/image112.png"/><Relationship Id="rId25" Type="http://schemas.openxmlformats.org/officeDocument/2006/relationships/image" Target="../media/image119.png"/><Relationship Id="rId33" Type="http://schemas.openxmlformats.org/officeDocument/2006/relationships/image" Target="../media/image127.png"/><Relationship Id="rId2" Type="http://schemas.openxmlformats.org/officeDocument/2006/relationships/notesSlide" Target="../notesSlides/notesSlide30.xml"/><Relationship Id="rId16" Type="http://schemas.openxmlformats.org/officeDocument/2006/relationships/image" Target="../media/image111.png"/><Relationship Id="rId20" Type="http://schemas.openxmlformats.org/officeDocument/2006/relationships/image" Target="../media/image115.png"/><Relationship Id="rId29" Type="http://schemas.openxmlformats.org/officeDocument/2006/relationships/image" Target="../media/image12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1.png"/><Relationship Id="rId11" Type="http://schemas.openxmlformats.org/officeDocument/2006/relationships/image" Target="../media/image106.png"/><Relationship Id="rId24" Type="http://schemas.openxmlformats.org/officeDocument/2006/relationships/image" Target="../media/image118.png"/><Relationship Id="rId32" Type="http://schemas.openxmlformats.org/officeDocument/2006/relationships/image" Target="../media/image126.png"/><Relationship Id="rId5" Type="http://schemas.openxmlformats.org/officeDocument/2006/relationships/image" Target="../media/image100.png"/><Relationship Id="rId15" Type="http://schemas.openxmlformats.org/officeDocument/2006/relationships/image" Target="../media/image110.png"/><Relationship Id="rId23" Type="http://schemas.microsoft.com/office/2007/relationships/hdphoto" Target="../media/hdphoto3.wdp"/><Relationship Id="rId28" Type="http://schemas.openxmlformats.org/officeDocument/2006/relationships/image" Target="../media/image122.png"/><Relationship Id="rId10" Type="http://schemas.openxmlformats.org/officeDocument/2006/relationships/image" Target="../media/image105.png"/><Relationship Id="rId19" Type="http://schemas.openxmlformats.org/officeDocument/2006/relationships/image" Target="../media/image114.png"/><Relationship Id="rId31" Type="http://schemas.openxmlformats.org/officeDocument/2006/relationships/image" Target="../media/image125.png"/><Relationship Id="rId4" Type="http://schemas.openxmlformats.org/officeDocument/2006/relationships/image" Target="../media/image99.png"/><Relationship Id="rId9" Type="http://schemas.openxmlformats.org/officeDocument/2006/relationships/image" Target="../media/image104.png"/><Relationship Id="rId14" Type="http://schemas.openxmlformats.org/officeDocument/2006/relationships/image" Target="../media/image109.png"/><Relationship Id="rId22" Type="http://schemas.openxmlformats.org/officeDocument/2006/relationships/image" Target="../media/image117.png"/><Relationship Id="rId27" Type="http://schemas.openxmlformats.org/officeDocument/2006/relationships/image" Target="../media/image121.png"/><Relationship Id="rId30" Type="http://schemas.openxmlformats.org/officeDocument/2006/relationships/image" Target="../media/image124.png"/><Relationship Id="rId35" Type="http://schemas.openxmlformats.org/officeDocument/2006/relationships/image" Target="../media/image12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4.png"/><Relationship Id="rId13" Type="http://schemas.openxmlformats.org/officeDocument/2006/relationships/image" Target="../media/image139.png"/><Relationship Id="rId18" Type="http://schemas.openxmlformats.org/officeDocument/2006/relationships/image" Target="../media/image144.png"/><Relationship Id="rId3" Type="http://schemas.openxmlformats.org/officeDocument/2006/relationships/slideLayout" Target="../slideLayouts/slideLayout12.xml"/><Relationship Id="rId21" Type="http://schemas.openxmlformats.org/officeDocument/2006/relationships/image" Target="../media/image147.png"/><Relationship Id="rId7" Type="http://schemas.openxmlformats.org/officeDocument/2006/relationships/image" Target="../media/image133.png"/><Relationship Id="rId12" Type="http://schemas.openxmlformats.org/officeDocument/2006/relationships/image" Target="../media/image138.png"/><Relationship Id="rId17" Type="http://schemas.openxmlformats.org/officeDocument/2006/relationships/image" Target="../media/image143.png"/><Relationship Id="rId2" Type="http://schemas.openxmlformats.org/officeDocument/2006/relationships/tags" Target="../tags/tag69.xml"/><Relationship Id="rId16" Type="http://schemas.openxmlformats.org/officeDocument/2006/relationships/image" Target="../media/image142.png"/><Relationship Id="rId20" Type="http://schemas.openxmlformats.org/officeDocument/2006/relationships/image" Target="../media/image146.jpeg"/><Relationship Id="rId1" Type="http://schemas.openxmlformats.org/officeDocument/2006/relationships/tags" Target="../tags/tag68.xml"/><Relationship Id="rId6" Type="http://schemas.openxmlformats.org/officeDocument/2006/relationships/image" Target="../media/image132.png"/><Relationship Id="rId11" Type="http://schemas.openxmlformats.org/officeDocument/2006/relationships/image" Target="../media/image137.png"/><Relationship Id="rId24" Type="http://schemas.openxmlformats.org/officeDocument/2006/relationships/image" Target="../media/image150.jpeg"/><Relationship Id="rId5" Type="http://schemas.openxmlformats.org/officeDocument/2006/relationships/image" Target="../media/image131.wdp"/><Relationship Id="rId15" Type="http://schemas.openxmlformats.org/officeDocument/2006/relationships/image" Target="../media/image141.png"/><Relationship Id="rId23" Type="http://schemas.openxmlformats.org/officeDocument/2006/relationships/image" Target="../media/image149.png"/><Relationship Id="rId10" Type="http://schemas.openxmlformats.org/officeDocument/2006/relationships/image" Target="../media/image136.png"/><Relationship Id="rId19" Type="http://schemas.openxmlformats.org/officeDocument/2006/relationships/image" Target="../media/image145.png"/><Relationship Id="rId4" Type="http://schemas.openxmlformats.org/officeDocument/2006/relationships/notesSlide" Target="../notesSlides/notesSlide32.xml"/><Relationship Id="rId9" Type="http://schemas.openxmlformats.org/officeDocument/2006/relationships/image" Target="../media/image135.png"/><Relationship Id="rId14" Type="http://schemas.openxmlformats.org/officeDocument/2006/relationships/image" Target="../media/image140.jpeg"/><Relationship Id="rId22" Type="http://schemas.openxmlformats.org/officeDocument/2006/relationships/image" Target="../media/image14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5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GIF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GIF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8.jpeg"/><Relationship Id="rId5" Type="http://schemas.openxmlformats.org/officeDocument/2006/relationships/image" Target="../media/image157.GIF"/><Relationship Id="rId4" Type="http://schemas.openxmlformats.org/officeDocument/2006/relationships/image" Target="../media/image15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7" Type="http://schemas.openxmlformats.org/officeDocument/2006/relationships/image" Target="../media/image162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70.xml"/><Relationship Id="rId6" Type="http://schemas.openxmlformats.org/officeDocument/2006/relationships/image" Target="../media/image161.png"/><Relationship Id="rId5" Type="http://schemas.openxmlformats.org/officeDocument/2006/relationships/image" Target="../media/image160.png"/><Relationship Id="rId4" Type="http://schemas.openxmlformats.org/officeDocument/2006/relationships/image" Target="../media/image159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png"/><Relationship Id="rId7" Type="http://schemas.openxmlformats.org/officeDocument/2006/relationships/image" Target="../media/image167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166.png"/><Relationship Id="rId5" Type="http://schemas.openxmlformats.org/officeDocument/2006/relationships/image" Target="../media/image165.png"/><Relationship Id="rId4" Type="http://schemas.openxmlformats.org/officeDocument/2006/relationships/image" Target="../media/image164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3.jpeg"/><Relationship Id="rId3" Type="http://schemas.openxmlformats.org/officeDocument/2006/relationships/image" Target="../media/image168.png"/><Relationship Id="rId7" Type="http://schemas.openxmlformats.org/officeDocument/2006/relationships/image" Target="../media/image172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171.png"/><Relationship Id="rId5" Type="http://schemas.openxmlformats.org/officeDocument/2006/relationships/image" Target="../media/image170.png"/><Relationship Id="rId10" Type="http://schemas.openxmlformats.org/officeDocument/2006/relationships/image" Target="../media/image175.png"/><Relationship Id="rId4" Type="http://schemas.openxmlformats.org/officeDocument/2006/relationships/image" Target="../media/image169.png"/><Relationship Id="rId9" Type="http://schemas.openxmlformats.org/officeDocument/2006/relationships/image" Target="../media/image174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1.jpeg"/><Relationship Id="rId3" Type="http://schemas.openxmlformats.org/officeDocument/2006/relationships/image" Target="../media/image176.jpeg"/><Relationship Id="rId7" Type="http://schemas.openxmlformats.org/officeDocument/2006/relationships/image" Target="../media/image180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179.png"/><Relationship Id="rId5" Type="http://schemas.openxmlformats.org/officeDocument/2006/relationships/image" Target="../media/image178.png"/><Relationship Id="rId4" Type="http://schemas.openxmlformats.org/officeDocument/2006/relationships/image" Target="../media/image177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2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184.png"/><Relationship Id="rId4" Type="http://schemas.openxmlformats.org/officeDocument/2006/relationships/image" Target="../media/image18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5.jpeg"/><Relationship Id="rId7" Type="http://schemas.openxmlformats.org/officeDocument/2006/relationships/image" Target="../media/image189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188.jpeg"/><Relationship Id="rId5" Type="http://schemas.openxmlformats.org/officeDocument/2006/relationships/image" Target="../media/image187.jpeg"/><Relationship Id="rId4" Type="http://schemas.openxmlformats.org/officeDocument/2006/relationships/image" Target="../media/image186.jpe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5.png"/><Relationship Id="rId3" Type="http://schemas.openxmlformats.org/officeDocument/2006/relationships/image" Target="../media/image190.png"/><Relationship Id="rId7" Type="http://schemas.openxmlformats.org/officeDocument/2006/relationships/image" Target="../media/image194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193.png"/><Relationship Id="rId5" Type="http://schemas.openxmlformats.org/officeDocument/2006/relationships/image" Target="../media/image192.jpeg"/><Relationship Id="rId10" Type="http://schemas.openxmlformats.org/officeDocument/2006/relationships/image" Target="../media/image197.png"/><Relationship Id="rId4" Type="http://schemas.openxmlformats.org/officeDocument/2006/relationships/image" Target="../media/image191.png"/><Relationship Id="rId9" Type="http://schemas.openxmlformats.org/officeDocument/2006/relationships/image" Target="../media/image196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8.tiff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99.tiff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5.jpeg"/><Relationship Id="rId3" Type="http://schemas.openxmlformats.org/officeDocument/2006/relationships/image" Target="../media/image200.jpeg"/><Relationship Id="rId7" Type="http://schemas.openxmlformats.org/officeDocument/2006/relationships/image" Target="../media/image204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203.jpeg"/><Relationship Id="rId5" Type="http://schemas.openxmlformats.org/officeDocument/2006/relationships/image" Target="../media/image202.jpeg"/><Relationship Id="rId10" Type="http://schemas.openxmlformats.org/officeDocument/2006/relationships/image" Target="../media/image207.jpeg"/><Relationship Id="rId4" Type="http://schemas.openxmlformats.org/officeDocument/2006/relationships/image" Target="../media/image201.jpeg"/><Relationship Id="rId9" Type="http://schemas.openxmlformats.org/officeDocument/2006/relationships/image" Target="../media/image206.jpe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3.png"/><Relationship Id="rId3" Type="http://schemas.openxmlformats.org/officeDocument/2006/relationships/image" Target="../media/image208.png"/><Relationship Id="rId7" Type="http://schemas.openxmlformats.org/officeDocument/2006/relationships/image" Target="../media/image212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11.jpeg"/><Relationship Id="rId5" Type="http://schemas.openxmlformats.org/officeDocument/2006/relationships/image" Target="../media/image210.jpeg"/><Relationship Id="rId4" Type="http://schemas.openxmlformats.org/officeDocument/2006/relationships/image" Target="../media/image209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4.emf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 descr="VCG41165661533"/>
          <p:cNvPicPr>
            <a:picLocks noChangeAspect="1"/>
          </p:cNvPicPr>
          <p:nvPr/>
        </p:nvPicPr>
        <p:blipFill>
          <a:blip r:embed="rId4"/>
          <a:srcRect b="15466"/>
          <a:stretch>
            <a:fillRect/>
          </a:stretch>
        </p:blipFill>
        <p:spPr>
          <a:xfrm>
            <a:off x="-12700" y="0"/>
            <a:ext cx="12190730" cy="687197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7498715" y="2600325"/>
            <a:ext cx="2418715" cy="2793365"/>
          </a:xfrm>
          <a:prstGeom prst="rect">
            <a:avLst/>
          </a:prstGeom>
          <a:solidFill>
            <a:srgbClr val="ED6C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zh-CN" sz="1355" dirty="0"/>
          </a:p>
        </p:txBody>
      </p:sp>
      <p:sp>
        <p:nvSpPr>
          <p:cNvPr id="7" name="矩形 6"/>
          <p:cNvSpPr/>
          <p:nvPr/>
        </p:nvSpPr>
        <p:spPr>
          <a:xfrm>
            <a:off x="0" y="2600325"/>
            <a:ext cx="7498715" cy="2793365"/>
          </a:xfrm>
          <a:prstGeom prst="rect">
            <a:avLst/>
          </a:prstGeom>
          <a:solidFill>
            <a:srgbClr val="005BAC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zh-CN" sz="1355" dirty="0"/>
          </a:p>
        </p:txBody>
      </p:sp>
      <p:sp>
        <p:nvSpPr>
          <p:cNvPr id="16" name="文本框 15"/>
          <p:cNvSpPr txBox="1"/>
          <p:nvPr/>
        </p:nvSpPr>
        <p:spPr>
          <a:xfrm>
            <a:off x="7716520" y="4547235"/>
            <a:ext cx="197993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altLang="zh-CN" sz="1400" dirty="0">
                <a:solidFill>
                  <a:schemeClr val="bg1"/>
                </a:solidFill>
                <a:effectLst/>
                <a:uFillTx/>
              </a:rPr>
              <a:t>www.sailungroup.com</a:t>
            </a:r>
          </a:p>
        </p:txBody>
      </p:sp>
      <p:cxnSp>
        <p:nvCxnSpPr>
          <p:cNvPr id="17" name="直接连接符 16"/>
          <p:cNvCxnSpPr/>
          <p:nvPr/>
        </p:nvCxnSpPr>
        <p:spPr>
          <a:xfrm>
            <a:off x="7749540" y="4420870"/>
            <a:ext cx="194627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07" t="33531" r="10447" b="47538"/>
          <a:stretch>
            <a:fillRect/>
          </a:stretch>
        </p:blipFill>
        <p:spPr>
          <a:xfrm>
            <a:off x="1399540" y="2948305"/>
            <a:ext cx="2551430" cy="398780"/>
          </a:xfrm>
          <a:prstGeom prst="rect">
            <a:avLst/>
          </a:prstGeom>
        </p:spPr>
      </p:pic>
      <p:cxnSp>
        <p:nvCxnSpPr>
          <p:cNvPr id="12" name="直接连接符 11"/>
          <p:cNvCxnSpPr/>
          <p:nvPr/>
        </p:nvCxnSpPr>
        <p:spPr>
          <a:xfrm>
            <a:off x="7749540" y="4949190"/>
            <a:ext cx="194627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图片 3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9849" y="3126202"/>
            <a:ext cx="992953" cy="994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4B956B9-5AC1-41B1-B025-8A60D5929D42}"/>
              </a:ext>
            </a:extLst>
          </p:cNvPr>
          <p:cNvSpPr txBox="1"/>
          <p:nvPr/>
        </p:nvSpPr>
        <p:spPr>
          <a:xfrm>
            <a:off x="1394200" y="3623202"/>
            <a:ext cx="58828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i="1" dirty="0">
                <a:solidFill>
                  <a:schemeClr val="bg1"/>
                </a:solidFill>
                <a:effectLst/>
                <a:latin typeface="+mj-lt"/>
                <a:ea typeface="Yu Mincho" panose="02020400000000000000" pitchFamily="18" charset="-128"/>
                <a:cs typeface="Times New Roman" panose="02020603050405020304" pitchFamily="18" charset="0"/>
              </a:rPr>
              <a:t>Группа Sailun</a:t>
            </a:r>
            <a:endParaRPr lang="ru-RU" sz="4800" b="1" i="1" dirty="0">
              <a:solidFill>
                <a:schemeClr val="bg1"/>
              </a:solidFill>
              <a:latin typeface="+mj-lt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2708593" y="604077"/>
            <a:ext cx="64877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9600" b="1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swald" panose="02000506000000020004" charset="0"/>
              </a:defRPr>
            </a:lvl1pPr>
          </a:lstStyle>
          <a:p>
            <a:r>
              <a:rPr lang="ru-RU" altLang="zh-CN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sym typeface="微软雅黑" panose="020B0503020204020204" pitchFamily="34" charset="-122"/>
              </a:rPr>
              <a:t>СОДЕРЖАНИЕ</a:t>
            </a:r>
            <a:endParaRPr lang="ru-RU" altLang="en-US" sz="54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sym typeface="微软雅黑" panose="020B0503020204020204" pitchFamily="34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248073" y="3015256"/>
            <a:ext cx="157440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altLang="zh-CN" sz="1600" b="1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swald" panose="02000506000000020004" charset="0"/>
                <a:sym typeface="Arial" panose="020B0604020202020204" pitchFamily="34" charset="0"/>
              </a:rPr>
              <a:t>Информация </a:t>
            </a:r>
          </a:p>
          <a:p>
            <a:pPr algn="ctr"/>
            <a:r>
              <a:rPr lang="ru-RU" altLang="zh-CN" sz="1600" b="1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swald" panose="02000506000000020004" charset="0"/>
                <a:sym typeface="Arial" panose="020B0604020202020204" pitchFamily="34" charset="0"/>
              </a:rPr>
              <a:t>о группе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058856" y="3015256"/>
            <a:ext cx="32527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zh-CN" sz="1600" b="1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swald" panose="02000506000000020004" charset="0"/>
                <a:sym typeface="Arial" panose="020B0604020202020204" pitchFamily="34" charset="0"/>
              </a:rPr>
              <a:t>Основные факторы </a:t>
            </a:r>
          </a:p>
          <a:p>
            <a:pPr algn="ctr"/>
            <a:r>
              <a:rPr lang="ru-RU" altLang="zh-CN" sz="1600" b="1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swald" panose="02000506000000020004" charset="0"/>
                <a:sym typeface="Arial" panose="020B0604020202020204" pitchFamily="34" charset="0"/>
              </a:rPr>
              <a:t>обеспечения конкурентоспособности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43556" y="3015256"/>
            <a:ext cx="158267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altLang="zh-CN" sz="1600" b="1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swald" panose="02000506000000020004" charset="0"/>
                <a:sym typeface="Arial" panose="020B0604020202020204" pitchFamily="34" charset="0"/>
              </a:rPr>
              <a:t>Обеспечение </a:t>
            </a:r>
          </a:p>
          <a:p>
            <a:pPr algn="ctr"/>
            <a:r>
              <a:rPr lang="ru-RU" altLang="zh-CN" sz="1600" b="1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swald" panose="02000506000000020004" charset="0"/>
                <a:sym typeface="Arial" panose="020B0604020202020204" pitchFamily="34" charset="0"/>
              </a:rPr>
              <a:t>качества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322529" y="3015256"/>
            <a:ext cx="13049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altLang="zh-CN" sz="1600" b="1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swald" panose="02000506000000020004" charset="0"/>
                <a:sym typeface="Arial" panose="020B0604020202020204" pitchFamily="34" charset="0"/>
              </a:rPr>
              <a:t>Маркетинг </a:t>
            </a:r>
          </a:p>
          <a:p>
            <a:pPr algn="ctr"/>
            <a:r>
              <a:rPr lang="ru-RU" altLang="zh-CN" sz="1600" b="1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swald" panose="02000506000000020004" charset="0"/>
                <a:sym typeface="Arial" panose="020B0604020202020204" pitchFamily="34" charset="0"/>
              </a:rPr>
              <a:t>бренда </a:t>
            </a:r>
          </a:p>
        </p:txBody>
      </p:sp>
      <p:sp>
        <p:nvSpPr>
          <p:cNvPr id="24" name="Shape 2778"/>
          <p:cNvSpPr/>
          <p:nvPr/>
        </p:nvSpPr>
        <p:spPr>
          <a:xfrm>
            <a:off x="1789652" y="2295665"/>
            <a:ext cx="523004" cy="5230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481" y="12956"/>
                </a:moveTo>
                <a:cubicBezTo>
                  <a:pt x="17070" y="12258"/>
                  <a:pt x="16576" y="11533"/>
                  <a:pt x="16011" y="10795"/>
                </a:cubicBezTo>
                <a:cubicBezTo>
                  <a:pt x="16573" y="10063"/>
                  <a:pt x="17072" y="9339"/>
                  <a:pt x="17481" y="8644"/>
                </a:cubicBezTo>
                <a:cubicBezTo>
                  <a:pt x="19410" y="9181"/>
                  <a:pt x="20618" y="9948"/>
                  <a:pt x="20618" y="10800"/>
                </a:cubicBezTo>
                <a:cubicBezTo>
                  <a:pt x="20618" y="11652"/>
                  <a:pt x="19410" y="12419"/>
                  <a:pt x="17481" y="12956"/>
                </a:cubicBezTo>
                <a:moveTo>
                  <a:pt x="17742" y="17743"/>
                </a:moveTo>
                <a:cubicBezTo>
                  <a:pt x="17140" y="18345"/>
                  <a:pt x="15740" y="18028"/>
                  <a:pt x="13996" y="17045"/>
                </a:cubicBezTo>
                <a:cubicBezTo>
                  <a:pt x="14198" y="16261"/>
                  <a:pt x="14365" y="15406"/>
                  <a:pt x="14487" y="14488"/>
                </a:cubicBezTo>
                <a:cubicBezTo>
                  <a:pt x="15405" y="14366"/>
                  <a:pt x="16261" y="14198"/>
                  <a:pt x="17044" y="13996"/>
                </a:cubicBezTo>
                <a:cubicBezTo>
                  <a:pt x="18028" y="15740"/>
                  <a:pt x="18345" y="17140"/>
                  <a:pt x="17742" y="17743"/>
                </a:cubicBezTo>
                <a:moveTo>
                  <a:pt x="15404" y="11561"/>
                </a:moveTo>
                <a:cubicBezTo>
                  <a:pt x="15837" y="12119"/>
                  <a:pt x="16219" y="12662"/>
                  <a:pt x="16554" y="13185"/>
                </a:cubicBezTo>
                <a:cubicBezTo>
                  <a:pt x="15950" y="13317"/>
                  <a:pt x="15295" y="13429"/>
                  <a:pt x="14597" y="13517"/>
                </a:cubicBezTo>
                <a:cubicBezTo>
                  <a:pt x="14631" y="13155"/>
                  <a:pt x="14655" y="12784"/>
                  <a:pt x="14677" y="12409"/>
                </a:cubicBezTo>
                <a:cubicBezTo>
                  <a:pt x="14930" y="12127"/>
                  <a:pt x="15170" y="11844"/>
                  <a:pt x="15404" y="11561"/>
                </a:cubicBezTo>
                <a:moveTo>
                  <a:pt x="15402" y="10032"/>
                </a:moveTo>
                <a:cubicBezTo>
                  <a:pt x="15170" y="9752"/>
                  <a:pt x="14928" y="9471"/>
                  <a:pt x="14677" y="9191"/>
                </a:cubicBezTo>
                <a:cubicBezTo>
                  <a:pt x="14655" y="8817"/>
                  <a:pt x="14631" y="8445"/>
                  <a:pt x="14597" y="8084"/>
                </a:cubicBezTo>
                <a:cubicBezTo>
                  <a:pt x="15295" y="8171"/>
                  <a:pt x="15950" y="8283"/>
                  <a:pt x="16554" y="8415"/>
                </a:cubicBezTo>
                <a:cubicBezTo>
                  <a:pt x="16221" y="8935"/>
                  <a:pt x="15832" y="9478"/>
                  <a:pt x="15402" y="10032"/>
                </a:cubicBezTo>
                <a:moveTo>
                  <a:pt x="17742" y="3857"/>
                </a:moveTo>
                <a:cubicBezTo>
                  <a:pt x="18345" y="4460"/>
                  <a:pt x="18028" y="5860"/>
                  <a:pt x="17044" y="7604"/>
                </a:cubicBezTo>
                <a:cubicBezTo>
                  <a:pt x="16261" y="7402"/>
                  <a:pt x="15405" y="7234"/>
                  <a:pt x="14487" y="7112"/>
                </a:cubicBezTo>
                <a:cubicBezTo>
                  <a:pt x="14365" y="6194"/>
                  <a:pt x="14198" y="5339"/>
                  <a:pt x="13996" y="4555"/>
                </a:cubicBezTo>
                <a:cubicBezTo>
                  <a:pt x="15740" y="3572"/>
                  <a:pt x="17140" y="3255"/>
                  <a:pt x="17742" y="3857"/>
                </a:cubicBezTo>
                <a:moveTo>
                  <a:pt x="13718" y="12012"/>
                </a:moveTo>
                <a:cubicBezTo>
                  <a:pt x="13448" y="12303"/>
                  <a:pt x="13172" y="12593"/>
                  <a:pt x="12882" y="12883"/>
                </a:cubicBezTo>
                <a:cubicBezTo>
                  <a:pt x="12593" y="13172"/>
                  <a:pt x="12303" y="13449"/>
                  <a:pt x="12012" y="13719"/>
                </a:cubicBezTo>
                <a:cubicBezTo>
                  <a:pt x="11614" y="13733"/>
                  <a:pt x="11212" y="13745"/>
                  <a:pt x="10800" y="13745"/>
                </a:cubicBezTo>
                <a:cubicBezTo>
                  <a:pt x="10387" y="13745"/>
                  <a:pt x="9985" y="13733"/>
                  <a:pt x="9587" y="13719"/>
                </a:cubicBezTo>
                <a:cubicBezTo>
                  <a:pt x="9297" y="13449"/>
                  <a:pt x="9006" y="13172"/>
                  <a:pt x="8717" y="12883"/>
                </a:cubicBezTo>
                <a:cubicBezTo>
                  <a:pt x="8428" y="12593"/>
                  <a:pt x="8152" y="12303"/>
                  <a:pt x="7881" y="12012"/>
                </a:cubicBezTo>
                <a:cubicBezTo>
                  <a:pt x="7866" y="11614"/>
                  <a:pt x="7855" y="11212"/>
                  <a:pt x="7855" y="10800"/>
                </a:cubicBezTo>
                <a:cubicBezTo>
                  <a:pt x="7855" y="10388"/>
                  <a:pt x="7866" y="9986"/>
                  <a:pt x="7881" y="9587"/>
                </a:cubicBezTo>
                <a:cubicBezTo>
                  <a:pt x="8152" y="9297"/>
                  <a:pt x="8428" y="9007"/>
                  <a:pt x="8717" y="8717"/>
                </a:cubicBezTo>
                <a:cubicBezTo>
                  <a:pt x="9006" y="8428"/>
                  <a:pt x="9297" y="8151"/>
                  <a:pt x="9587" y="7881"/>
                </a:cubicBezTo>
                <a:cubicBezTo>
                  <a:pt x="9985" y="7867"/>
                  <a:pt x="10387" y="7855"/>
                  <a:pt x="10800" y="7855"/>
                </a:cubicBezTo>
                <a:cubicBezTo>
                  <a:pt x="11212" y="7855"/>
                  <a:pt x="11614" y="7867"/>
                  <a:pt x="12012" y="7881"/>
                </a:cubicBezTo>
                <a:cubicBezTo>
                  <a:pt x="12303" y="8151"/>
                  <a:pt x="12593" y="8428"/>
                  <a:pt x="12882" y="8717"/>
                </a:cubicBezTo>
                <a:cubicBezTo>
                  <a:pt x="13172" y="9007"/>
                  <a:pt x="13448" y="9297"/>
                  <a:pt x="13718" y="9587"/>
                </a:cubicBezTo>
                <a:cubicBezTo>
                  <a:pt x="13733" y="9986"/>
                  <a:pt x="13745" y="10388"/>
                  <a:pt x="13745" y="10800"/>
                </a:cubicBezTo>
                <a:cubicBezTo>
                  <a:pt x="13745" y="11212"/>
                  <a:pt x="13733" y="11614"/>
                  <a:pt x="13718" y="12012"/>
                </a:cubicBezTo>
                <a:moveTo>
                  <a:pt x="13185" y="16555"/>
                </a:moveTo>
                <a:cubicBezTo>
                  <a:pt x="12662" y="16219"/>
                  <a:pt x="12120" y="15837"/>
                  <a:pt x="11561" y="15404"/>
                </a:cubicBezTo>
                <a:cubicBezTo>
                  <a:pt x="11844" y="15170"/>
                  <a:pt x="12127" y="14931"/>
                  <a:pt x="12409" y="14677"/>
                </a:cubicBezTo>
                <a:cubicBezTo>
                  <a:pt x="12783" y="14655"/>
                  <a:pt x="13155" y="14631"/>
                  <a:pt x="13517" y="14597"/>
                </a:cubicBezTo>
                <a:cubicBezTo>
                  <a:pt x="13429" y="15295"/>
                  <a:pt x="13316" y="15950"/>
                  <a:pt x="13185" y="16555"/>
                </a:cubicBezTo>
                <a:moveTo>
                  <a:pt x="10800" y="20618"/>
                </a:moveTo>
                <a:cubicBezTo>
                  <a:pt x="9948" y="20618"/>
                  <a:pt x="9181" y="19410"/>
                  <a:pt x="8643" y="17481"/>
                </a:cubicBezTo>
                <a:cubicBezTo>
                  <a:pt x="9339" y="17072"/>
                  <a:pt x="10062" y="16573"/>
                  <a:pt x="10795" y="16011"/>
                </a:cubicBezTo>
                <a:cubicBezTo>
                  <a:pt x="11532" y="16576"/>
                  <a:pt x="12258" y="17070"/>
                  <a:pt x="12957" y="17481"/>
                </a:cubicBezTo>
                <a:cubicBezTo>
                  <a:pt x="12419" y="19410"/>
                  <a:pt x="11652" y="20618"/>
                  <a:pt x="10800" y="20618"/>
                </a:cubicBezTo>
                <a:moveTo>
                  <a:pt x="8083" y="14597"/>
                </a:moveTo>
                <a:cubicBezTo>
                  <a:pt x="8445" y="14631"/>
                  <a:pt x="8816" y="14655"/>
                  <a:pt x="9190" y="14677"/>
                </a:cubicBezTo>
                <a:cubicBezTo>
                  <a:pt x="9471" y="14929"/>
                  <a:pt x="9751" y="15170"/>
                  <a:pt x="10032" y="15403"/>
                </a:cubicBezTo>
                <a:cubicBezTo>
                  <a:pt x="9478" y="15832"/>
                  <a:pt x="8935" y="16221"/>
                  <a:pt x="8415" y="16555"/>
                </a:cubicBezTo>
                <a:cubicBezTo>
                  <a:pt x="8283" y="15950"/>
                  <a:pt x="8171" y="15295"/>
                  <a:pt x="8083" y="14597"/>
                </a:cubicBezTo>
                <a:moveTo>
                  <a:pt x="8415" y="5045"/>
                </a:moveTo>
                <a:cubicBezTo>
                  <a:pt x="8938" y="5381"/>
                  <a:pt x="9480" y="5762"/>
                  <a:pt x="10038" y="6196"/>
                </a:cubicBezTo>
                <a:cubicBezTo>
                  <a:pt x="9756" y="6430"/>
                  <a:pt x="9473" y="6670"/>
                  <a:pt x="9190" y="6924"/>
                </a:cubicBezTo>
                <a:cubicBezTo>
                  <a:pt x="8816" y="6945"/>
                  <a:pt x="8445" y="6969"/>
                  <a:pt x="8083" y="7003"/>
                </a:cubicBezTo>
                <a:cubicBezTo>
                  <a:pt x="8171" y="6305"/>
                  <a:pt x="8283" y="5650"/>
                  <a:pt x="8415" y="5045"/>
                </a:cubicBezTo>
                <a:moveTo>
                  <a:pt x="10800" y="982"/>
                </a:moveTo>
                <a:cubicBezTo>
                  <a:pt x="11652" y="982"/>
                  <a:pt x="12419" y="2191"/>
                  <a:pt x="12957" y="4119"/>
                </a:cubicBezTo>
                <a:cubicBezTo>
                  <a:pt x="12261" y="4528"/>
                  <a:pt x="11537" y="5027"/>
                  <a:pt x="10804" y="5589"/>
                </a:cubicBezTo>
                <a:cubicBezTo>
                  <a:pt x="10067" y="5024"/>
                  <a:pt x="9341" y="4530"/>
                  <a:pt x="8643" y="4119"/>
                </a:cubicBezTo>
                <a:cubicBezTo>
                  <a:pt x="9181" y="2191"/>
                  <a:pt x="9948" y="982"/>
                  <a:pt x="10800" y="982"/>
                </a:cubicBezTo>
                <a:moveTo>
                  <a:pt x="13517" y="7003"/>
                </a:moveTo>
                <a:cubicBezTo>
                  <a:pt x="13155" y="6969"/>
                  <a:pt x="12783" y="6945"/>
                  <a:pt x="12409" y="6924"/>
                </a:cubicBezTo>
                <a:cubicBezTo>
                  <a:pt x="12129" y="6671"/>
                  <a:pt x="11848" y="6430"/>
                  <a:pt x="11568" y="6198"/>
                </a:cubicBezTo>
                <a:cubicBezTo>
                  <a:pt x="12122" y="5768"/>
                  <a:pt x="12665" y="5379"/>
                  <a:pt x="13185" y="5045"/>
                </a:cubicBezTo>
                <a:cubicBezTo>
                  <a:pt x="13316" y="5650"/>
                  <a:pt x="13429" y="6305"/>
                  <a:pt x="13517" y="7003"/>
                </a:cubicBezTo>
                <a:moveTo>
                  <a:pt x="7112" y="7112"/>
                </a:moveTo>
                <a:cubicBezTo>
                  <a:pt x="6194" y="7234"/>
                  <a:pt x="5339" y="7402"/>
                  <a:pt x="4555" y="7604"/>
                </a:cubicBezTo>
                <a:cubicBezTo>
                  <a:pt x="3572" y="5860"/>
                  <a:pt x="3255" y="4460"/>
                  <a:pt x="3858" y="3857"/>
                </a:cubicBezTo>
                <a:cubicBezTo>
                  <a:pt x="4460" y="3255"/>
                  <a:pt x="5860" y="3572"/>
                  <a:pt x="7604" y="4555"/>
                </a:cubicBezTo>
                <a:cubicBezTo>
                  <a:pt x="7402" y="5339"/>
                  <a:pt x="7234" y="6194"/>
                  <a:pt x="7112" y="7112"/>
                </a:cubicBezTo>
                <a:moveTo>
                  <a:pt x="3858" y="17743"/>
                </a:moveTo>
                <a:cubicBezTo>
                  <a:pt x="3255" y="17140"/>
                  <a:pt x="3572" y="15740"/>
                  <a:pt x="4555" y="13996"/>
                </a:cubicBezTo>
                <a:cubicBezTo>
                  <a:pt x="5339" y="14198"/>
                  <a:pt x="6194" y="14366"/>
                  <a:pt x="7112" y="14488"/>
                </a:cubicBezTo>
                <a:cubicBezTo>
                  <a:pt x="7234" y="15406"/>
                  <a:pt x="7402" y="16261"/>
                  <a:pt x="7604" y="17045"/>
                </a:cubicBezTo>
                <a:cubicBezTo>
                  <a:pt x="5860" y="18028"/>
                  <a:pt x="4460" y="18345"/>
                  <a:pt x="3858" y="17743"/>
                </a:cubicBezTo>
                <a:moveTo>
                  <a:pt x="7003" y="13517"/>
                </a:moveTo>
                <a:cubicBezTo>
                  <a:pt x="6305" y="13429"/>
                  <a:pt x="5650" y="13317"/>
                  <a:pt x="5045" y="13185"/>
                </a:cubicBezTo>
                <a:cubicBezTo>
                  <a:pt x="5379" y="12665"/>
                  <a:pt x="5768" y="12122"/>
                  <a:pt x="6197" y="11568"/>
                </a:cubicBezTo>
                <a:cubicBezTo>
                  <a:pt x="6429" y="11848"/>
                  <a:pt x="6671" y="12129"/>
                  <a:pt x="6923" y="12409"/>
                </a:cubicBezTo>
                <a:cubicBezTo>
                  <a:pt x="6944" y="12784"/>
                  <a:pt x="6968" y="13155"/>
                  <a:pt x="7003" y="13517"/>
                </a:cubicBezTo>
                <a:moveTo>
                  <a:pt x="6923" y="9191"/>
                </a:moveTo>
                <a:cubicBezTo>
                  <a:pt x="6669" y="9473"/>
                  <a:pt x="6429" y="9756"/>
                  <a:pt x="6196" y="10039"/>
                </a:cubicBezTo>
                <a:cubicBezTo>
                  <a:pt x="5763" y="9481"/>
                  <a:pt x="5381" y="8938"/>
                  <a:pt x="5045" y="8415"/>
                </a:cubicBezTo>
                <a:cubicBezTo>
                  <a:pt x="5650" y="8283"/>
                  <a:pt x="6305" y="8171"/>
                  <a:pt x="7003" y="8084"/>
                </a:cubicBezTo>
                <a:cubicBezTo>
                  <a:pt x="6968" y="8445"/>
                  <a:pt x="6944" y="8816"/>
                  <a:pt x="6923" y="9191"/>
                </a:cubicBezTo>
                <a:moveTo>
                  <a:pt x="982" y="10800"/>
                </a:moveTo>
                <a:cubicBezTo>
                  <a:pt x="982" y="9948"/>
                  <a:pt x="2190" y="9181"/>
                  <a:pt x="4119" y="8644"/>
                </a:cubicBezTo>
                <a:cubicBezTo>
                  <a:pt x="4530" y="9342"/>
                  <a:pt x="5023" y="10067"/>
                  <a:pt x="5588" y="10805"/>
                </a:cubicBezTo>
                <a:cubicBezTo>
                  <a:pt x="5027" y="11537"/>
                  <a:pt x="4528" y="12262"/>
                  <a:pt x="4119" y="12956"/>
                </a:cubicBezTo>
                <a:cubicBezTo>
                  <a:pt x="2190" y="12419"/>
                  <a:pt x="982" y="11652"/>
                  <a:pt x="982" y="10800"/>
                </a:cubicBezTo>
                <a:moveTo>
                  <a:pt x="21600" y="10800"/>
                </a:moveTo>
                <a:cubicBezTo>
                  <a:pt x="21600" y="9624"/>
                  <a:pt x="20173" y="8571"/>
                  <a:pt x="17918" y="7853"/>
                </a:cubicBezTo>
                <a:cubicBezTo>
                  <a:pt x="19002" y="5750"/>
                  <a:pt x="19269" y="3995"/>
                  <a:pt x="18437" y="3163"/>
                </a:cubicBezTo>
                <a:cubicBezTo>
                  <a:pt x="17605" y="2332"/>
                  <a:pt x="15850" y="2598"/>
                  <a:pt x="13748" y="3682"/>
                </a:cubicBezTo>
                <a:cubicBezTo>
                  <a:pt x="13029" y="1427"/>
                  <a:pt x="11976" y="0"/>
                  <a:pt x="10800" y="0"/>
                </a:cubicBezTo>
                <a:cubicBezTo>
                  <a:pt x="9623" y="0"/>
                  <a:pt x="8571" y="1427"/>
                  <a:pt x="7852" y="3682"/>
                </a:cubicBezTo>
                <a:cubicBezTo>
                  <a:pt x="5750" y="2598"/>
                  <a:pt x="3995" y="2332"/>
                  <a:pt x="3163" y="3163"/>
                </a:cubicBezTo>
                <a:cubicBezTo>
                  <a:pt x="2331" y="3995"/>
                  <a:pt x="2598" y="5750"/>
                  <a:pt x="3682" y="7853"/>
                </a:cubicBezTo>
                <a:cubicBezTo>
                  <a:pt x="1426" y="8571"/>
                  <a:pt x="0" y="9624"/>
                  <a:pt x="0" y="10800"/>
                </a:cubicBezTo>
                <a:cubicBezTo>
                  <a:pt x="0" y="11976"/>
                  <a:pt x="1426" y="13029"/>
                  <a:pt x="3682" y="13748"/>
                </a:cubicBezTo>
                <a:cubicBezTo>
                  <a:pt x="2598" y="15851"/>
                  <a:pt x="2331" y="17605"/>
                  <a:pt x="3163" y="18437"/>
                </a:cubicBezTo>
                <a:cubicBezTo>
                  <a:pt x="3995" y="19268"/>
                  <a:pt x="5750" y="19002"/>
                  <a:pt x="7852" y="17918"/>
                </a:cubicBezTo>
                <a:cubicBezTo>
                  <a:pt x="8571" y="20173"/>
                  <a:pt x="9623" y="21600"/>
                  <a:pt x="10800" y="21600"/>
                </a:cubicBezTo>
                <a:cubicBezTo>
                  <a:pt x="11976" y="21600"/>
                  <a:pt x="13029" y="20173"/>
                  <a:pt x="13748" y="17918"/>
                </a:cubicBezTo>
                <a:cubicBezTo>
                  <a:pt x="15850" y="19002"/>
                  <a:pt x="17605" y="19268"/>
                  <a:pt x="18437" y="18437"/>
                </a:cubicBezTo>
                <a:cubicBezTo>
                  <a:pt x="19269" y="17605"/>
                  <a:pt x="19002" y="15851"/>
                  <a:pt x="17918" y="13748"/>
                </a:cubicBezTo>
                <a:cubicBezTo>
                  <a:pt x="20173" y="13029"/>
                  <a:pt x="21600" y="11976"/>
                  <a:pt x="21600" y="10800"/>
                </a:cubicBezTo>
                <a:moveTo>
                  <a:pt x="10800" y="9818"/>
                </a:moveTo>
                <a:cubicBezTo>
                  <a:pt x="10258" y="9818"/>
                  <a:pt x="9818" y="10258"/>
                  <a:pt x="9818" y="10800"/>
                </a:cubicBezTo>
                <a:cubicBezTo>
                  <a:pt x="9818" y="11342"/>
                  <a:pt x="10258" y="11782"/>
                  <a:pt x="10800" y="11782"/>
                </a:cubicBezTo>
                <a:cubicBezTo>
                  <a:pt x="11342" y="11782"/>
                  <a:pt x="11782" y="11342"/>
                  <a:pt x="11782" y="10800"/>
                </a:cubicBezTo>
                <a:cubicBezTo>
                  <a:pt x="11782" y="10258"/>
                  <a:pt x="11342" y="9818"/>
                  <a:pt x="10800" y="9818"/>
                </a:cubicBezTo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defTabSz="4572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lang="ru-RU" sz="15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Shape 2782"/>
          <p:cNvSpPr/>
          <p:nvPr/>
        </p:nvSpPr>
        <p:spPr>
          <a:xfrm>
            <a:off x="4401825" y="2368102"/>
            <a:ext cx="523507" cy="4517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683" h="20545" extrusionOk="0">
                <a:moveTo>
                  <a:pt x="9621" y="9676"/>
                </a:moveTo>
                <a:cubicBezTo>
                  <a:pt x="9621" y="9676"/>
                  <a:pt x="9621" y="9675"/>
                  <a:pt x="9621" y="9675"/>
                </a:cubicBezTo>
                <a:lnTo>
                  <a:pt x="9620" y="9674"/>
                </a:lnTo>
                <a:cubicBezTo>
                  <a:pt x="9620" y="9674"/>
                  <a:pt x="9621" y="9676"/>
                  <a:pt x="9621" y="9676"/>
                </a:cubicBezTo>
                <a:close/>
                <a:moveTo>
                  <a:pt x="19582" y="1266"/>
                </a:moveTo>
                <a:cubicBezTo>
                  <a:pt x="18115" y="-422"/>
                  <a:pt x="15737" y="-422"/>
                  <a:pt x="14270" y="1266"/>
                </a:cubicBezTo>
                <a:lnTo>
                  <a:pt x="14934" y="2030"/>
                </a:lnTo>
                <a:cubicBezTo>
                  <a:pt x="16034" y="765"/>
                  <a:pt x="17818" y="765"/>
                  <a:pt x="18918" y="2030"/>
                </a:cubicBezTo>
                <a:cubicBezTo>
                  <a:pt x="20019" y="3297"/>
                  <a:pt x="20019" y="5351"/>
                  <a:pt x="18918" y="6618"/>
                </a:cubicBezTo>
                <a:lnTo>
                  <a:pt x="8956" y="17881"/>
                </a:lnTo>
                <a:lnTo>
                  <a:pt x="9621" y="18645"/>
                </a:lnTo>
                <a:lnTo>
                  <a:pt x="19582" y="7382"/>
                </a:lnTo>
                <a:cubicBezTo>
                  <a:pt x="21050" y="5693"/>
                  <a:pt x="21050" y="2955"/>
                  <a:pt x="19582" y="1266"/>
                </a:cubicBezTo>
                <a:moveTo>
                  <a:pt x="2315" y="17881"/>
                </a:moveTo>
                <a:cubicBezTo>
                  <a:pt x="481" y="15770"/>
                  <a:pt x="481" y="12551"/>
                  <a:pt x="2315" y="10439"/>
                </a:cubicBezTo>
                <a:cubicBezTo>
                  <a:pt x="2317" y="10437"/>
                  <a:pt x="2320" y="10434"/>
                  <a:pt x="2323" y="10431"/>
                </a:cubicBezTo>
                <a:lnTo>
                  <a:pt x="2323" y="10431"/>
                </a:lnTo>
                <a:lnTo>
                  <a:pt x="9289" y="2413"/>
                </a:lnTo>
                <a:cubicBezTo>
                  <a:pt x="9472" y="2201"/>
                  <a:pt x="9472" y="1859"/>
                  <a:pt x="9289" y="1648"/>
                </a:cubicBezTo>
                <a:cubicBezTo>
                  <a:pt x="9105" y="1437"/>
                  <a:pt x="8808" y="1437"/>
                  <a:pt x="8624" y="1648"/>
                </a:cubicBezTo>
                <a:lnTo>
                  <a:pt x="1651" y="9675"/>
                </a:lnTo>
                <a:cubicBezTo>
                  <a:pt x="-550" y="12208"/>
                  <a:pt x="-550" y="16112"/>
                  <a:pt x="1651" y="18645"/>
                </a:cubicBezTo>
                <a:cubicBezTo>
                  <a:pt x="3852" y="21178"/>
                  <a:pt x="7420" y="21178"/>
                  <a:pt x="9621" y="18645"/>
                </a:cubicBezTo>
                <a:lnTo>
                  <a:pt x="8948" y="17889"/>
                </a:lnTo>
                <a:cubicBezTo>
                  <a:pt x="7114" y="19991"/>
                  <a:pt x="4147" y="19989"/>
                  <a:pt x="2315" y="17881"/>
                </a:cubicBezTo>
                <a:moveTo>
                  <a:pt x="6300" y="13497"/>
                </a:moveTo>
                <a:cubicBezTo>
                  <a:pt x="7033" y="14341"/>
                  <a:pt x="8223" y="14341"/>
                  <a:pt x="8956" y="13497"/>
                </a:cubicBezTo>
                <a:lnTo>
                  <a:pt x="13937" y="7764"/>
                </a:lnTo>
                <a:cubicBezTo>
                  <a:pt x="14121" y="7553"/>
                  <a:pt x="14121" y="7211"/>
                  <a:pt x="13937" y="7000"/>
                </a:cubicBezTo>
                <a:cubicBezTo>
                  <a:pt x="13754" y="6789"/>
                  <a:pt x="13457" y="6789"/>
                  <a:pt x="13273" y="7000"/>
                </a:cubicBezTo>
                <a:lnTo>
                  <a:pt x="8292" y="12732"/>
                </a:lnTo>
                <a:cubicBezTo>
                  <a:pt x="7926" y="13155"/>
                  <a:pt x="7331" y="13155"/>
                  <a:pt x="6964" y="12732"/>
                </a:cubicBezTo>
                <a:cubicBezTo>
                  <a:pt x="6597" y="12310"/>
                  <a:pt x="6597" y="11626"/>
                  <a:pt x="6964" y="11204"/>
                </a:cubicBezTo>
                <a:lnTo>
                  <a:pt x="8292" y="9675"/>
                </a:lnTo>
                <a:lnTo>
                  <a:pt x="14934" y="2030"/>
                </a:lnTo>
                <a:lnTo>
                  <a:pt x="14270" y="1266"/>
                </a:lnTo>
                <a:lnTo>
                  <a:pt x="6300" y="10439"/>
                </a:lnTo>
                <a:cubicBezTo>
                  <a:pt x="5566" y="11284"/>
                  <a:pt x="5566" y="12653"/>
                  <a:pt x="6300" y="13497"/>
                </a:cubicBezTo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defTabSz="4572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lang="ru-RU" sz="15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Shape 2779"/>
          <p:cNvSpPr/>
          <p:nvPr/>
        </p:nvSpPr>
        <p:spPr>
          <a:xfrm>
            <a:off x="7098982" y="2295711"/>
            <a:ext cx="380367" cy="5230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67" y="16691"/>
                </a:moveTo>
                <a:lnTo>
                  <a:pt x="5303" y="12525"/>
                </a:lnTo>
                <a:lnTo>
                  <a:pt x="5294" y="12521"/>
                </a:lnTo>
                <a:cubicBezTo>
                  <a:pt x="5355" y="12447"/>
                  <a:pt x="5400" y="12365"/>
                  <a:pt x="5400" y="12273"/>
                </a:cubicBezTo>
                <a:cubicBezTo>
                  <a:pt x="5400" y="12001"/>
                  <a:pt x="5098" y="11782"/>
                  <a:pt x="4725" y="11782"/>
                </a:cubicBezTo>
                <a:lnTo>
                  <a:pt x="3375" y="11782"/>
                </a:lnTo>
                <a:lnTo>
                  <a:pt x="6615" y="8640"/>
                </a:lnTo>
                <a:lnTo>
                  <a:pt x="6606" y="8635"/>
                </a:lnTo>
                <a:cubicBezTo>
                  <a:pt x="6691" y="8553"/>
                  <a:pt x="6750" y="8456"/>
                  <a:pt x="6750" y="8345"/>
                </a:cubicBezTo>
                <a:cubicBezTo>
                  <a:pt x="6750" y="8075"/>
                  <a:pt x="6448" y="7855"/>
                  <a:pt x="6075" y="7855"/>
                </a:cubicBezTo>
                <a:lnTo>
                  <a:pt x="4855" y="7855"/>
                </a:lnTo>
                <a:lnTo>
                  <a:pt x="8548" y="4785"/>
                </a:lnTo>
                <a:lnTo>
                  <a:pt x="8544" y="4782"/>
                </a:lnTo>
                <a:cubicBezTo>
                  <a:pt x="8683" y="4691"/>
                  <a:pt x="8775" y="4564"/>
                  <a:pt x="8775" y="4418"/>
                </a:cubicBezTo>
                <a:cubicBezTo>
                  <a:pt x="8775" y="4147"/>
                  <a:pt x="8473" y="3927"/>
                  <a:pt x="8100" y="3927"/>
                </a:cubicBezTo>
                <a:lnTo>
                  <a:pt x="7029" y="3927"/>
                </a:lnTo>
                <a:lnTo>
                  <a:pt x="10800" y="1185"/>
                </a:lnTo>
                <a:lnTo>
                  <a:pt x="14571" y="3927"/>
                </a:lnTo>
                <a:lnTo>
                  <a:pt x="13500" y="3927"/>
                </a:lnTo>
                <a:cubicBezTo>
                  <a:pt x="13128" y="3927"/>
                  <a:pt x="12825" y="4147"/>
                  <a:pt x="12825" y="4418"/>
                </a:cubicBezTo>
                <a:cubicBezTo>
                  <a:pt x="12825" y="4564"/>
                  <a:pt x="12917" y="4691"/>
                  <a:pt x="13056" y="4782"/>
                </a:cubicBezTo>
                <a:lnTo>
                  <a:pt x="13052" y="4785"/>
                </a:lnTo>
                <a:lnTo>
                  <a:pt x="16744" y="7855"/>
                </a:lnTo>
                <a:lnTo>
                  <a:pt x="15525" y="7855"/>
                </a:lnTo>
                <a:cubicBezTo>
                  <a:pt x="15153" y="7855"/>
                  <a:pt x="14850" y="8075"/>
                  <a:pt x="14850" y="8345"/>
                </a:cubicBezTo>
                <a:cubicBezTo>
                  <a:pt x="14850" y="8456"/>
                  <a:pt x="14909" y="8553"/>
                  <a:pt x="14994" y="8635"/>
                </a:cubicBezTo>
                <a:lnTo>
                  <a:pt x="14985" y="8640"/>
                </a:lnTo>
                <a:lnTo>
                  <a:pt x="18225" y="11782"/>
                </a:lnTo>
                <a:lnTo>
                  <a:pt x="16875" y="11782"/>
                </a:lnTo>
                <a:cubicBezTo>
                  <a:pt x="16503" y="11782"/>
                  <a:pt x="16200" y="12001"/>
                  <a:pt x="16200" y="12273"/>
                </a:cubicBezTo>
                <a:cubicBezTo>
                  <a:pt x="16200" y="12365"/>
                  <a:pt x="16244" y="12447"/>
                  <a:pt x="16306" y="12521"/>
                </a:cubicBezTo>
                <a:lnTo>
                  <a:pt x="16296" y="12525"/>
                </a:lnTo>
                <a:lnTo>
                  <a:pt x="19733" y="16691"/>
                </a:lnTo>
                <a:cubicBezTo>
                  <a:pt x="19733" y="16691"/>
                  <a:pt x="1867" y="16691"/>
                  <a:pt x="1867" y="16691"/>
                </a:cubicBezTo>
                <a:close/>
                <a:moveTo>
                  <a:pt x="12150" y="20618"/>
                </a:moveTo>
                <a:lnTo>
                  <a:pt x="9450" y="20618"/>
                </a:lnTo>
                <a:lnTo>
                  <a:pt x="9450" y="17673"/>
                </a:lnTo>
                <a:lnTo>
                  <a:pt x="12150" y="17673"/>
                </a:lnTo>
                <a:cubicBezTo>
                  <a:pt x="12150" y="17673"/>
                  <a:pt x="12150" y="20618"/>
                  <a:pt x="12150" y="20618"/>
                </a:cubicBezTo>
                <a:close/>
                <a:moveTo>
                  <a:pt x="21494" y="16933"/>
                </a:moveTo>
                <a:lnTo>
                  <a:pt x="21503" y="16929"/>
                </a:lnTo>
                <a:lnTo>
                  <a:pt x="18067" y="12764"/>
                </a:lnTo>
                <a:lnTo>
                  <a:pt x="19575" y="12764"/>
                </a:lnTo>
                <a:cubicBezTo>
                  <a:pt x="19948" y="12764"/>
                  <a:pt x="20250" y="12544"/>
                  <a:pt x="20250" y="12273"/>
                </a:cubicBezTo>
                <a:cubicBezTo>
                  <a:pt x="20250" y="12162"/>
                  <a:pt x="20191" y="12066"/>
                  <a:pt x="20106" y="11983"/>
                </a:cubicBezTo>
                <a:lnTo>
                  <a:pt x="20115" y="11978"/>
                </a:lnTo>
                <a:lnTo>
                  <a:pt x="16875" y="8836"/>
                </a:lnTo>
                <a:lnTo>
                  <a:pt x="18225" y="8836"/>
                </a:lnTo>
                <a:cubicBezTo>
                  <a:pt x="18598" y="8836"/>
                  <a:pt x="18900" y="8617"/>
                  <a:pt x="18900" y="8345"/>
                </a:cubicBezTo>
                <a:cubicBezTo>
                  <a:pt x="18900" y="8200"/>
                  <a:pt x="18808" y="8072"/>
                  <a:pt x="18669" y="7982"/>
                </a:cubicBezTo>
                <a:lnTo>
                  <a:pt x="18673" y="7978"/>
                </a:lnTo>
                <a:lnTo>
                  <a:pt x="14980" y="4909"/>
                </a:lnTo>
                <a:lnTo>
                  <a:pt x="16200" y="4909"/>
                </a:lnTo>
                <a:cubicBezTo>
                  <a:pt x="16573" y="4909"/>
                  <a:pt x="16875" y="4690"/>
                  <a:pt x="16875" y="4418"/>
                </a:cubicBezTo>
                <a:cubicBezTo>
                  <a:pt x="16875" y="4283"/>
                  <a:pt x="16800" y="4160"/>
                  <a:pt x="16677" y="4071"/>
                </a:cubicBezTo>
                <a:lnTo>
                  <a:pt x="11277" y="144"/>
                </a:lnTo>
                <a:cubicBezTo>
                  <a:pt x="11155" y="55"/>
                  <a:pt x="10986" y="0"/>
                  <a:pt x="10800" y="0"/>
                </a:cubicBezTo>
                <a:cubicBezTo>
                  <a:pt x="10614" y="0"/>
                  <a:pt x="10445" y="55"/>
                  <a:pt x="10323" y="144"/>
                </a:cubicBezTo>
                <a:lnTo>
                  <a:pt x="4923" y="4071"/>
                </a:lnTo>
                <a:cubicBezTo>
                  <a:pt x="4801" y="4160"/>
                  <a:pt x="4725" y="4283"/>
                  <a:pt x="4725" y="4418"/>
                </a:cubicBezTo>
                <a:cubicBezTo>
                  <a:pt x="4725" y="4690"/>
                  <a:pt x="5028" y="4909"/>
                  <a:pt x="5400" y="4909"/>
                </a:cubicBezTo>
                <a:lnTo>
                  <a:pt x="6619" y="4909"/>
                </a:lnTo>
                <a:lnTo>
                  <a:pt x="2927" y="7978"/>
                </a:lnTo>
                <a:lnTo>
                  <a:pt x="2931" y="7982"/>
                </a:lnTo>
                <a:cubicBezTo>
                  <a:pt x="2792" y="8072"/>
                  <a:pt x="2700" y="8200"/>
                  <a:pt x="2700" y="8345"/>
                </a:cubicBezTo>
                <a:cubicBezTo>
                  <a:pt x="2700" y="8617"/>
                  <a:pt x="3003" y="8836"/>
                  <a:pt x="3375" y="8836"/>
                </a:cubicBezTo>
                <a:lnTo>
                  <a:pt x="4725" y="8836"/>
                </a:lnTo>
                <a:lnTo>
                  <a:pt x="1485" y="11978"/>
                </a:lnTo>
                <a:lnTo>
                  <a:pt x="1494" y="11983"/>
                </a:lnTo>
                <a:cubicBezTo>
                  <a:pt x="1409" y="12066"/>
                  <a:pt x="1350" y="12162"/>
                  <a:pt x="1350" y="12273"/>
                </a:cubicBezTo>
                <a:cubicBezTo>
                  <a:pt x="1350" y="12544"/>
                  <a:pt x="1653" y="12764"/>
                  <a:pt x="2025" y="12764"/>
                </a:cubicBezTo>
                <a:lnTo>
                  <a:pt x="3533" y="12764"/>
                </a:lnTo>
                <a:lnTo>
                  <a:pt x="96" y="16929"/>
                </a:lnTo>
                <a:lnTo>
                  <a:pt x="106" y="16933"/>
                </a:lnTo>
                <a:cubicBezTo>
                  <a:pt x="44" y="17007"/>
                  <a:pt x="0" y="17089"/>
                  <a:pt x="0" y="17182"/>
                </a:cubicBezTo>
                <a:cubicBezTo>
                  <a:pt x="0" y="17453"/>
                  <a:pt x="303" y="17673"/>
                  <a:pt x="675" y="17673"/>
                </a:cubicBezTo>
                <a:lnTo>
                  <a:pt x="8100" y="17673"/>
                </a:lnTo>
                <a:lnTo>
                  <a:pt x="8100" y="21109"/>
                </a:lnTo>
                <a:cubicBezTo>
                  <a:pt x="8100" y="21380"/>
                  <a:pt x="8403" y="21600"/>
                  <a:pt x="8775" y="21600"/>
                </a:cubicBezTo>
                <a:lnTo>
                  <a:pt x="12825" y="21600"/>
                </a:lnTo>
                <a:cubicBezTo>
                  <a:pt x="13198" y="21600"/>
                  <a:pt x="13500" y="21380"/>
                  <a:pt x="13500" y="21109"/>
                </a:cubicBezTo>
                <a:lnTo>
                  <a:pt x="13500" y="17673"/>
                </a:lnTo>
                <a:lnTo>
                  <a:pt x="20925" y="17673"/>
                </a:lnTo>
                <a:cubicBezTo>
                  <a:pt x="21298" y="17673"/>
                  <a:pt x="21600" y="17453"/>
                  <a:pt x="21600" y="17182"/>
                </a:cubicBezTo>
                <a:cubicBezTo>
                  <a:pt x="21600" y="17089"/>
                  <a:pt x="21555" y="17007"/>
                  <a:pt x="21494" y="16933"/>
                </a:cubicBezTo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defTabSz="4572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lang="ru-RU" sz="15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Shape 2783"/>
          <p:cNvSpPr/>
          <p:nvPr/>
        </p:nvSpPr>
        <p:spPr>
          <a:xfrm>
            <a:off x="9653207" y="2367420"/>
            <a:ext cx="523004" cy="4516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15855"/>
                </a:moveTo>
                <a:lnTo>
                  <a:pt x="1633" y="10800"/>
                </a:lnTo>
                <a:lnTo>
                  <a:pt x="4615" y="9156"/>
                </a:lnTo>
                <a:lnTo>
                  <a:pt x="10589" y="12450"/>
                </a:lnTo>
                <a:lnTo>
                  <a:pt x="10591" y="12446"/>
                </a:lnTo>
                <a:cubicBezTo>
                  <a:pt x="10654" y="12482"/>
                  <a:pt x="10724" y="12505"/>
                  <a:pt x="10800" y="12505"/>
                </a:cubicBezTo>
                <a:cubicBezTo>
                  <a:pt x="10876" y="12505"/>
                  <a:pt x="10946" y="12482"/>
                  <a:pt x="11009" y="12446"/>
                </a:cubicBezTo>
                <a:lnTo>
                  <a:pt x="11011" y="12450"/>
                </a:lnTo>
                <a:lnTo>
                  <a:pt x="16985" y="9156"/>
                </a:lnTo>
                <a:lnTo>
                  <a:pt x="19967" y="10800"/>
                </a:lnTo>
                <a:cubicBezTo>
                  <a:pt x="19967" y="10800"/>
                  <a:pt x="10800" y="15855"/>
                  <a:pt x="10800" y="15855"/>
                </a:cubicBezTo>
                <a:close/>
                <a:moveTo>
                  <a:pt x="19967" y="15347"/>
                </a:moveTo>
                <a:lnTo>
                  <a:pt x="10800" y="20402"/>
                </a:lnTo>
                <a:lnTo>
                  <a:pt x="1633" y="15347"/>
                </a:lnTo>
                <a:lnTo>
                  <a:pt x="4615" y="13703"/>
                </a:lnTo>
                <a:lnTo>
                  <a:pt x="10589" y="16997"/>
                </a:lnTo>
                <a:lnTo>
                  <a:pt x="10591" y="16994"/>
                </a:lnTo>
                <a:cubicBezTo>
                  <a:pt x="10654" y="17029"/>
                  <a:pt x="10724" y="17053"/>
                  <a:pt x="10800" y="17053"/>
                </a:cubicBezTo>
                <a:cubicBezTo>
                  <a:pt x="10876" y="17053"/>
                  <a:pt x="10946" y="17029"/>
                  <a:pt x="11009" y="16994"/>
                </a:cubicBezTo>
                <a:lnTo>
                  <a:pt x="11011" y="16997"/>
                </a:lnTo>
                <a:lnTo>
                  <a:pt x="16985" y="13703"/>
                </a:lnTo>
                <a:cubicBezTo>
                  <a:pt x="16985" y="13703"/>
                  <a:pt x="19967" y="15347"/>
                  <a:pt x="19967" y="15347"/>
                </a:cubicBezTo>
                <a:close/>
                <a:moveTo>
                  <a:pt x="1633" y="6253"/>
                </a:moveTo>
                <a:lnTo>
                  <a:pt x="10800" y="1198"/>
                </a:lnTo>
                <a:lnTo>
                  <a:pt x="19967" y="6253"/>
                </a:lnTo>
                <a:lnTo>
                  <a:pt x="10800" y="11307"/>
                </a:lnTo>
                <a:cubicBezTo>
                  <a:pt x="10800" y="11307"/>
                  <a:pt x="1633" y="6253"/>
                  <a:pt x="1633" y="6253"/>
                </a:cubicBezTo>
                <a:close/>
                <a:moveTo>
                  <a:pt x="21600" y="10800"/>
                </a:moveTo>
                <a:cubicBezTo>
                  <a:pt x="21600" y="10574"/>
                  <a:pt x="21484" y="10383"/>
                  <a:pt x="21319" y="10290"/>
                </a:cubicBezTo>
                <a:lnTo>
                  <a:pt x="21320" y="10287"/>
                </a:lnTo>
                <a:lnTo>
                  <a:pt x="18127" y="8526"/>
                </a:lnTo>
                <a:lnTo>
                  <a:pt x="21320" y="6766"/>
                </a:lnTo>
                <a:lnTo>
                  <a:pt x="21319" y="6762"/>
                </a:lnTo>
                <a:cubicBezTo>
                  <a:pt x="21484" y="6671"/>
                  <a:pt x="21600" y="6479"/>
                  <a:pt x="21600" y="6253"/>
                </a:cubicBezTo>
                <a:cubicBezTo>
                  <a:pt x="21600" y="6027"/>
                  <a:pt x="21484" y="5835"/>
                  <a:pt x="21319" y="5743"/>
                </a:cubicBezTo>
                <a:lnTo>
                  <a:pt x="21320" y="5740"/>
                </a:lnTo>
                <a:lnTo>
                  <a:pt x="11011" y="56"/>
                </a:lnTo>
                <a:lnTo>
                  <a:pt x="11009" y="59"/>
                </a:lnTo>
                <a:cubicBezTo>
                  <a:pt x="10946" y="23"/>
                  <a:pt x="10876" y="0"/>
                  <a:pt x="10800" y="0"/>
                </a:cubicBezTo>
                <a:cubicBezTo>
                  <a:pt x="10724" y="0"/>
                  <a:pt x="10654" y="23"/>
                  <a:pt x="10591" y="59"/>
                </a:cubicBezTo>
                <a:lnTo>
                  <a:pt x="10589" y="56"/>
                </a:lnTo>
                <a:lnTo>
                  <a:pt x="280" y="5740"/>
                </a:lnTo>
                <a:lnTo>
                  <a:pt x="281" y="5743"/>
                </a:lnTo>
                <a:cubicBezTo>
                  <a:pt x="116" y="5835"/>
                  <a:pt x="0" y="6027"/>
                  <a:pt x="0" y="6253"/>
                </a:cubicBezTo>
                <a:cubicBezTo>
                  <a:pt x="0" y="6479"/>
                  <a:pt x="116" y="6671"/>
                  <a:pt x="281" y="6762"/>
                </a:cubicBezTo>
                <a:lnTo>
                  <a:pt x="280" y="6766"/>
                </a:lnTo>
                <a:lnTo>
                  <a:pt x="3473" y="8526"/>
                </a:lnTo>
                <a:lnTo>
                  <a:pt x="280" y="10287"/>
                </a:lnTo>
                <a:lnTo>
                  <a:pt x="281" y="10290"/>
                </a:lnTo>
                <a:cubicBezTo>
                  <a:pt x="116" y="10383"/>
                  <a:pt x="0" y="10574"/>
                  <a:pt x="0" y="10800"/>
                </a:cubicBezTo>
                <a:cubicBezTo>
                  <a:pt x="0" y="11026"/>
                  <a:pt x="116" y="11218"/>
                  <a:pt x="281" y="11310"/>
                </a:cubicBezTo>
                <a:lnTo>
                  <a:pt x="280" y="11313"/>
                </a:lnTo>
                <a:lnTo>
                  <a:pt x="3473" y="13074"/>
                </a:lnTo>
                <a:lnTo>
                  <a:pt x="280" y="14834"/>
                </a:lnTo>
                <a:lnTo>
                  <a:pt x="281" y="14838"/>
                </a:lnTo>
                <a:cubicBezTo>
                  <a:pt x="116" y="14930"/>
                  <a:pt x="0" y="15121"/>
                  <a:pt x="0" y="15347"/>
                </a:cubicBezTo>
                <a:cubicBezTo>
                  <a:pt x="0" y="15574"/>
                  <a:pt x="116" y="15765"/>
                  <a:pt x="281" y="15857"/>
                </a:cubicBezTo>
                <a:lnTo>
                  <a:pt x="280" y="15860"/>
                </a:lnTo>
                <a:lnTo>
                  <a:pt x="10589" y="21544"/>
                </a:lnTo>
                <a:lnTo>
                  <a:pt x="10591" y="21541"/>
                </a:lnTo>
                <a:cubicBezTo>
                  <a:pt x="10654" y="21577"/>
                  <a:pt x="10724" y="21600"/>
                  <a:pt x="10800" y="21600"/>
                </a:cubicBezTo>
                <a:cubicBezTo>
                  <a:pt x="10876" y="21600"/>
                  <a:pt x="10946" y="21577"/>
                  <a:pt x="11009" y="21541"/>
                </a:cubicBezTo>
                <a:lnTo>
                  <a:pt x="11011" y="21544"/>
                </a:lnTo>
                <a:lnTo>
                  <a:pt x="21320" y="15860"/>
                </a:lnTo>
                <a:lnTo>
                  <a:pt x="21319" y="15857"/>
                </a:lnTo>
                <a:cubicBezTo>
                  <a:pt x="21484" y="15765"/>
                  <a:pt x="21600" y="15574"/>
                  <a:pt x="21600" y="15347"/>
                </a:cubicBezTo>
                <a:cubicBezTo>
                  <a:pt x="21600" y="15121"/>
                  <a:pt x="21484" y="14930"/>
                  <a:pt x="21319" y="14838"/>
                </a:cubicBezTo>
                <a:lnTo>
                  <a:pt x="21320" y="14834"/>
                </a:lnTo>
                <a:lnTo>
                  <a:pt x="18127" y="13074"/>
                </a:lnTo>
                <a:lnTo>
                  <a:pt x="21320" y="11313"/>
                </a:lnTo>
                <a:lnTo>
                  <a:pt x="21319" y="11310"/>
                </a:lnTo>
                <a:cubicBezTo>
                  <a:pt x="21484" y="11218"/>
                  <a:pt x="21600" y="11026"/>
                  <a:pt x="21600" y="10800"/>
                </a:cubicBezTo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defTabSz="4572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lang="ru-RU" sz="15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0" y="4448810"/>
            <a:ext cx="12218278" cy="2409825"/>
            <a:chOff x="-19" y="6946"/>
            <a:chExt cx="19241" cy="3795"/>
          </a:xfrm>
        </p:grpSpPr>
        <p:grpSp>
          <p:nvGrpSpPr>
            <p:cNvPr id="8" name="组合 7"/>
            <p:cNvGrpSpPr/>
            <p:nvPr/>
          </p:nvGrpSpPr>
          <p:grpSpPr>
            <a:xfrm>
              <a:off x="-19" y="6965"/>
              <a:ext cx="19241" cy="3776"/>
              <a:chOff x="60" y="6972"/>
              <a:chExt cx="19241" cy="3776"/>
            </a:xfrm>
          </p:grpSpPr>
          <p:pic>
            <p:nvPicPr>
              <p:cNvPr id="9" name="图片占位符 5" descr="G:\14 赛轮\58 PPT\20110522-man-ce_misano-138.jpg20110522-man-ce_misano-138"/>
              <p:cNvPicPr>
                <a:picLocks noGrp="1" noChangeAspect="1"/>
              </p:cNvPicPr>
              <p:nvPr/>
            </p:nvPicPr>
            <p:blipFill>
              <a:blip r:embed="rId3"/>
              <a:srcRect r="14849"/>
              <a:stretch>
                <a:fillRect/>
              </a:stretch>
            </p:blipFill>
            <p:spPr>
              <a:xfrm>
                <a:off x="60" y="6975"/>
                <a:ext cx="4817" cy="3773"/>
              </a:xfrm>
              <a:prstGeom prst="rect">
                <a:avLst/>
              </a:prstGeom>
              <a:ln w="12700">
                <a:miter lim="400000"/>
                <a:headEnd/>
                <a:tailEnd/>
              </a:ln>
            </p:spPr>
          </p:pic>
          <p:pic>
            <p:nvPicPr>
              <p:cNvPr id="12" name="图片占位符 8" descr="G:\14 赛轮\58 PPT\1 (1042).jpg1 (1042)"/>
              <p:cNvPicPr>
                <a:picLocks noGrp="1" noChangeAspect="1"/>
              </p:cNvPicPr>
              <p:nvPr/>
            </p:nvPicPr>
            <p:blipFill>
              <a:blip r:embed="rId4"/>
              <a:srcRect r="20851"/>
              <a:stretch>
                <a:fillRect/>
              </a:stretch>
            </p:blipFill>
            <p:spPr>
              <a:xfrm>
                <a:off x="14518" y="6972"/>
                <a:ext cx="4783" cy="3776"/>
              </a:xfrm>
              <a:prstGeom prst="rect">
                <a:avLst/>
              </a:prstGeom>
              <a:ln w="12700">
                <a:miter lim="400000"/>
                <a:headEnd/>
                <a:tailEnd/>
              </a:ln>
            </p:spPr>
          </p:pic>
        </p:grpSp>
        <p:pic>
          <p:nvPicPr>
            <p:cNvPr id="23" name="图片占位符 5" descr="G:\14 赛轮\58 PPT\cbfcf770999365.5bb613ee0664b.jpgcbfcf770999365.5bb613ee0664b"/>
            <p:cNvPicPr>
              <a:picLocks noGrp="1" noChangeAspect="1"/>
            </p:cNvPicPr>
            <p:nvPr/>
          </p:nvPicPr>
          <p:blipFill>
            <a:blip r:embed="rId5"/>
            <a:srcRect l="-41" t="25713" r="41" b="21798"/>
            <a:stretch>
              <a:fillRect/>
            </a:stretch>
          </p:blipFill>
          <p:spPr>
            <a:xfrm>
              <a:off x="4798" y="6946"/>
              <a:ext cx="4819" cy="3795"/>
            </a:xfrm>
            <a:prstGeom prst="rect">
              <a:avLst/>
            </a:prstGeom>
            <a:ln w="12700">
              <a:miter lim="400000"/>
              <a:headEnd/>
              <a:tailEnd/>
            </a:ln>
          </p:spPr>
        </p:pic>
        <p:pic>
          <p:nvPicPr>
            <p:cNvPr id="13" name="图片占位符 5" descr="G:\14 赛轮\58 PPT\VCG41N828030970.jpgVCG41N828030970"/>
            <p:cNvPicPr>
              <a:picLocks noGrp="1" noChangeAspect="1"/>
            </p:cNvPicPr>
            <p:nvPr/>
          </p:nvPicPr>
          <p:blipFill>
            <a:blip r:embed="rId6"/>
            <a:srcRect r="14836"/>
            <a:stretch>
              <a:fillRect/>
            </a:stretch>
          </p:blipFill>
          <p:spPr>
            <a:xfrm>
              <a:off x="9617" y="6965"/>
              <a:ext cx="4822" cy="3776"/>
            </a:xfrm>
            <a:prstGeom prst="rect">
              <a:avLst/>
            </a:prstGeom>
            <a:ln w="12700">
              <a:miter lim="400000"/>
              <a:headEnd/>
              <a:tailEnd/>
            </a:ln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3434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5BAC">
              <a:alpha val="8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ru-RU" altLang="zh-CN" dirty="0"/>
          </a:p>
        </p:txBody>
      </p:sp>
      <p:grpSp>
        <p:nvGrpSpPr>
          <p:cNvPr id="3" name="组合 2"/>
          <p:cNvGrpSpPr/>
          <p:nvPr/>
        </p:nvGrpSpPr>
        <p:grpSpPr>
          <a:xfrm>
            <a:off x="2292525" y="1633088"/>
            <a:ext cx="4536133" cy="1106805"/>
            <a:chOff x="2905268" y="1633088"/>
            <a:chExt cx="4536133" cy="1106805"/>
          </a:xfrm>
        </p:grpSpPr>
        <p:cxnSp>
          <p:nvCxnSpPr>
            <p:cNvPr id="7" name="直接连接符 5"/>
            <p:cNvCxnSpPr/>
            <p:nvPr/>
          </p:nvCxnSpPr>
          <p:spPr>
            <a:xfrm>
              <a:off x="2905268" y="2055373"/>
              <a:ext cx="414670" cy="0"/>
            </a:xfrm>
            <a:prstGeom prst="line">
              <a:avLst/>
            </a:prstGeom>
            <a:ln w="28575" cap="flat">
              <a:solidFill>
                <a:schemeClr val="bg1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文本框 9"/>
            <p:cNvSpPr txBox="1"/>
            <p:nvPr/>
          </p:nvSpPr>
          <p:spPr>
            <a:xfrm>
              <a:off x="3494241" y="1633088"/>
              <a:ext cx="3947160" cy="11068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altLang="zh-CN" sz="6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Ч</a:t>
              </a:r>
              <a:r>
                <a:rPr lang="ru-RU" altLang="zh-CN" sz="60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асть 1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2292525" y="2937933"/>
            <a:ext cx="7064053" cy="2286971"/>
            <a:chOff x="2905268" y="2937933"/>
            <a:chExt cx="7064053" cy="2286971"/>
          </a:xfrm>
        </p:grpSpPr>
        <p:sp>
          <p:nvSpPr>
            <p:cNvPr id="8" name="î$ľîḍè"/>
            <p:cNvSpPr/>
            <p:nvPr/>
          </p:nvSpPr>
          <p:spPr>
            <a:xfrm>
              <a:off x="2905268" y="2937934"/>
              <a:ext cx="7064053" cy="22869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84200" dist="203200" dir="5400000" sx="92000" sy="92000" algn="ctr" rotWithShape="0">
                <a:schemeClr val="accent1">
                  <a:alpha val="2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ru-RU" altLang="zh-CN" dirty="0"/>
            </a:p>
          </p:txBody>
        </p:sp>
        <p:sp>
          <p:nvSpPr>
            <p:cNvPr id="9" name="íSḷiḍê"/>
            <p:cNvSpPr/>
            <p:nvPr/>
          </p:nvSpPr>
          <p:spPr>
            <a:xfrm>
              <a:off x="2905268" y="2937933"/>
              <a:ext cx="588973" cy="2286970"/>
            </a:xfrm>
            <a:prstGeom prst="rect">
              <a:avLst/>
            </a:prstGeom>
            <a:solidFill>
              <a:srgbClr val="005BAC"/>
            </a:solidFill>
            <a:ln w="12700" cap="rnd">
              <a:noFill/>
              <a:prstDash val="solid"/>
              <a:round/>
            </a:ln>
            <a:effectLst>
              <a:outerShdw blurRad="254000" dist="127000" algn="ctr" rotWithShape="0">
                <a:schemeClr val="tx1">
                  <a:lumMod val="85000"/>
                  <a:lumOff val="15000"/>
                  <a:alpha val="1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/>
            </a:bodyPr>
            <a:lstStyle/>
            <a:p>
              <a:pPr algn="ctr" defTabSz="914400"/>
              <a:endParaRPr lang="ru-RU" altLang="zh-CN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3878158" y="3100213"/>
              <a:ext cx="4722115" cy="578200"/>
            </a:xfrm>
            <a:prstGeom prst="rect">
              <a:avLst/>
            </a:prstGeom>
            <a:effectLst/>
          </p:spPr>
          <p:txBody>
            <a:bodyPr wrap="none" lIns="84926" tIns="42464" rIns="84926" bIns="42464">
              <a:spAutoFit/>
            </a:bodyPr>
            <a:lstStyle/>
            <a:p>
              <a:pPr defTabSz="882650"/>
              <a:r>
                <a:rPr lang="ru-RU" altLang="zh-CN" sz="3200" b="1" dirty="0">
                  <a:latin typeface="+mj-lt"/>
                  <a:ea typeface="微软雅黑" panose="020B0503020204020204" pitchFamily="34" charset="-122"/>
                  <a:cs typeface="Arial" panose="020B0604020202020204" pitchFamily="34" charset="0"/>
                </a:rPr>
                <a:t>Информация о Группе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 flipH="1">
              <a:off x="3935677" y="3628190"/>
              <a:ext cx="2013914" cy="15859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ru-RU" altLang="zh-CN" sz="1100" b="1" dirty="0">
                  <a:latin typeface="+mj-lt"/>
                  <a:ea typeface="微软雅黑" panose="020B0503020204020204" pitchFamily="34" charset="-122"/>
                  <a:cs typeface="+mn-ea"/>
                </a:rPr>
                <a:t>1.   Обзор</a:t>
              </a:r>
            </a:p>
            <a:p>
              <a:pPr>
                <a:lnSpc>
                  <a:spcPct val="150000"/>
                </a:lnSpc>
              </a:pPr>
              <a:r>
                <a:rPr lang="ru-RU" altLang="zh-CN" sz="1100" b="1" dirty="0">
                  <a:latin typeface="+mj-lt"/>
                  <a:ea typeface="微软雅黑" panose="020B0503020204020204" pitchFamily="34" charset="-122"/>
                  <a:cs typeface="+mn-ea"/>
                </a:rPr>
                <a:t>2.   История</a:t>
              </a:r>
            </a:p>
            <a:p>
              <a:pPr>
                <a:lnSpc>
                  <a:spcPct val="150000"/>
                </a:lnSpc>
              </a:pPr>
              <a:r>
                <a:rPr lang="ru-RU" altLang="zh-CN" sz="1100" b="1" dirty="0">
                  <a:latin typeface="+mj-lt"/>
                  <a:ea typeface="微软雅黑" panose="020B0503020204020204" pitchFamily="34" charset="-122"/>
                  <a:cs typeface="+mn-ea"/>
                </a:rPr>
                <a:t>3.   Глобальное присутствие</a:t>
              </a:r>
            </a:p>
            <a:p>
              <a:pPr>
                <a:lnSpc>
                  <a:spcPct val="150000"/>
                </a:lnSpc>
              </a:pPr>
              <a:r>
                <a:rPr lang="ru-RU" altLang="zh-CN" sz="1100" b="1" dirty="0">
                  <a:latin typeface="+mj-lt"/>
                  <a:ea typeface="微软雅黑" panose="020B0503020204020204" pitchFamily="34" charset="-122"/>
                  <a:cs typeface="+mn-ea"/>
                </a:rPr>
                <a:t>4.   Производственные мощности</a:t>
              </a:r>
            </a:p>
          </p:txBody>
        </p:sp>
        <p:sp>
          <p:nvSpPr>
            <p:cNvPr id="16" name="文本框 15"/>
            <p:cNvSpPr txBox="1"/>
            <p:nvPr/>
          </p:nvSpPr>
          <p:spPr>
            <a:xfrm flipH="1">
              <a:off x="5904169" y="3640890"/>
              <a:ext cx="2213132" cy="13320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lnSpc>
                  <a:spcPct val="150000"/>
                </a:lnSpc>
                <a:buAutoNum type="arabicPeriod" startAt="5"/>
              </a:pPr>
              <a:r>
                <a:rPr lang="ru-RU" altLang="zh-CN" sz="1100" b="1" dirty="0">
                  <a:latin typeface="+mj-lt"/>
                  <a:ea typeface="微软雅黑" panose="020B0503020204020204" pitchFamily="34" charset="-122"/>
                  <a:cs typeface="+mn-ea"/>
                </a:rPr>
                <a:t>Инновационная платформа</a:t>
              </a:r>
            </a:p>
            <a:p>
              <a:pPr marL="342900" indent="-342900">
                <a:lnSpc>
                  <a:spcPct val="150000"/>
                </a:lnSpc>
                <a:buAutoNum type="arabicPeriod" startAt="5"/>
              </a:pPr>
              <a:r>
                <a:rPr lang="ru-RU" altLang="zh-CN" sz="1100" b="1" dirty="0">
                  <a:latin typeface="+mj-lt"/>
                  <a:ea typeface="微软雅黑" panose="020B0503020204020204" pitchFamily="34" charset="-122"/>
                  <a:cs typeface="+mn-ea"/>
                </a:rPr>
                <a:t>Глобальный рейтинг</a:t>
              </a:r>
            </a:p>
            <a:p>
              <a:pPr marL="342900" indent="-342900">
                <a:lnSpc>
                  <a:spcPct val="150000"/>
                </a:lnSpc>
                <a:buAutoNum type="arabicPeriod" startAt="5"/>
              </a:pPr>
              <a:r>
                <a:rPr lang="ru-RU" altLang="zh-CN" sz="1100" b="1" dirty="0">
                  <a:latin typeface="+mj-lt"/>
                  <a:ea typeface="微软雅黑" panose="020B0503020204020204" pitchFamily="34" charset="-122"/>
                  <a:cs typeface="+mn-ea"/>
                </a:rPr>
                <a:t>Ценность бренда</a:t>
              </a:r>
            </a:p>
            <a:p>
              <a:pPr marL="342900" indent="-342900">
                <a:lnSpc>
                  <a:spcPct val="150000"/>
                </a:lnSpc>
                <a:buAutoNum type="arabicPeriod" startAt="5"/>
              </a:pPr>
              <a:r>
                <a:rPr lang="ru-RU" altLang="zh-CN" sz="1100" b="1" dirty="0">
                  <a:latin typeface="+mj-lt"/>
                  <a:ea typeface="微软雅黑" panose="020B0503020204020204" pitchFamily="34" charset="-122"/>
                  <a:cs typeface="+mn-ea"/>
                </a:rPr>
                <a:t>Миссия и видение</a:t>
              </a:r>
            </a:p>
          </p:txBody>
        </p:sp>
        <p:sp>
          <p:nvSpPr>
            <p:cNvPr id="17" name="文本框 16"/>
            <p:cNvSpPr txBox="1"/>
            <p:nvPr/>
          </p:nvSpPr>
          <p:spPr>
            <a:xfrm flipH="1">
              <a:off x="8118735" y="3640890"/>
              <a:ext cx="1850586" cy="10781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lnSpc>
                  <a:spcPct val="150000"/>
                </a:lnSpc>
                <a:buAutoNum type="arabicPeriod" startAt="9"/>
              </a:pPr>
              <a:r>
                <a:rPr lang="ru-RU" altLang="zh-CN" sz="1100" b="1" dirty="0">
                  <a:latin typeface="+mj-lt"/>
                  <a:ea typeface="微软雅黑" panose="020B0503020204020204" pitchFamily="34" charset="-122"/>
                  <a:cs typeface="+mn-ea"/>
                </a:rPr>
                <a:t>Ключевые ценности</a:t>
              </a:r>
            </a:p>
            <a:p>
              <a:pPr marL="342900" indent="-342900">
                <a:lnSpc>
                  <a:spcPct val="150000"/>
                </a:lnSpc>
                <a:buAutoNum type="arabicPeriod" startAt="9"/>
              </a:pPr>
              <a:r>
                <a:rPr lang="ru-RU" altLang="zh-CN" sz="1100" b="1" dirty="0">
                  <a:latin typeface="+mj-lt"/>
                  <a:ea typeface="微软雅黑" panose="020B0503020204020204" pitchFamily="34" charset="-122"/>
                  <a:cs typeface="+mn-ea"/>
                </a:rPr>
                <a:t>Социальная ответственность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365" cy="6856730"/>
          </a:xfrm>
          <a:prstGeom prst="rect">
            <a:avLst/>
          </a:prstGeom>
        </p:spPr>
      </p:pic>
      <p:sp>
        <p:nvSpPr>
          <p:cNvPr id="7" name="0 3"/>
          <p:cNvSpPr/>
          <p:nvPr/>
        </p:nvSpPr>
        <p:spPr>
          <a:xfrm>
            <a:off x="7619" y="-1270"/>
            <a:ext cx="12188825" cy="6858000"/>
          </a:xfrm>
          <a:prstGeom prst="rect">
            <a:avLst/>
          </a:prstGeom>
          <a:solidFill>
            <a:srgbClr val="3A405C">
              <a:alpha val="5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lnSpc>
                <a:spcPct val="150000"/>
              </a:lnSpc>
            </a:pPr>
            <a:endParaRPr lang="ru-RU" sz="9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905" y="1784985"/>
            <a:ext cx="6961505" cy="35045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zh-CN" dirty="0"/>
              <a:t>
							</a:t>
            </a:r>
          </a:p>
        </p:txBody>
      </p:sp>
      <p:sp>
        <p:nvSpPr>
          <p:cNvPr id="9" name="矩形 8"/>
          <p:cNvSpPr/>
          <p:nvPr/>
        </p:nvSpPr>
        <p:spPr>
          <a:xfrm>
            <a:off x="630667" y="1908042"/>
            <a:ext cx="570969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zh-CN" sz="4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Информация о Группе</a:t>
            </a:r>
          </a:p>
        </p:txBody>
      </p:sp>
      <p:sp>
        <p:nvSpPr>
          <p:cNvPr id="12" name="文本框 5"/>
          <p:cNvSpPr txBox="1">
            <a:spLocks noChangeArrowheads="1"/>
          </p:cNvSpPr>
          <p:nvPr/>
        </p:nvSpPr>
        <p:spPr bwMode="auto">
          <a:xfrm>
            <a:off x="610846" y="2652254"/>
            <a:ext cx="6216082" cy="2600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marL="171450" indent="-171450">
              <a:lnSpc>
                <a:spcPts val="16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altLang="zh-CN" sz="1200" dirty="0">
                <a:latin typeface="Calibri" panose="020F0502020204030204" pitchFamily="34" charset="0"/>
                <a:cs typeface="Calibri" panose="020F0502020204030204" pitchFamily="34" charset="0"/>
              </a:rPr>
              <a:t>Продукция Группы продается более чем в 180 странах, включая Европу, Северную Америку, Азию, Ближний Восток и Африку.</a:t>
            </a:r>
            <a:endParaRPr lang="ru-RU" altLang="zh-CN" sz="1200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171450" indent="-171450">
              <a:lnSpc>
                <a:spcPts val="16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altLang="zh-CN" sz="12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Первый китайский бренд, реализующий всю производственную цепочку, </a:t>
            </a:r>
            <a:r>
              <a:rPr lang="ru-RU" altLang="zh-CN" sz="1200" dirty="0"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включающую новые материалы, процессы, технологии, оборудование, современный менеджмент, развитие кадров и применение больших данных.</a:t>
            </a:r>
          </a:p>
          <a:p>
            <a:pPr marL="171450" indent="-171450">
              <a:lnSpc>
                <a:spcPts val="16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altLang="zh-CN" sz="1200" dirty="0">
                <a:latin typeface="Calibri" panose="020F0502020204030204" pitchFamily="34" charset="0"/>
                <a:cs typeface="Calibri" panose="020F0502020204030204" pitchFamily="34" charset="0"/>
              </a:rPr>
              <a:t>Первый китайский производитель, использующий современные интеллектуальные производственные центры в Циндао, Дунъине, Шэньяне, Вэйфане, Вьетнаме и Камбодже.</a:t>
            </a:r>
          </a:p>
          <a:p>
            <a:pPr marL="171450" indent="-171450">
              <a:lnSpc>
                <a:spcPts val="16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altLang="zh-CN" sz="1200" dirty="0">
                <a:solidFill>
                  <a:srgbClr val="2169D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Первое китайское частное предприятие по производству шин, акции которого торгуются </a:t>
            </a:r>
            <a:r>
              <a:rPr lang="ru-RU" altLang="zh-CN" sz="1200" dirty="0">
                <a:latin typeface="Calibri" panose="020F0502020204030204" pitchFamily="34" charset="0"/>
                <a:cs typeface="Calibri" panose="020F0502020204030204" pitchFamily="34" charset="0"/>
              </a:rPr>
              <a:t>на Шанхайской фондовой бирже (601058).</a:t>
            </a:r>
          </a:p>
          <a:p>
            <a:pPr marL="171450" indent="-171450">
              <a:lnSpc>
                <a:spcPts val="16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altLang="zh-CN" sz="1200" dirty="0">
                <a:latin typeface="Calibri" panose="020F0502020204030204" pitchFamily="34" charset="0"/>
                <a:cs typeface="Calibri" panose="020F0502020204030204" pitchFamily="34" charset="0"/>
                <a:sym typeface="+mn-ea"/>
              </a:rPr>
              <a:t>Sailun — исследовательская и демонстрационная база Национального </a:t>
            </a:r>
            <a:br>
              <a:rPr lang="ru-RU" altLang="zh-CN" sz="1200" dirty="0">
                <a:latin typeface="Calibri" panose="020F0502020204030204" pitchFamily="34" charset="0"/>
                <a:cs typeface="Calibri" panose="020F0502020204030204" pitchFamily="34" charset="0"/>
                <a:sym typeface="+mn-ea"/>
              </a:rPr>
            </a:br>
            <a:r>
              <a:rPr lang="ru-RU" altLang="zh-CN" sz="1200" dirty="0">
                <a:latin typeface="Calibri" panose="020F0502020204030204" pitchFamily="34" charset="0"/>
                <a:cs typeface="Calibri" panose="020F0502020204030204" pitchFamily="34" charset="0"/>
                <a:sym typeface="+mn-ea"/>
              </a:rPr>
              <a:t>инженерно-исследовательского центра каучуков и шин.</a:t>
            </a:r>
            <a:endParaRPr lang="ru-RU" altLang="zh-CN" sz="1200" dirty="0">
              <a:solidFill>
                <a:srgbClr val="2169D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图片 7" descr="赛轮公司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63410" y="1784985"/>
            <a:ext cx="5229860" cy="350456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37965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365" cy="6856730"/>
          </a:xfrm>
          <a:prstGeom prst="rect">
            <a:avLst/>
          </a:prstGeom>
        </p:spPr>
      </p:pic>
      <p:sp>
        <p:nvSpPr>
          <p:cNvPr id="7" name="0 3"/>
          <p:cNvSpPr/>
          <p:nvPr/>
        </p:nvSpPr>
        <p:spPr>
          <a:xfrm>
            <a:off x="0" y="-1270"/>
            <a:ext cx="12188825" cy="6858000"/>
          </a:xfrm>
          <a:prstGeom prst="rect">
            <a:avLst/>
          </a:prstGeom>
          <a:solidFill>
            <a:srgbClr val="3A405C">
              <a:alpha val="5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lnSpc>
                <a:spcPct val="150000"/>
              </a:lnSpc>
            </a:pPr>
            <a:endParaRPr lang="ru-RU" sz="9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727699" y="718861"/>
            <a:ext cx="597306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zh-CN" sz="3600" b="1" dirty="0">
                <a:solidFill>
                  <a:schemeClr val="bg1"/>
                </a:solidFill>
                <a:latin typeface="+mj-lt"/>
                <a:cs typeface="+mn-ea"/>
              </a:rPr>
              <a:t>Информация о Группе</a:t>
            </a:r>
          </a:p>
        </p:txBody>
      </p:sp>
      <p:sp>
        <p:nvSpPr>
          <p:cNvPr id="10" name="矩形 9"/>
          <p:cNvSpPr/>
          <p:nvPr/>
        </p:nvSpPr>
        <p:spPr>
          <a:xfrm>
            <a:off x="6488036" y="5155803"/>
            <a:ext cx="5756351" cy="11439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Autofit/>
          </a:bodyPr>
          <a:lstStyle/>
          <a:p>
            <a:pPr marL="171450" indent="-171450">
              <a:lnSpc>
                <a:spcPts val="16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ru-RU" altLang="zh-CN" sz="1100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12" name="文本框 5"/>
          <p:cNvSpPr txBox="1">
            <a:spLocks noChangeArrowheads="1"/>
          </p:cNvSpPr>
          <p:nvPr/>
        </p:nvSpPr>
        <p:spPr bwMode="auto">
          <a:xfrm>
            <a:off x="5727700" y="1552377"/>
            <a:ext cx="6516687" cy="3352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marL="171450" indent="-171450" algn="l">
              <a:lnSpc>
                <a:spcPts val="1600"/>
              </a:lnSpc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ru-RU" altLang="zh-CN" sz="1200" dirty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+mn-ea"/>
              </a:rPr>
              <a:t>Sailun — исследовательская и демонстрационная база Национального </a:t>
            </a:r>
            <a:br>
              <a:rPr lang="ru-RU" altLang="zh-CN" sz="1200" dirty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+mn-ea"/>
              </a:rPr>
            </a:br>
            <a:r>
              <a:rPr lang="ru-RU" altLang="zh-CN" sz="1200" dirty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+mn-ea"/>
              </a:rPr>
              <a:t>инженерно-исследовательского центра каучуков и шин.</a:t>
            </a:r>
            <a:endParaRPr lang="ru-RU" altLang="zh-CN" sz="1200" dirty="0">
              <a:solidFill>
                <a:schemeClr val="bg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171450" indent="-171450">
              <a:lnSpc>
                <a:spcPts val="16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altLang="zh-CN" sz="1200" dirty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Первый китайский бренд, реализующий всю производственную цепочку, включающую </a:t>
            </a:r>
            <a:br>
              <a:rPr lang="ru-RU" altLang="zh-CN" sz="1200" dirty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lang="ru-RU" altLang="zh-CN" sz="1200" dirty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новые материалы, процессы, технологии, оборудование, современный менеджмент, развитие кадров и применение больших данных.</a:t>
            </a:r>
          </a:p>
          <a:p>
            <a:pPr marL="171450" indent="-171450">
              <a:lnSpc>
                <a:spcPts val="16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ru-RU" altLang="zh-CN" sz="1200" dirty="0">
              <a:solidFill>
                <a:schemeClr val="bg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171450" indent="-171450">
              <a:lnSpc>
                <a:spcPts val="16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ru-RU" altLang="zh-CN" sz="1200" dirty="0">
              <a:solidFill>
                <a:schemeClr val="bg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171450" indent="-171450">
              <a:lnSpc>
                <a:spcPts val="16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ru-RU" altLang="zh-CN" sz="1200" dirty="0">
              <a:solidFill>
                <a:schemeClr val="bg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171450" indent="-171450">
              <a:lnSpc>
                <a:spcPts val="16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ru-RU" altLang="zh-CN" sz="1200" dirty="0">
              <a:solidFill>
                <a:schemeClr val="bg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171450" indent="-171450">
              <a:lnSpc>
                <a:spcPts val="16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ru-RU" altLang="zh-CN" sz="1200" dirty="0">
              <a:solidFill>
                <a:schemeClr val="bg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171450" indent="-171450">
              <a:lnSpc>
                <a:spcPts val="16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ru-RU" altLang="zh-CN" sz="1200" dirty="0">
              <a:solidFill>
                <a:schemeClr val="bg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171450" indent="-171450">
              <a:lnSpc>
                <a:spcPts val="16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ru-RU" altLang="zh-CN" sz="1200" dirty="0">
              <a:solidFill>
                <a:schemeClr val="bg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171450" indent="-171450">
              <a:lnSpc>
                <a:spcPts val="16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ru-RU" altLang="zh-CN" sz="1200" dirty="0">
              <a:solidFill>
                <a:schemeClr val="bg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171450" indent="-171450">
              <a:lnSpc>
                <a:spcPts val="16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altLang="zh-CN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Первое китайское частное предприятие по производству шин, акции которого торгуются на Шанхайской фондовой бирже (601058).</a:t>
            </a:r>
          </a:p>
          <a:p>
            <a:pPr marL="171450" indent="-171450">
              <a:lnSpc>
                <a:spcPts val="16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altLang="zh-CN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Первый китайский производитель, использующий современные интеллектуальные производственные центры в Циндао, Дунъине, Шэньяне, Вэйфане, Вьетнаме и Камбодже.</a:t>
            </a:r>
          </a:p>
          <a:p>
            <a:pPr marL="171450" indent="-171450">
              <a:lnSpc>
                <a:spcPts val="16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altLang="zh-CN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Продукция Группы продается более чем в 180 странах, включая Европу, Северную Америку, Азию, Ближний Восток и Африку.</a:t>
            </a:r>
          </a:p>
        </p:txBody>
      </p:sp>
      <p:pic>
        <p:nvPicPr>
          <p:cNvPr id="8" name="图片 7" descr="赛轮公司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82306" y="2838906"/>
            <a:ext cx="3607474" cy="1923792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365" cy="6856730"/>
          </a:xfrm>
          <a:prstGeom prst="rect">
            <a:avLst/>
          </a:prstGeom>
        </p:spPr>
      </p:pic>
      <p:sp>
        <p:nvSpPr>
          <p:cNvPr id="7" name="0 3"/>
          <p:cNvSpPr/>
          <p:nvPr/>
        </p:nvSpPr>
        <p:spPr>
          <a:xfrm>
            <a:off x="0" y="0"/>
            <a:ext cx="12188825" cy="6858000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lnSpc>
                <a:spcPct val="150000"/>
              </a:lnSpc>
            </a:pPr>
            <a:endParaRPr lang="ru-RU" sz="9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4127500"/>
            <a:ext cx="12188825" cy="774700"/>
          </a:xfrm>
          <a:prstGeom prst="rect">
            <a:avLst/>
          </a:prstGeom>
          <a:gradFill flip="none" rotWithShape="1">
            <a:gsLst>
              <a:gs pos="91111">
                <a:schemeClr val="bg1">
                  <a:lumMod val="50000"/>
                  <a:alpha val="35000"/>
                </a:schemeClr>
              </a:gs>
              <a:gs pos="6000">
                <a:srgbClr val="97CDFF"/>
              </a:gs>
              <a:gs pos="78000">
                <a:schemeClr val="bg1">
                  <a:lumMod val="50000"/>
                </a:schemeClr>
              </a:gs>
              <a:gs pos="49000">
                <a:srgbClr val="098AFF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zh-CN" dirty="0"/>
          </a:p>
        </p:txBody>
      </p:sp>
      <p:sp>
        <p:nvSpPr>
          <p:cNvPr id="6" name="文本框 5"/>
          <p:cNvSpPr txBox="1"/>
          <p:nvPr/>
        </p:nvSpPr>
        <p:spPr>
          <a:xfrm>
            <a:off x="50800" y="4132759"/>
            <a:ext cx="17300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zh-CN" sz="4400" b="1" dirty="0">
                <a:solidFill>
                  <a:schemeClr val="bg1"/>
                </a:solidFill>
              </a:rPr>
              <a:t>2002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2278071" y="4076462"/>
            <a:ext cx="2311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zh-CN" sz="4400" b="1" dirty="0">
                <a:solidFill>
                  <a:schemeClr val="bg1"/>
                </a:solidFill>
              </a:rPr>
              <a:t>2011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7454900" y="4132759"/>
            <a:ext cx="2311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zh-CN" sz="4400" b="1" dirty="0">
                <a:solidFill>
                  <a:schemeClr val="bg1"/>
                </a:solidFill>
              </a:rPr>
              <a:t>2020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10758488" y="4132759"/>
            <a:ext cx="143033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zh-CN" sz="4400" b="1" dirty="0">
                <a:solidFill>
                  <a:schemeClr val="bg1"/>
                </a:solidFill>
              </a:rPr>
              <a:t>2025</a:t>
            </a:r>
          </a:p>
        </p:txBody>
      </p:sp>
      <p:sp>
        <p:nvSpPr>
          <p:cNvPr id="25" name="矩形 24"/>
          <p:cNvSpPr/>
          <p:nvPr/>
        </p:nvSpPr>
        <p:spPr>
          <a:xfrm>
            <a:off x="6259746" y="5200123"/>
            <a:ext cx="3196645" cy="10944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ru-RU" altLang="zh-CN" sz="1100" b="1" dirty="0">
                <a:solidFill>
                  <a:srgbClr val="00B0F0"/>
                </a:solidFill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</a:rPr>
              <a:t>Август 2015 г.: </a:t>
            </a:r>
            <a:r>
              <a:rPr lang="ru-RU" altLang="zh-CN" sz="1100" dirty="0">
                <a:solidFill>
                  <a:schemeClr val="bg1"/>
                </a:solidFill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</a:rPr>
              <a:t>основан завод по производству крупногабаритных шин (</a:t>
            </a:r>
            <a:r>
              <a:rPr lang="en-GB" altLang="zh-CN" sz="1100" dirty="0">
                <a:solidFill>
                  <a:schemeClr val="bg1"/>
                </a:solidFill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</a:rPr>
              <a:t>OTR</a:t>
            </a:r>
            <a:r>
              <a:rPr lang="ru-RU" altLang="zh-CN" sz="1100" dirty="0">
                <a:solidFill>
                  <a:schemeClr val="bg1"/>
                </a:solidFill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</a:rPr>
              <a:t>).</a:t>
            </a:r>
          </a:p>
          <a:p>
            <a:pPr>
              <a:lnSpc>
                <a:spcPct val="120000"/>
              </a:lnSpc>
            </a:pPr>
            <a:r>
              <a:rPr lang="ru-RU" altLang="zh-CN" sz="1100" b="1" dirty="0">
                <a:solidFill>
                  <a:srgbClr val="00B0F0"/>
                </a:solidFill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</a:rPr>
              <a:t>2016 г.: </a:t>
            </a:r>
            <a:r>
              <a:rPr lang="ru-RU" altLang="zh-CN" sz="1100" dirty="0">
                <a:solidFill>
                  <a:schemeClr val="bg1"/>
                </a:solidFill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</a:rPr>
              <a:t>изобретено жидкофазное смешивание.</a:t>
            </a:r>
          </a:p>
          <a:p>
            <a:pPr>
              <a:lnSpc>
                <a:spcPct val="120000"/>
              </a:lnSpc>
            </a:pPr>
            <a:r>
              <a:rPr lang="ru-RU" altLang="zh-CN" sz="1100" b="1" dirty="0">
                <a:solidFill>
                  <a:srgbClr val="00B0F0"/>
                </a:solidFill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</a:rPr>
              <a:t>Август 2016 г.: </a:t>
            </a:r>
            <a:r>
              <a:rPr lang="ru-RU" altLang="zh-CN" sz="1100" dirty="0">
                <a:solidFill>
                  <a:schemeClr val="bg1"/>
                </a:solidFill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</a:rPr>
              <a:t>Sailun успешно производит самые большие в мире шины размера GOTR (63 дюйма).</a:t>
            </a:r>
          </a:p>
        </p:txBody>
      </p:sp>
      <p:sp>
        <p:nvSpPr>
          <p:cNvPr id="26" name="矩形 25"/>
          <p:cNvSpPr/>
          <p:nvPr/>
        </p:nvSpPr>
        <p:spPr>
          <a:xfrm>
            <a:off x="3575497" y="1831839"/>
            <a:ext cx="3113171" cy="1906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ru-RU" altLang="zh-CN" sz="1100" b="1" dirty="0">
                <a:solidFill>
                  <a:srgbClr val="00B0F0"/>
                </a:solidFill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</a:rPr>
              <a:t>Апрель 2012 г.: </a:t>
            </a:r>
            <a:r>
              <a:rPr lang="ru-RU" altLang="zh-CN" sz="1100" dirty="0">
                <a:solidFill>
                  <a:schemeClr val="bg1"/>
                </a:solidFill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lt"/>
              </a:rPr>
              <a:t>зарегистрирована вьетнамская компания, началось строительство завода во Вьетнаме.</a:t>
            </a:r>
            <a:endParaRPr lang="ru-RU" altLang="zh-CN" sz="600" dirty="0">
              <a:solidFill>
                <a:schemeClr val="bg1"/>
              </a:solidFill>
              <a:latin typeface="Calibri" panose="020F0502020204030204" charset="0"/>
              <a:ea typeface="微软雅黑" panose="020B0503020204020204" pitchFamily="34" charset="-122"/>
              <a:cs typeface="Calibri" panose="020F0502020204030204" charset="0"/>
            </a:endParaRPr>
          </a:p>
          <a:p>
            <a:pPr>
              <a:lnSpc>
                <a:spcPct val="120000"/>
              </a:lnSpc>
            </a:pPr>
            <a:r>
              <a:rPr lang="ru-RU" altLang="zh-CN" sz="1100" b="1" dirty="0">
                <a:solidFill>
                  <a:srgbClr val="00B0F0"/>
                </a:solidFill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</a:rPr>
              <a:t>Август 2012 г.: </a:t>
            </a:r>
            <a:r>
              <a:rPr lang="ru-RU" altLang="zh-CN" sz="1100" dirty="0">
                <a:solidFill>
                  <a:schemeClr val="bg1"/>
                </a:solidFill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lt"/>
              </a:rPr>
              <a:t>приобретен завод по производству шин Peacedove в Шэньяне.</a:t>
            </a:r>
          </a:p>
          <a:p>
            <a:pPr>
              <a:lnSpc>
                <a:spcPct val="120000"/>
              </a:lnSpc>
            </a:pPr>
            <a:r>
              <a:rPr lang="ru-RU" altLang="zh-CN" sz="1100" b="1" dirty="0">
                <a:solidFill>
                  <a:srgbClr val="00B0F0"/>
                </a:solidFill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</a:rPr>
              <a:t>Август 2013 г.:</a:t>
            </a:r>
            <a:r>
              <a:rPr lang="ru-RU" altLang="zh-CN" sz="1100" dirty="0">
                <a:solidFill>
                  <a:schemeClr val="bg1"/>
                </a:solidFill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</a:rPr>
              <a:t> завершена первая фаза строительства завода Sailun во Вьетнаме,</a:t>
            </a:r>
          </a:p>
          <a:p>
            <a:pPr>
              <a:lnSpc>
                <a:spcPct val="120000"/>
              </a:lnSpc>
            </a:pPr>
            <a:r>
              <a:rPr lang="ru-RU" altLang="zh-CN" sz="1100" dirty="0">
                <a:solidFill>
                  <a:schemeClr val="bg1"/>
                </a:solidFill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</a:rPr>
              <a:t>изготовлена первая шина, разработанная за рубежом.</a:t>
            </a:r>
          </a:p>
        </p:txBody>
      </p:sp>
      <p:grpSp>
        <p:nvGrpSpPr>
          <p:cNvPr id="71" name="组合 70"/>
          <p:cNvGrpSpPr/>
          <p:nvPr/>
        </p:nvGrpSpPr>
        <p:grpSpPr>
          <a:xfrm>
            <a:off x="7202507" y="2172032"/>
            <a:ext cx="2591159" cy="1870086"/>
            <a:chOff x="7557177" y="2340827"/>
            <a:chExt cx="2812125" cy="1870086"/>
          </a:xfrm>
        </p:grpSpPr>
        <p:sp>
          <p:nvSpPr>
            <p:cNvPr id="27" name="矩形 26"/>
            <p:cNvSpPr/>
            <p:nvPr/>
          </p:nvSpPr>
          <p:spPr>
            <a:xfrm>
              <a:off x="7557177" y="2340827"/>
              <a:ext cx="2642178" cy="1870086"/>
            </a:xfrm>
            <a:prstGeom prst="rect">
              <a:avLst/>
            </a:prstGeom>
          </p:spPr>
          <p:txBody>
            <a:bodyPr wrap="square" lIns="54888" tIns="27443" rIns="54888" bIns="27443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ru-RU" altLang="zh-CN" sz="1100" b="1" dirty="0">
                  <a:solidFill>
                    <a:srgbClr val="00B0F0"/>
                  </a:solidFill>
                  <a:latin typeface="Calibri" panose="020F0502020204030204" charset="0"/>
                  <a:ea typeface="微软雅黑" panose="020B0503020204020204" pitchFamily="34" charset="-122"/>
                  <a:cs typeface="Calibri" panose="020F0502020204030204" charset="0"/>
                </a:rPr>
                <a:t>Март 2019 г.: </a:t>
              </a:r>
              <a:r>
                <a:rPr lang="ru-RU" altLang="zh-CN" sz="1100" dirty="0">
                  <a:solidFill>
                    <a:schemeClr val="bg1"/>
                  </a:solidFill>
                  <a:latin typeface="Calibri" panose="020F0502020204030204" charset="0"/>
                  <a:ea typeface="微软雅黑" panose="020B0503020204020204" pitchFamily="34" charset="-122"/>
                  <a:cs typeface="Calibri" panose="020F0502020204030204" charset="0"/>
                </a:rPr>
                <a:t>заложены основы Вьетнамского проекта ACTR.</a:t>
              </a:r>
            </a:p>
            <a:p>
              <a:pPr>
                <a:lnSpc>
                  <a:spcPct val="120000"/>
                </a:lnSpc>
              </a:pPr>
              <a:r>
                <a:rPr lang="ru-RU" altLang="zh-CN" sz="1100" b="1" dirty="0">
                  <a:solidFill>
                    <a:srgbClr val="00B0F0"/>
                  </a:solidFill>
                  <a:latin typeface="Calibri" panose="020F0502020204030204" charset="0"/>
                  <a:ea typeface="微软雅黑" panose="020B0503020204020204" pitchFamily="34" charset="-122"/>
                  <a:cs typeface="Calibri" panose="020F0502020204030204" charset="0"/>
                </a:rPr>
                <a:t>Ноябрь 2019 г.: </a:t>
              </a:r>
              <a:r>
                <a:rPr lang="ru-RU" altLang="zh-CN" sz="1100" dirty="0">
                  <a:solidFill>
                    <a:schemeClr val="bg1"/>
                  </a:solidFill>
                  <a:latin typeface="Calibri" panose="020F0502020204030204" charset="0"/>
                  <a:ea typeface="微软雅黑" panose="020B0503020204020204" pitchFamily="34" charset="-122"/>
                  <a:cs typeface="Calibri" panose="020F0502020204030204" charset="0"/>
                </a:rPr>
                <a:t>испытательный полигон интеллектуальных подключенных транспортных средств Huadong (Дунъин) открывает новые возможности.</a:t>
              </a:r>
            </a:p>
            <a:p>
              <a:pPr>
                <a:lnSpc>
                  <a:spcPct val="120000"/>
                </a:lnSpc>
              </a:pPr>
              <a:r>
                <a:rPr lang="ru-RU" altLang="zh-CN" sz="1100" b="1" dirty="0">
                  <a:solidFill>
                    <a:srgbClr val="00B0F0"/>
                  </a:solidFill>
                  <a:latin typeface="Calibri" panose="020F0502020204030204" charset="0"/>
                  <a:ea typeface="微软雅黑" panose="020B0503020204020204" pitchFamily="34" charset="-122"/>
                  <a:cs typeface="Calibri" panose="020F0502020204030204" charset="0"/>
                </a:rPr>
                <a:t>Июнь 2020 г.: </a:t>
              </a:r>
              <a:r>
                <a:rPr lang="ru-RU" altLang="zh-CN" sz="1100" dirty="0">
                  <a:solidFill>
                    <a:schemeClr val="bg1"/>
                  </a:solidFill>
                  <a:latin typeface="Calibri" panose="020F0502020204030204" charset="0"/>
                  <a:ea typeface="微软雅黑" panose="020B0503020204020204" pitchFamily="34" charset="-122"/>
                  <a:cs typeface="Calibri" panose="020F0502020204030204" charset="0"/>
                </a:rPr>
                <a:t>выпущена платформа Sailun Eco-Rubber Cloud.</a:t>
              </a:r>
            </a:p>
          </p:txBody>
        </p:sp>
        <p:sp>
          <p:nvSpPr>
            <p:cNvPr id="28" name="矩形 27"/>
            <p:cNvSpPr/>
            <p:nvPr/>
          </p:nvSpPr>
          <p:spPr>
            <a:xfrm>
              <a:off x="7596757" y="3460093"/>
              <a:ext cx="2772545" cy="262273"/>
            </a:xfrm>
            <a:prstGeom prst="rect">
              <a:avLst/>
            </a:prstGeom>
          </p:spPr>
          <p:txBody>
            <a:bodyPr wrap="square" lIns="54888" tIns="27443" rIns="54888" bIns="27443">
              <a:spAutoFit/>
            </a:bodyPr>
            <a:lstStyle/>
            <a:p>
              <a:pPr>
                <a:lnSpc>
                  <a:spcPct val="120000"/>
                </a:lnSpc>
              </a:pPr>
              <a:endParaRPr lang="ru-RU" altLang="zh-CN" sz="1200" dirty="0">
                <a:solidFill>
                  <a:schemeClr val="bg1"/>
                </a:solidFill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7557177" y="2783588"/>
              <a:ext cx="2642178" cy="262273"/>
            </a:xfrm>
            <a:prstGeom prst="rect">
              <a:avLst/>
            </a:prstGeom>
          </p:spPr>
          <p:txBody>
            <a:bodyPr wrap="square" lIns="54888" tIns="27443" rIns="54888" bIns="27443">
              <a:spAutoFit/>
            </a:bodyPr>
            <a:lstStyle/>
            <a:p>
              <a:pPr>
                <a:lnSpc>
                  <a:spcPct val="120000"/>
                </a:lnSpc>
              </a:pPr>
              <a:endParaRPr lang="ru-RU" altLang="zh-CN" sz="1200" dirty="0">
                <a:solidFill>
                  <a:schemeClr val="bg1"/>
                </a:solidFill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</a:endParaRPr>
            </a:p>
          </p:txBody>
        </p:sp>
      </p:grpSp>
      <p:sp>
        <p:nvSpPr>
          <p:cNvPr id="30" name="文本框 29"/>
          <p:cNvSpPr txBox="1"/>
          <p:nvPr/>
        </p:nvSpPr>
        <p:spPr>
          <a:xfrm>
            <a:off x="7216151" y="1793804"/>
            <a:ext cx="33883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zh-CN" sz="1600" b="1" dirty="0">
                <a:solidFill>
                  <a:srgbClr val="00B0F0"/>
                </a:solidFill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</a:rPr>
              <a:t>2 этап развития</a:t>
            </a:r>
          </a:p>
        </p:txBody>
      </p:sp>
      <p:grpSp>
        <p:nvGrpSpPr>
          <p:cNvPr id="79" name="组合 78"/>
          <p:cNvGrpSpPr/>
          <p:nvPr/>
        </p:nvGrpSpPr>
        <p:grpSpPr>
          <a:xfrm>
            <a:off x="2313741" y="5414683"/>
            <a:ext cx="3542256" cy="1094467"/>
            <a:chOff x="2344684" y="5679048"/>
            <a:chExt cx="3542256" cy="1094467"/>
          </a:xfrm>
        </p:grpSpPr>
        <p:sp>
          <p:nvSpPr>
            <p:cNvPr id="32" name="矩形 31"/>
            <p:cNvSpPr/>
            <p:nvPr/>
          </p:nvSpPr>
          <p:spPr>
            <a:xfrm>
              <a:off x="2344684" y="5679048"/>
              <a:ext cx="3109419" cy="109446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ru-RU" altLang="zh-CN" sz="1100" b="1" dirty="0">
                  <a:solidFill>
                    <a:srgbClr val="00B0F0"/>
                  </a:solidFill>
                  <a:latin typeface="Calibri" panose="020F0502020204030204" charset="0"/>
                  <a:ea typeface="微软雅黑" panose="020B0503020204020204" pitchFamily="34" charset="-122"/>
                  <a:cs typeface="Calibri" panose="020F0502020204030204" charset="0"/>
                </a:rPr>
                <a:t>Июнь 2011 г. </a:t>
              </a:r>
              <a:r>
                <a:rPr lang="ru-RU" altLang="zh-CN" sz="1100" dirty="0">
                  <a:solidFill>
                    <a:schemeClr val="bg1"/>
                  </a:solidFill>
                  <a:latin typeface="Calibri" panose="020F0502020204030204" charset="0"/>
                  <a:ea typeface="微软雅黑" panose="020B0503020204020204" pitchFamily="34" charset="-122"/>
                  <a:cs typeface="Calibri" panose="020F0502020204030204" charset="0"/>
                </a:rPr>
                <a:t>компания Sailun зарегистрирована на Шанхайской фондовой бирже (SSE).</a:t>
              </a:r>
            </a:p>
            <a:p>
              <a:pPr>
                <a:lnSpc>
                  <a:spcPct val="120000"/>
                </a:lnSpc>
              </a:pPr>
              <a:r>
                <a:rPr lang="ru-RU" altLang="zh-CN" sz="1100" b="1" dirty="0">
                  <a:solidFill>
                    <a:srgbClr val="00B0F0"/>
                  </a:solidFill>
                  <a:latin typeface="Calibri" panose="020F0502020204030204" charset="0"/>
                  <a:ea typeface="微软雅黑" panose="020B0503020204020204" pitchFamily="34" charset="-122"/>
                  <a:cs typeface="Calibri" panose="020F0502020204030204" charset="0"/>
                </a:rPr>
                <a:t>Август 2011 г.: </a:t>
              </a:r>
              <a:r>
                <a:rPr lang="ru-RU" altLang="zh-CN" sz="1100" dirty="0">
                  <a:solidFill>
                    <a:schemeClr val="bg1"/>
                  </a:solidFill>
                  <a:latin typeface="Calibri" panose="020F0502020204030204" charset="0"/>
                  <a:ea typeface="微软雅黑" panose="020B0503020204020204" pitchFamily="34" charset="-122"/>
                  <a:cs typeface="Calibri" panose="020F0502020204030204" charset="0"/>
                </a:rPr>
                <a:t>основан исследовательский центр передового оборудования и ключевых материалов для производства шин.</a:t>
              </a:r>
            </a:p>
          </p:txBody>
        </p:sp>
        <p:sp>
          <p:nvSpPr>
            <p:cNvPr id="33" name="矩形 32"/>
            <p:cNvSpPr/>
            <p:nvPr/>
          </p:nvSpPr>
          <p:spPr>
            <a:xfrm>
              <a:off x="2361995" y="6175452"/>
              <a:ext cx="3524945" cy="29918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endParaRPr lang="ru-RU" altLang="zh-CN" sz="1200" dirty="0">
                <a:solidFill>
                  <a:schemeClr val="bg1"/>
                </a:solidFill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</a:endParaRP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9845424" y="5158449"/>
            <a:ext cx="2270320" cy="1870086"/>
            <a:chOff x="7720669" y="1722463"/>
            <a:chExt cx="2429191" cy="1870086"/>
          </a:xfrm>
        </p:grpSpPr>
        <p:sp>
          <p:nvSpPr>
            <p:cNvPr id="36" name="矩形 35"/>
            <p:cNvSpPr/>
            <p:nvPr/>
          </p:nvSpPr>
          <p:spPr>
            <a:xfrm>
              <a:off x="7725749" y="1722463"/>
              <a:ext cx="2396649" cy="1870086"/>
            </a:xfrm>
            <a:prstGeom prst="rect">
              <a:avLst/>
            </a:prstGeom>
          </p:spPr>
          <p:txBody>
            <a:bodyPr wrap="square" lIns="54888" tIns="27443" rIns="54888" bIns="27443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ru-RU" altLang="zh-CN" sz="1100" b="1" dirty="0">
                  <a:solidFill>
                    <a:srgbClr val="00B0F0"/>
                  </a:solidFill>
                  <a:latin typeface="Calibri" panose="020F0502020204030204" charset="0"/>
                  <a:ea typeface="微软雅黑" panose="020B0503020204020204" pitchFamily="34" charset="-122"/>
                  <a:cs typeface="Calibri" panose="020F0502020204030204" charset="0"/>
                </a:rPr>
                <a:t>Январь 2021 г.: </a:t>
              </a:r>
              <a:r>
                <a:rPr lang="ru-RU" altLang="zh-CN" sz="1100" dirty="0">
                  <a:solidFill>
                    <a:schemeClr val="bg1"/>
                  </a:solidFill>
                  <a:latin typeface="Calibri" panose="020F0502020204030204" charset="0"/>
                  <a:ea typeface="微软雅黑" panose="020B0503020204020204" pitchFamily="34" charset="-122"/>
                  <a:cs typeface="Calibri" panose="020F0502020204030204" charset="0"/>
                </a:rPr>
                <a:t>основана компания Sailun в Вэйфане.</a:t>
              </a:r>
            </a:p>
            <a:p>
              <a:pPr>
                <a:lnSpc>
                  <a:spcPct val="120000"/>
                </a:lnSpc>
              </a:pPr>
              <a:r>
                <a:rPr lang="ru-RU" altLang="zh-CN" sz="1100" b="1" dirty="0">
                  <a:solidFill>
                    <a:srgbClr val="00B0F0"/>
                  </a:solidFill>
                  <a:latin typeface="Calibri" panose="020F0502020204030204" charset="0"/>
                  <a:ea typeface="微软雅黑" panose="020B0503020204020204" pitchFamily="34" charset="-122"/>
                  <a:cs typeface="Calibri" panose="020F0502020204030204" charset="0"/>
                </a:rPr>
                <a:t>Январь 2021 г.: </a:t>
              </a:r>
              <a:r>
                <a:rPr lang="ru-RU" altLang="zh-CN" sz="1100" dirty="0">
                  <a:solidFill>
                    <a:schemeClr val="bg1"/>
                  </a:solidFill>
                  <a:latin typeface="Calibri" panose="020F0502020204030204" charset="0"/>
                  <a:ea typeface="微软雅黑" panose="020B0503020204020204" pitchFamily="34" charset="-122"/>
                  <a:cs typeface="Calibri" panose="020F0502020204030204" charset="0"/>
                  <a:sym typeface="+mn-ea"/>
                </a:rPr>
                <a:t>начало третьего этапа строительства завода Sailun (Вьетнам).</a:t>
              </a:r>
            </a:p>
            <a:p>
              <a:pPr>
                <a:lnSpc>
                  <a:spcPct val="120000"/>
                </a:lnSpc>
              </a:pPr>
              <a:r>
                <a:rPr lang="ru-RU" altLang="zh-CN" sz="1100" b="1" dirty="0">
                  <a:solidFill>
                    <a:srgbClr val="00B0F0"/>
                  </a:solidFill>
                  <a:latin typeface="Calibri" panose="020F0502020204030204" charset="0"/>
                  <a:ea typeface="微软雅黑" panose="020B0503020204020204" pitchFamily="34" charset="-122"/>
                  <a:cs typeface="Calibri" panose="020F0502020204030204" charset="0"/>
                </a:rPr>
                <a:t>Март 2021 г.: </a:t>
              </a:r>
              <a:r>
                <a:rPr lang="ru-RU" altLang="zh-CN" sz="1100" dirty="0">
                  <a:solidFill>
                    <a:schemeClr val="bg1"/>
                  </a:solidFill>
                  <a:latin typeface="Calibri" panose="020F0502020204030204" charset="0"/>
                  <a:ea typeface="微软雅黑" panose="020B0503020204020204" pitchFamily="34" charset="-122"/>
                  <a:cs typeface="Calibri" panose="020F0502020204030204" charset="0"/>
                  <a:sym typeface="+mn-ea"/>
                </a:rPr>
                <a:t>объявлено об инвестициях в завод в Камбодже.</a:t>
              </a:r>
              <a:endParaRPr lang="ru-RU" altLang="zh-CN" sz="1100" dirty="0">
                <a:solidFill>
                  <a:schemeClr val="bg1"/>
                </a:solidFill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</a:endParaRPr>
            </a:p>
            <a:p>
              <a:pPr>
                <a:lnSpc>
                  <a:spcPct val="120000"/>
                </a:lnSpc>
              </a:pPr>
              <a:endParaRPr lang="ru-RU" altLang="zh-CN" sz="1100" dirty="0">
                <a:solidFill>
                  <a:schemeClr val="bg1"/>
                </a:solidFill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7723209" y="2152708"/>
              <a:ext cx="2426651" cy="262273"/>
            </a:xfrm>
            <a:prstGeom prst="rect">
              <a:avLst/>
            </a:prstGeom>
          </p:spPr>
          <p:txBody>
            <a:bodyPr wrap="square" lIns="54888" tIns="27443" rIns="54888" bIns="27443">
              <a:spAutoFit/>
            </a:bodyPr>
            <a:lstStyle/>
            <a:p>
              <a:pPr>
                <a:lnSpc>
                  <a:spcPct val="120000"/>
                </a:lnSpc>
              </a:pPr>
              <a:endParaRPr lang="ru-RU" altLang="zh-CN" sz="1200" dirty="0">
                <a:solidFill>
                  <a:schemeClr val="bg1"/>
                </a:solidFill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7720669" y="2619775"/>
              <a:ext cx="2396649" cy="262273"/>
            </a:xfrm>
            <a:prstGeom prst="rect">
              <a:avLst/>
            </a:prstGeom>
          </p:spPr>
          <p:txBody>
            <a:bodyPr wrap="square" lIns="54888" tIns="27443" rIns="54888" bIns="27443">
              <a:spAutoFit/>
            </a:bodyPr>
            <a:lstStyle/>
            <a:p>
              <a:pPr>
                <a:lnSpc>
                  <a:spcPct val="120000"/>
                </a:lnSpc>
              </a:pPr>
              <a:endParaRPr lang="ru-RU" altLang="zh-CN" sz="1200" dirty="0">
                <a:solidFill>
                  <a:schemeClr val="bg1"/>
                </a:solidFill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 rot="10800000">
            <a:off x="2102738" y="5145258"/>
            <a:ext cx="228203" cy="1398767"/>
            <a:chOff x="1846011" y="2320277"/>
            <a:chExt cx="166427" cy="946801"/>
          </a:xfrm>
          <a:solidFill>
            <a:schemeClr val="bg1"/>
          </a:solidFill>
        </p:grpSpPr>
        <p:cxnSp>
          <p:nvCxnSpPr>
            <p:cNvPr id="56" name="直接连接符 55"/>
            <p:cNvCxnSpPr/>
            <p:nvPr/>
          </p:nvCxnSpPr>
          <p:spPr>
            <a:xfrm flipV="1">
              <a:off x="1929225" y="2442711"/>
              <a:ext cx="0" cy="824367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椭圆 56"/>
            <p:cNvSpPr/>
            <p:nvPr/>
          </p:nvSpPr>
          <p:spPr>
            <a:xfrm>
              <a:off x="1846011" y="2320277"/>
              <a:ext cx="166427" cy="150871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altLang="zh-CN" dirty="0"/>
            </a:p>
          </p:txBody>
        </p:sp>
      </p:grpSp>
      <p:grpSp>
        <p:nvGrpSpPr>
          <p:cNvPr id="61" name="组合 60"/>
          <p:cNvGrpSpPr/>
          <p:nvPr/>
        </p:nvGrpSpPr>
        <p:grpSpPr>
          <a:xfrm rot="10800000">
            <a:off x="6097871" y="5145258"/>
            <a:ext cx="228203" cy="1398767"/>
            <a:chOff x="1846011" y="2320277"/>
            <a:chExt cx="166427" cy="946801"/>
          </a:xfrm>
          <a:solidFill>
            <a:schemeClr val="bg1"/>
          </a:solidFill>
        </p:grpSpPr>
        <p:cxnSp>
          <p:nvCxnSpPr>
            <p:cNvPr id="62" name="直接连接符 61"/>
            <p:cNvCxnSpPr/>
            <p:nvPr/>
          </p:nvCxnSpPr>
          <p:spPr>
            <a:xfrm flipV="1">
              <a:off x="1929225" y="2442711"/>
              <a:ext cx="0" cy="824367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椭圆 62"/>
            <p:cNvSpPr/>
            <p:nvPr/>
          </p:nvSpPr>
          <p:spPr>
            <a:xfrm>
              <a:off x="1846011" y="2320277"/>
              <a:ext cx="166427" cy="150871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altLang="zh-CN" dirty="0"/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87246" y="1806955"/>
            <a:ext cx="228203" cy="1982963"/>
            <a:chOff x="1846011" y="1924843"/>
            <a:chExt cx="166427" cy="1342235"/>
          </a:xfrm>
          <a:solidFill>
            <a:schemeClr val="bg1"/>
          </a:solidFill>
        </p:grpSpPr>
        <p:cxnSp>
          <p:nvCxnSpPr>
            <p:cNvPr id="65" name="直接连接符 64"/>
            <p:cNvCxnSpPr>
              <a:endCxn id="66" idx="4"/>
            </p:cNvCxnSpPr>
            <p:nvPr/>
          </p:nvCxnSpPr>
          <p:spPr>
            <a:xfrm flipV="1">
              <a:off x="1929225" y="2075714"/>
              <a:ext cx="0" cy="1191364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椭圆 65"/>
            <p:cNvSpPr/>
            <p:nvPr/>
          </p:nvSpPr>
          <p:spPr>
            <a:xfrm>
              <a:off x="1846011" y="1924843"/>
              <a:ext cx="166427" cy="150871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altLang="zh-CN" dirty="0"/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385911" y="1847455"/>
            <a:ext cx="2941853" cy="1504931"/>
            <a:chOff x="347991" y="2139456"/>
            <a:chExt cx="2941853" cy="1504931"/>
          </a:xfrm>
        </p:grpSpPr>
        <p:grpSp>
          <p:nvGrpSpPr>
            <p:cNvPr id="50" name="组合 49"/>
            <p:cNvGrpSpPr/>
            <p:nvPr/>
          </p:nvGrpSpPr>
          <p:grpSpPr>
            <a:xfrm>
              <a:off x="347991" y="2139456"/>
              <a:ext cx="2941853" cy="1500732"/>
              <a:chOff x="436891" y="2101356"/>
              <a:chExt cx="2941853" cy="1500732"/>
            </a:xfrm>
          </p:grpSpPr>
          <p:sp>
            <p:nvSpPr>
              <p:cNvPr id="22" name="矩形 21"/>
              <p:cNvSpPr/>
              <p:nvPr/>
            </p:nvSpPr>
            <p:spPr>
              <a:xfrm>
                <a:off x="436891" y="2415288"/>
                <a:ext cx="2766049" cy="33361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20000"/>
                  </a:lnSpc>
                </a:pPr>
                <a:endParaRPr lang="ru-RU" altLang="zh-CN" sz="1400" dirty="0">
                  <a:solidFill>
                    <a:schemeClr val="bg1"/>
                  </a:solidFill>
                  <a:latin typeface="Calibri" panose="020F0502020204030204" charset="0"/>
                  <a:ea typeface="微软雅黑" panose="020B0503020204020204" pitchFamily="34" charset="-122"/>
                  <a:cs typeface="Calibri" panose="020F0502020204030204" charset="0"/>
                </a:endParaRPr>
              </a:p>
            </p:txBody>
          </p:sp>
          <p:sp>
            <p:nvSpPr>
              <p:cNvPr id="23" name="矩形 22"/>
              <p:cNvSpPr/>
              <p:nvPr/>
            </p:nvSpPr>
            <p:spPr>
              <a:xfrm>
                <a:off x="436892" y="2101356"/>
                <a:ext cx="2941852" cy="15007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ru-RU" altLang="zh-CN" sz="1100" b="1" dirty="0">
                    <a:solidFill>
                      <a:srgbClr val="00B0F0"/>
                    </a:solidFill>
                    <a:latin typeface="Calibri" panose="020F0502020204030204" charset="0"/>
                    <a:ea typeface="微软雅黑" panose="020B0503020204020204" pitchFamily="34" charset="-122"/>
                    <a:cs typeface="Calibri" panose="020F0502020204030204" charset="0"/>
                  </a:rPr>
                  <a:t>Ноябрь 2002 г.: </a:t>
                </a:r>
                <a:r>
                  <a:rPr lang="ru-RU" altLang="zh-CN" sz="1100" dirty="0">
                    <a:solidFill>
                      <a:schemeClr val="bg1"/>
                    </a:solidFill>
                    <a:latin typeface="Calibri" panose="020F0502020204030204" charset="0"/>
                    <a:ea typeface="微软雅黑" panose="020B0503020204020204" pitchFamily="34" charset="-122"/>
                    <a:cs typeface="Calibri" panose="020F0502020204030204" charset="0"/>
                  </a:rPr>
                  <a:t>создана Группа Sailun.</a:t>
                </a:r>
              </a:p>
              <a:p>
                <a:pPr>
                  <a:lnSpc>
                    <a:spcPct val="120000"/>
                  </a:lnSpc>
                </a:pPr>
                <a:r>
                  <a:rPr lang="ru-RU" altLang="zh-CN" sz="1100" b="1" dirty="0">
                    <a:solidFill>
                      <a:srgbClr val="00B0F0"/>
                    </a:solidFill>
                    <a:latin typeface="Calibri" panose="020F0502020204030204" charset="0"/>
                    <a:ea typeface="微软雅黑" panose="020B0503020204020204" pitchFamily="34" charset="-122"/>
                    <a:cs typeface="Calibri" panose="020F0502020204030204" charset="0"/>
                  </a:rPr>
                  <a:t>Декабрь 2003 г.: </a:t>
                </a:r>
                <a:r>
                  <a:rPr lang="ru-RU" altLang="zh-CN" sz="1100" dirty="0">
                    <a:solidFill>
                      <a:schemeClr val="bg1"/>
                    </a:solidFill>
                    <a:latin typeface="Calibri" panose="020F0502020204030204" charset="0"/>
                    <a:ea typeface="微软雅黑" panose="020B0503020204020204" pitchFamily="34" charset="-122"/>
                    <a:cs typeface="Calibri" panose="020F0502020204030204" charset="0"/>
                  </a:rPr>
                  <a:t>выпущена первая шина.</a:t>
                </a:r>
              </a:p>
              <a:p>
                <a:pPr>
                  <a:lnSpc>
                    <a:spcPct val="120000"/>
                  </a:lnSpc>
                </a:pPr>
                <a:r>
                  <a:rPr lang="ru-RU" altLang="zh-CN" sz="1100" b="1" dirty="0">
                    <a:solidFill>
                      <a:srgbClr val="00B0F0"/>
                    </a:solidFill>
                    <a:latin typeface="Calibri" panose="020F0502020204030204" charset="0"/>
                    <a:ea typeface="微软雅黑" panose="020B0503020204020204" pitchFamily="34" charset="-122"/>
                    <a:cs typeface="Calibri" panose="020F0502020204030204" charset="0"/>
                  </a:rPr>
                  <a:t>Декабрь 2007 г.: </a:t>
                </a:r>
                <a:r>
                  <a:rPr lang="ru-RU" altLang="zh-CN" sz="1100" dirty="0">
                    <a:solidFill>
                      <a:schemeClr val="bg1"/>
                    </a:solidFill>
                    <a:latin typeface="Calibri" panose="020F0502020204030204" charset="0"/>
                    <a:ea typeface="微软雅黑" panose="020B0503020204020204" pitchFamily="34" charset="-122"/>
                    <a:cs typeface="Calibri" panose="020F0502020204030204" charset="0"/>
                  </a:rPr>
                  <a:t>завершена реорганизация компании.</a:t>
                </a:r>
              </a:p>
              <a:p>
                <a:pPr>
                  <a:lnSpc>
                    <a:spcPct val="120000"/>
                  </a:lnSpc>
                </a:pPr>
                <a:r>
                  <a:rPr lang="ru-RU" altLang="zh-CN" sz="1100" b="1" dirty="0">
                    <a:solidFill>
                      <a:srgbClr val="00B0F0"/>
                    </a:solidFill>
                    <a:latin typeface="Calibri" panose="020F0502020204030204" charset="0"/>
                    <a:ea typeface="微软雅黑" panose="020B0503020204020204" pitchFamily="34" charset="-122"/>
                    <a:cs typeface="Calibri" panose="020F0502020204030204" charset="0"/>
                  </a:rPr>
                  <a:t>Апрель 2009 г.: </a:t>
                </a:r>
                <a:r>
                  <a:rPr lang="ru-RU" altLang="zh-CN" sz="1100" dirty="0">
                    <a:solidFill>
                      <a:schemeClr val="bg1"/>
                    </a:solidFill>
                    <a:latin typeface="Calibri" panose="020F0502020204030204" charset="0"/>
                    <a:ea typeface="微软雅黑" panose="020B0503020204020204" pitchFamily="34" charset="-122"/>
                    <a:cs typeface="Calibri" panose="020F0502020204030204" charset="0"/>
                  </a:rPr>
                  <a:t>основан Национальный инженерно-исследовательский центр каучуков и шин (NERCRAT).</a:t>
                </a:r>
              </a:p>
            </p:txBody>
          </p:sp>
          <p:sp>
            <p:nvSpPr>
              <p:cNvPr id="24" name="矩形 23"/>
              <p:cNvSpPr/>
              <p:nvPr/>
            </p:nvSpPr>
            <p:spPr>
              <a:xfrm>
                <a:off x="436891" y="2761122"/>
                <a:ext cx="2919972" cy="33361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20000"/>
                  </a:lnSpc>
                </a:pPr>
                <a:endParaRPr lang="ru-RU" altLang="zh-CN" sz="1400" dirty="0">
                  <a:solidFill>
                    <a:schemeClr val="bg1"/>
                  </a:solidFill>
                  <a:latin typeface="Calibri" panose="020F0502020204030204" charset="0"/>
                  <a:ea typeface="微软雅黑" panose="020B0503020204020204" pitchFamily="34" charset="-122"/>
                  <a:cs typeface="Calibri" panose="020F0502020204030204" charset="0"/>
                </a:endParaRPr>
              </a:p>
            </p:txBody>
          </p:sp>
        </p:grpSp>
        <p:sp>
          <p:nvSpPr>
            <p:cNvPr id="72" name="矩形 71"/>
            <p:cNvSpPr/>
            <p:nvPr/>
          </p:nvSpPr>
          <p:spPr>
            <a:xfrm>
              <a:off x="364509" y="3310770"/>
              <a:ext cx="2749531" cy="33361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endParaRPr lang="ru-RU" altLang="zh-CN" sz="1400" dirty="0">
                <a:solidFill>
                  <a:schemeClr val="bg1"/>
                </a:solidFill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</a:endParaRPr>
            </a:p>
          </p:txBody>
        </p:sp>
      </p:grpSp>
      <p:grpSp>
        <p:nvGrpSpPr>
          <p:cNvPr id="76" name="组合 75"/>
          <p:cNvGrpSpPr/>
          <p:nvPr/>
        </p:nvGrpSpPr>
        <p:grpSpPr>
          <a:xfrm>
            <a:off x="6936401" y="2048256"/>
            <a:ext cx="228203" cy="1741663"/>
            <a:chOff x="1846011" y="2088175"/>
            <a:chExt cx="166427" cy="1178903"/>
          </a:xfrm>
          <a:solidFill>
            <a:schemeClr val="bg1"/>
          </a:solidFill>
        </p:grpSpPr>
        <p:cxnSp>
          <p:nvCxnSpPr>
            <p:cNvPr id="77" name="直接连接符 76"/>
            <p:cNvCxnSpPr>
              <a:endCxn id="78" idx="4"/>
            </p:cNvCxnSpPr>
            <p:nvPr/>
          </p:nvCxnSpPr>
          <p:spPr>
            <a:xfrm flipV="1">
              <a:off x="1929225" y="2239046"/>
              <a:ext cx="0" cy="1028032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椭圆 77"/>
            <p:cNvSpPr/>
            <p:nvPr/>
          </p:nvSpPr>
          <p:spPr>
            <a:xfrm>
              <a:off x="1846011" y="2088175"/>
              <a:ext cx="166427" cy="150871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altLang="zh-CN" dirty="0"/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3288106" y="1806955"/>
            <a:ext cx="228203" cy="1982963"/>
            <a:chOff x="1846011" y="1924843"/>
            <a:chExt cx="166427" cy="1342235"/>
          </a:xfrm>
          <a:solidFill>
            <a:schemeClr val="bg1"/>
          </a:solidFill>
        </p:grpSpPr>
        <p:cxnSp>
          <p:nvCxnSpPr>
            <p:cNvPr id="81" name="直接连接符 80"/>
            <p:cNvCxnSpPr>
              <a:endCxn id="82" idx="4"/>
            </p:cNvCxnSpPr>
            <p:nvPr/>
          </p:nvCxnSpPr>
          <p:spPr>
            <a:xfrm flipV="1">
              <a:off x="1929225" y="2075714"/>
              <a:ext cx="0" cy="1191364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" name="椭圆 81"/>
            <p:cNvSpPr/>
            <p:nvPr/>
          </p:nvSpPr>
          <p:spPr>
            <a:xfrm>
              <a:off x="1846011" y="1924843"/>
              <a:ext cx="166427" cy="150871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altLang="zh-CN" dirty="0"/>
            </a:p>
          </p:txBody>
        </p:sp>
      </p:grpSp>
      <p:grpSp>
        <p:nvGrpSpPr>
          <p:cNvPr id="83" name="组合 82"/>
          <p:cNvGrpSpPr/>
          <p:nvPr/>
        </p:nvGrpSpPr>
        <p:grpSpPr>
          <a:xfrm rot="10800000">
            <a:off x="9564626" y="5145258"/>
            <a:ext cx="228203" cy="1398767"/>
            <a:chOff x="1846011" y="2320277"/>
            <a:chExt cx="166427" cy="946801"/>
          </a:xfrm>
          <a:solidFill>
            <a:schemeClr val="bg1"/>
          </a:solidFill>
        </p:grpSpPr>
        <p:cxnSp>
          <p:nvCxnSpPr>
            <p:cNvPr id="84" name="直接连接符 83"/>
            <p:cNvCxnSpPr/>
            <p:nvPr/>
          </p:nvCxnSpPr>
          <p:spPr>
            <a:xfrm flipV="1">
              <a:off x="1929225" y="2442711"/>
              <a:ext cx="0" cy="824367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椭圆 84"/>
            <p:cNvSpPr/>
            <p:nvPr/>
          </p:nvSpPr>
          <p:spPr>
            <a:xfrm>
              <a:off x="1846011" y="2320277"/>
              <a:ext cx="166427" cy="150871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altLang="zh-CN" dirty="0"/>
            </a:p>
          </p:txBody>
        </p:sp>
      </p:grpSp>
      <p:sp>
        <p:nvSpPr>
          <p:cNvPr id="87" name="矩形 86"/>
          <p:cNvSpPr/>
          <p:nvPr/>
        </p:nvSpPr>
        <p:spPr>
          <a:xfrm>
            <a:off x="9956594" y="2180829"/>
            <a:ext cx="2128736" cy="1906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ru-RU" altLang="zh-CN" sz="1100" b="1" dirty="0">
                <a:solidFill>
                  <a:srgbClr val="00B0F0"/>
                </a:solidFill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</a:rPr>
              <a:t>К 2025 г.: обеспечить технологическую независимость, интеллектуальное производство и интернационализацию бренда, чтобы стать влиятельным мировым производителем шин.</a:t>
            </a:r>
          </a:p>
        </p:txBody>
      </p:sp>
      <p:sp>
        <p:nvSpPr>
          <p:cNvPr id="88" name="文本框 87"/>
          <p:cNvSpPr txBox="1"/>
          <p:nvPr/>
        </p:nvSpPr>
        <p:spPr>
          <a:xfrm>
            <a:off x="6094412" y="259550"/>
            <a:ext cx="677702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zh-CN" sz="3200" b="1" dirty="0">
                <a:solidFill>
                  <a:schemeClr val="bg1"/>
                </a:solidFill>
              </a:rPr>
              <a:t>Наша история </a:t>
            </a:r>
          </a:p>
          <a:p>
            <a:pPr algn="ctr"/>
            <a:r>
              <a:rPr lang="ru-RU" altLang="zh-CN" sz="3200" b="1" dirty="0">
                <a:solidFill>
                  <a:schemeClr val="bg1"/>
                </a:solidFill>
              </a:rPr>
              <a:t>роста и развития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矩形 445"/>
          <p:cNvSpPr/>
          <p:nvPr/>
        </p:nvSpPr>
        <p:spPr>
          <a:xfrm>
            <a:off x="1507639" y="259354"/>
            <a:ext cx="1005996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49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altLang="zh-CN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rPr>
              <a:t>Глобальное присутствие Группы Sailun</a:t>
            </a:r>
          </a:p>
        </p:txBody>
      </p:sp>
      <p:grpSp>
        <p:nvGrpSpPr>
          <p:cNvPr id="270" name="组合 269"/>
          <p:cNvGrpSpPr/>
          <p:nvPr/>
        </p:nvGrpSpPr>
        <p:grpSpPr>
          <a:xfrm>
            <a:off x="1567210" y="1374677"/>
            <a:ext cx="8297907" cy="4100483"/>
            <a:chOff x="979636" y="1220777"/>
            <a:chExt cx="8728454" cy="4313241"/>
          </a:xfrm>
          <a:solidFill>
            <a:schemeClr val="bg1">
              <a:lumMod val="85000"/>
            </a:schemeClr>
          </a:solidFill>
        </p:grpSpPr>
        <p:sp>
          <p:nvSpPr>
            <p:cNvPr id="272" name="Freeform 108"/>
            <p:cNvSpPr>
              <a:spLocks noEditPoints="1"/>
            </p:cNvSpPr>
            <p:nvPr/>
          </p:nvSpPr>
          <p:spPr bwMode="auto">
            <a:xfrm>
              <a:off x="3282060" y="4546498"/>
              <a:ext cx="491971" cy="969630"/>
            </a:xfrm>
            <a:custGeom>
              <a:avLst/>
              <a:gdLst/>
              <a:ahLst/>
              <a:cxnLst>
                <a:cxn ang="0">
                  <a:pos x="65" y="427"/>
                </a:cxn>
                <a:cxn ang="0">
                  <a:pos x="60" y="417"/>
                </a:cxn>
                <a:cxn ang="0">
                  <a:pos x="56" y="448"/>
                </a:cxn>
                <a:cxn ang="0">
                  <a:pos x="80" y="449"/>
                </a:cxn>
                <a:cxn ang="0">
                  <a:pos x="87" y="441"/>
                </a:cxn>
                <a:cxn ang="0">
                  <a:pos x="218" y="46"/>
                </a:cxn>
                <a:cxn ang="0">
                  <a:pos x="212" y="64"/>
                </a:cxn>
                <a:cxn ang="0">
                  <a:pos x="194" y="70"/>
                </a:cxn>
                <a:cxn ang="0">
                  <a:pos x="172" y="67"/>
                </a:cxn>
                <a:cxn ang="0">
                  <a:pos x="185" y="44"/>
                </a:cxn>
                <a:cxn ang="0">
                  <a:pos x="151" y="27"/>
                </a:cxn>
                <a:cxn ang="0">
                  <a:pos x="123" y="3"/>
                </a:cxn>
                <a:cxn ang="0">
                  <a:pos x="105" y="10"/>
                </a:cxn>
                <a:cxn ang="0">
                  <a:pos x="82" y="5"/>
                </a:cxn>
                <a:cxn ang="0">
                  <a:pos x="72" y="25"/>
                </a:cxn>
                <a:cxn ang="0">
                  <a:pos x="58" y="43"/>
                </a:cxn>
                <a:cxn ang="0">
                  <a:pos x="60" y="63"/>
                </a:cxn>
                <a:cxn ang="0">
                  <a:pos x="49" y="78"/>
                </a:cxn>
                <a:cxn ang="0">
                  <a:pos x="41" y="94"/>
                </a:cxn>
                <a:cxn ang="0">
                  <a:pos x="37" y="115"/>
                </a:cxn>
                <a:cxn ang="0">
                  <a:pos x="40" y="138"/>
                </a:cxn>
                <a:cxn ang="0">
                  <a:pos x="40" y="157"/>
                </a:cxn>
                <a:cxn ang="0">
                  <a:pos x="37" y="180"/>
                </a:cxn>
                <a:cxn ang="0">
                  <a:pos x="28" y="206"/>
                </a:cxn>
                <a:cxn ang="0">
                  <a:pos x="25" y="216"/>
                </a:cxn>
                <a:cxn ang="0">
                  <a:pos x="21" y="232"/>
                </a:cxn>
                <a:cxn ang="0">
                  <a:pos x="20" y="248"/>
                </a:cxn>
                <a:cxn ang="0">
                  <a:pos x="18" y="272"/>
                </a:cxn>
                <a:cxn ang="0">
                  <a:pos x="21" y="285"/>
                </a:cxn>
                <a:cxn ang="0">
                  <a:pos x="26" y="296"/>
                </a:cxn>
                <a:cxn ang="0">
                  <a:pos x="23" y="305"/>
                </a:cxn>
                <a:cxn ang="0">
                  <a:pos x="21" y="323"/>
                </a:cxn>
                <a:cxn ang="0">
                  <a:pos x="13" y="338"/>
                </a:cxn>
                <a:cxn ang="0">
                  <a:pos x="9" y="355"/>
                </a:cxn>
                <a:cxn ang="0">
                  <a:pos x="3" y="373"/>
                </a:cxn>
                <a:cxn ang="0">
                  <a:pos x="15" y="384"/>
                </a:cxn>
                <a:cxn ang="0">
                  <a:pos x="21" y="401"/>
                </a:cxn>
                <a:cxn ang="0">
                  <a:pos x="47" y="404"/>
                </a:cxn>
                <a:cxn ang="0">
                  <a:pos x="52" y="395"/>
                </a:cxn>
                <a:cxn ang="0">
                  <a:pos x="53" y="376"/>
                </a:cxn>
                <a:cxn ang="0">
                  <a:pos x="66" y="364"/>
                </a:cxn>
                <a:cxn ang="0">
                  <a:pos x="87" y="340"/>
                </a:cxn>
                <a:cxn ang="0">
                  <a:pos x="78" y="326"/>
                </a:cxn>
                <a:cxn ang="0">
                  <a:pos x="89" y="299"/>
                </a:cxn>
                <a:cxn ang="0">
                  <a:pos x="95" y="285"/>
                </a:cxn>
                <a:cxn ang="0">
                  <a:pos x="102" y="270"/>
                </a:cxn>
                <a:cxn ang="0">
                  <a:pos x="109" y="269"/>
                </a:cxn>
                <a:cxn ang="0">
                  <a:pos x="106" y="262"/>
                </a:cxn>
                <a:cxn ang="0">
                  <a:pos x="98" y="251"/>
                </a:cxn>
                <a:cxn ang="0">
                  <a:pos x="115" y="245"/>
                </a:cxn>
                <a:cxn ang="0">
                  <a:pos x="129" y="228"/>
                </a:cxn>
                <a:cxn ang="0">
                  <a:pos x="133" y="215"/>
                </a:cxn>
                <a:cxn ang="0">
                  <a:pos x="183" y="203"/>
                </a:cxn>
                <a:cxn ang="0">
                  <a:pos x="189" y="181"/>
                </a:cxn>
                <a:cxn ang="0">
                  <a:pos x="180" y="164"/>
                </a:cxn>
                <a:cxn ang="0">
                  <a:pos x="176" y="156"/>
                </a:cxn>
                <a:cxn ang="0">
                  <a:pos x="174" y="144"/>
                </a:cxn>
                <a:cxn ang="0">
                  <a:pos x="181" y="110"/>
                </a:cxn>
                <a:cxn ang="0">
                  <a:pos x="214" y="71"/>
                </a:cxn>
                <a:cxn ang="0">
                  <a:pos x="225" y="47"/>
                </a:cxn>
              </a:cxnLst>
              <a:rect l="0" t="0" r="r" b="b"/>
              <a:pathLst>
                <a:path w="228" h="450">
                  <a:moveTo>
                    <a:pt x="87" y="441"/>
                  </a:moveTo>
                  <a:cubicBezTo>
                    <a:pt x="81" y="441"/>
                    <a:pt x="68" y="430"/>
                    <a:pt x="65" y="427"/>
                  </a:cubicBezTo>
                  <a:cubicBezTo>
                    <a:pt x="61" y="424"/>
                    <a:pt x="64" y="421"/>
                    <a:pt x="59" y="421"/>
                  </a:cubicBezTo>
                  <a:cubicBezTo>
                    <a:pt x="55" y="422"/>
                    <a:pt x="58" y="418"/>
                    <a:pt x="60" y="417"/>
                  </a:cubicBezTo>
                  <a:cubicBezTo>
                    <a:pt x="62" y="415"/>
                    <a:pt x="59" y="411"/>
                    <a:pt x="56" y="410"/>
                  </a:cubicBezTo>
                  <a:cubicBezTo>
                    <a:pt x="56" y="417"/>
                    <a:pt x="54" y="447"/>
                    <a:pt x="56" y="448"/>
                  </a:cubicBezTo>
                  <a:cubicBezTo>
                    <a:pt x="58" y="448"/>
                    <a:pt x="71" y="446"/>
                    <a:pt x="75" y="449"/>
                  </a:cubicBezTo>
                  <a:cubicBezTo>
                    <a:pt x="77" y="449"/>
                    <a:pt x="79" y="450"/>
                    <a:pt x="80" y="449"/>
                  </a:cubicBezTo>
                  <a:cubicBezTo>
                    <a:pt x="83" y="446"/>
                    <a:pt x="90" y="447"/>
                    <a:pt x="94" y="445"/>
                  </a:cubicBezTo>
                  <a:cubicBezTo>
                    <a:pt x="98" y="442"/>
                    <a:pt x="93" y="442"/>
                    <a:pt x="87" y="441"/>
                  </a:cubicBezTo>
                  <a:close/>
                  <a:moveTo>
                    <a:pt x="225" y="47"/>
                  </a:moveTo>
                  <a:cubicBezTo>
                    <a:pt x="224" y="46"/>
                    <a:pt x="221" y="46"/>
                    <a:pt x="218" y="46"/>
                  </a:cubicBezTo>
                  <a:cubicBezTo>
                    <a:pt x="218" y="46"/>
                    <a:pt x="218" y="47"/>
                    <a:pt x="218" y="47"/>
                  </a:cubicBezTo>
                  <a:cubicBezTo>
                    <a:pt x="219" y="52"/>
                    <a:pt x="216" y="64"/>
                    <a:pt x="212" y="64"/>
                  </a:cubicBezTo>
                  <a:cubicBezTo>
                    <a:pt x="209" y="63"/>
                    <a:pt x="206" y="69"/>
                    <a:pt x="203" y="68"/>
                  </a:cubicBezTo>
                  <a:cubicBezTo>
                    <a:pt x="201" y="67"/>
                    <a:pt x="197" y="72"/>
                    <a:pt x="194" y="70"/>
                  </a:cubicBezTo>
                  <a:cubicBezTo>
                    <a:pt x="190" y="68"/>
                    <a:pt x="186" y="71"/>
                    <a:pt x="183" y="69"/>
                  </a:cubicBezTo>
                  <a:cubicBezTo>
                    <a:pt x="180" y="67"/>
                    <a:pt x="172" y="69"/>
                    <a:pt x="172" y="67"/>
                  </a:cubicBezTo>
                  <a:cubicBezTo>
                    <a:pt x="172" y="65"/>
                    <a:pt x="176" y="65"/>
                    <a:pt x="176" y="59"/>
                  </a:cubicBezTo>
                  <a:cubicBezTo>
                    <a:pt x="176" y="53"/>
                    <a:pt x="186" y="47"/>
                    <a:pt x="185" y="44"/>
                  </a:cubicBezTo>
                  <a:cubicBezTo>
                    <a:pt x="183" y="42"/>
                    <a:pt x="166" y="37"/>
                    <a:pt x="164" y="34"/>
                  </a:cubicBezTo>
                  <a:cubicBezTo>
                    <a:pt x="161" y="31"/>
                    <a:pt x="158" y="28"/>
                    <a:pt x="151" y="27"/>
                  </a:cubicBezTo>
                  <a:cubicBezTo>
                    <a:pt x="145" y="27"/>
                    <a:pt x="145" y="23"/>
                    <a:pt x="139" y="19"/>
                  </a:cubicBezTo>
                  <a:cubicBezTo>
                    <a:pt x="134" y="16"/>
                    <a:pt x="126" y="8"/>
                    <a:pt x="123" y="3"/>
                  </a:cubicBezTo>
                  <a:cubicBezTo>
                    <a:pt x="119" y="3"/>
                    <a:pt x="113" y="2"/>
                    <a:pt x="112" y="4"/>
                  </a:cubicBezTo>
                  <a:cubicBezTo>
                    <a:pt x="110" y="6"/>
                    <a:pt x="108" y="15"/>
                    <a:pt x="105" y="10"/>
                  </a:cubicBezTo>
                  <a:cubicBezTo>
                    <a:pt x="103" y="6"/>
                    <a:pt x="97" y="6"/>
                    <a:pt x="92" y="5"/>
                  </a:cubicBezTo>
                  <a:cubicBezTo>
                    <a:pt x="87" y="4"/>
                    <a:pt x="88" y="0"/>
                    <a:pt x="82" y="5"/>
                  </a:cubicBezTo>
                  <a:cubicBezTo>
                    <a:pt x="80" y="8"/>
                    <a:pt x="77" y="10"/>
                    <a:pt x="74" y="12"/>
                  </a:cubicBezTo>
                  <a:cubicBezTo>
                    <a:pt x="74" y="17"/>
                    <a:pt x="73" y="23"/>
                    <a:pt x="72" y="25"/>
                  </a:cubicBezTo>
                  <a:cubicBezTo>
                    <a:pt x="70" y="28"/>
                    <a:pt x="59" y="33"/>
                    <a:pt x="59" y="35"/>
                  </a:cubicBezTo>
                  <a:cubicBezTo>
                    <a:pt x="59" y="38"/>
                    <a:pt x="60" y="42"/>
                    <a:pt x="58" y="43"/>
                  </a:cubicBezTo>
                  <a:cubicBezTo>
                    <a:pt x="56" y="45"/>
                    <a:pt x="63" y="54"/>
                    <a:pt x="59" y="56"/>
                  </a:cubicBezTo>
                  <a:cubicBezTo>
                    <a:pt x="56" y="58"/>
                    <a:pt x="62" y="61"/>
                    <a:pt x="60" y="63"/>
                  </a:cubicBezTo>
                  <a:cubicBezTo>
                    <a:pt x="57" y="65"/>
                    <a:pt x="53" y="66"/>
                    <a:pt x="53" y="69"/>
                  </a:cubicBezTo>
                  <a:cubicBezTo>
                    <a:pt x="53" y="71"/>
                    <a:pt x="53" y="77"/>
                    <a:pt x="49" y="78"/>
                  </a:cubicBezTo>
                  <a:cubicBezTo>
                    <a:pt x="46" y="79"/>
                    <a:pt x="44" y="84"/>
                    <a:pt x="44" y="88"/>
                  </a:cubicBezTo>
                  <a:cubicBezTo>
                    <a:pt x="44" y="92"/>
                    <a:pt x="40" y="89"/>
                    <a:pt x="41" y="94"/>
                  </a:cubicBezTo>
                  <a:cubicBezTo>
                    <a:pt x="43" y="99"/>
                    <a:pt x="45" y="105"/>
                    <a:pt x="41" y="106"/>
                  </a:cubicBezTo>
                  <a:cubicBezTo>
                    <a:pt x="38" y="107"/>
                    <a:pt x="39" y="115"/>
                    <a:pt x="37" y="115"/>
                  </a:cubicBezTo>
                  <a:cubicBezTo>
                    <a:pt x="35" y="115"/>
                    <a:pt x="34" y="123"/>
                    <a:pt x="37" y="127"/>
                  </a:cubicBezTo>
                  <a:cubicBezTo>
                    <a:pt x="40" y="131"/>
                    <a:pt x="40" y="134"/>
                    <a:pt x="40" y="138"/>
                  </a:cubicBezTo>
                  <a:cubicBezTo>
                    <a:pt x="40" y="142"/>
                    <a:pt x="44" y="144"/>
                    <a:pt x="43" y="148"/>
                  </a:cubicBezTo>
                  <a:cubicBezTo>
                    <a:pt x="42" y="152"/>
                    <a:pt x="42" y="155"/>
                    <a:pt x="40" y="157"/>
                  </a:cubicBezTo>
                  <a:cubicBezTo>
                    <a:pt x="38" y="159"/>
                    <a:pt x="40" y="164"/>
                    <a:pt x="37" y="165"/>
                  </a:cubicBezTo>
                  <a:cubicBezTo>
                    <a:pt x="34" y="167"/>
                    <a:pt x="39" y="177"/>
                    <a:pt x="37" y="180"/>
                  </a:cubicBezTo>
                  <a:cubicBezTo>
                    <a:pt x="34" y="182"/>
                    <a:pt x="28" y="183"/>
                    <a:pt x="28" y="191"/>
                  </a:cubicBezTo>
                  <a:cubicBezTo>
                    <a:pt x="28" y="198"/>
                    <a:pt x="29" y="202"/>
                    <a:pt x="28" y="206"/>
                  </a:cubicBezTo>
                  <a:cubicBezTo>
                    <a:pt x="28" y="208"/>
                    <a:pt x="32" y="208"/>
                    <a:pt x="31" y="212"/>
                  </a:cubicBezTo>
                  <a:cubicBezTo>
                    <a:pt x="31" y="216"/>
                    <a:pt x="25" y="214"/>
                    <a:pt x="25" y="216"/>
                  </a:cubicBezTo>
                  <a:cubicBezTo>
                    <a:pt x="24" y="219"/>
                    <a:pt x="26" y="225"/>
                    <a:pt x="24" y="225"/>
                  </a:cubicBezTo>
                  <a:cubicBezTo>
                    <a:pt x="22" y="225"/>
                    <a:pt x="21" y="227"/>
                    <a:pt x="21" y="232"/>
                  </a:cubicBezTo>
                  <a:cubicBezTo>
                    <a:pt x="21" y="237"/>
                    <a:pt x="18" y="237"/>
                    <a:pt x="18" y="240"/>
                  </a:cubicBezTo>
                  <a:cubicBezTo>
                    <a:pt x="18" y="242"/>
                    <a:pt x="20" y="245"/>
                    <a:pt x="20" y="248"/>
                  </a:cubicBezTo>
                  <a:cubicBezTo>
                    <a:pt x="20" y="250"/>
                    <a:pt x="22" y="259"/>
                    <a:pt x="20" y="260"/>
                  </a:cubicBezTo>
                  <a:cubicBezTo>
                    <a:pt x="17" y="260"/>
                    <a:pt x="16" y="270"/>
                    <a:pt x="18" y="272"/>
                  </a:cubicBezTo>
                  <a:cubicBezTo>
                    <a:pt x="20" y="273"/>
                    <a:pt x="20" y="276"/>
                    <a:pt x="19" y="278"/>
                  </a:cubicBezTo>
                  <a:cubicBezTo>
                    <a:pt x="18" y="280"/>
                    <a:pt x="24" y="282"/>
                    <a:pt x="21" y="285"/>
                  </a:cubicBezTo>
                  <a:cubicBezTo>
                    <a:pt x="18" y="288"/>
                    <a:pt x="20" y="292"/>
                    <a:pt x="24" y="291"/>
                  </a:cubicBezTo>
                  <a:cubicBezTo>
                    <a:pt x="27" y="290"/>
                    <a:pt x="29" y="296"/>
                    <a:pt x="26" y="296"/>
                  </a:cubicBezTo>
                  <a:cubicBezTo>
                    <a:pt x="22" y="296"/>
                    <a:pt x="18" y="296"/>
                    <a:pt x="21" y="298"/>
                  </a:cubicBezTo>
                  <a:cubicBezTo>
                    <a:pt x="24" y="300"/>
                    <a:pt x="27" y="304"/>
                    <a:pt x="23" y="305"/>
                  </a:cubicBezTo>
                  <a:cubicBezTo>
                    <a:pt x="19" y="307"/>
                    <a:pt x="22" y="310"/>
                    <a:pt x="21" y="314"/>
                  </a:cubicBezTo>
                  <a:cubicBezTo>
                    <a:pt x="20" y="318"/>
                    <a:pt x="24" y="322"/>
                    <a:pt x="21" y="323"/>
                  </a:cubicBezTo>
                  <a:cubicBezTo>
                    <a:pt x="18" y="324"/>
                    <a:pt x="22" y="330"/>
                    <a:pt x="18" y="331"/>
                  </a:cubicBezTo>
                  <a:cubicBezTo>
                    <a:pt x="13" y="331"/>
                    <a:pt x="16" y="336"/>
                    <a:pt x="13" y="338"/>
                  </a:cubicBezTo>
                  <a:cubicBezTo>
                    <a:pt x="10" y="341"/>
                    <a:pt x="17" y="345"/>
                    <a:pt x="13" y="347"/>
                  </a:cubicBezTo>
                  <a:cubicBezTo>
                    <a:pt x="10" y="349"/>
                    <a:pt x="12" y="355"/>
                    <a:pt x="9" y="355"/>
                  </a:cubicBezTo>
                  <a:cubicBezTo>
                    <a:pt x="5" y="355"/>
                    <a:pt x="3" y="360"/>
                    <a:pt x="2" y="362"/>
                  </a:cubicBezTo>
                  <a:cubicBezTo>
                    <a:pt x="2" y="365"/>
                    <a:pt x="0" y="369"/>
                    <a:pt x="3" y="373"/>
                  </a:cubicBezTo>
                  <a:cubicBezTo>
                    <a:pt x="6" y="376"/>
                    <a:pt x="2" y="379"/>
                    <a:pt x="5" y="380"/>
                  </a:cubicBezTo>
                  <a:cubicBezTo>
                    <a:pt x="7" y="382"/>
                    <a:pt x="17" y="380"/>
                    <a:pt x="15" y="384"/>
                  </a:cubicBezTo>
                  <a:cubicBezTo>
                    <a:pt x="14" y="388"/>
                    <a:pt x="14" y="396"/>
                    <a:pt x="16" y="396"/>
                  </a:cubicBezTo>
                  <a:cubicBezTo>
                    <a:pt x="18" y="396"/>
                    <a:pt x="19" y="402"/>
                    <a:pt x="21" y="401"/>
                  </a:cubicBezTo>
                  <a:cubicBezTo>
                    <a:pt x="24" y="401"/>
                    <a:pt x="36" y="399"/>
                    <a:pt x="41" y="401"/>
                  </a:cubicBezTo>
                  <a:cubicBezTo>
                    <a:pt x="44" y="402"/>
                    <a:pt x="46" y="403"/>
                    <a:pt x="47" y="404"/>
                  </a:cubicBezTo>
                  <a:cubicBezTo>
                    <a:pt x="50" y="403"/>
                    <a:pt x="57" y="407"/>
                    <a:pt x="58" y="406"/>
                  </a:cubicBezTo>
                  <a:cubicBezTo>
                    <a:pt x="60" y="404"/>
                    <a:pt x="52" y="398"/>
                    <a:pt x="52" y="395"/>
                  </a:cubicBezTo>
                  <a:cubicBezTo>
                    <a:pt x="52" y="393"/>
                    <a:pt x="51" y="389"/>
                    <a:pt x="51" y="387"/>
                  </a:cubicBezTo>
                  <a:cubicBezTo>
                    <a:pt x="51" y="384"/>
                    <a:pt x="50" y="379"/>
                    <a:pt x="53" y="376"/>
                  </a:cubicBezTo>
                  <a:cubicBezTo>
                    <a:pt x="57" y="374"/>
                    <a:pt x="57" y="371"/>
                    <a:pt x="59" y="372"/>
                  </a:cubicBezTo>
                  <a:cubicBezTo>
                    <a:pt x="61" y="372"/>
                    <a:pt x="66" y="370"/>
                    <a:pt x="66" y="364"/>
                  </a:cubicBezTo>
                  <a:cubicBezTo>
                    <a:pt x="66" y="358"/>
                    <a:pt x="69" y="356"/>
                    <a:pt x="74" y="351"/>
                  </a:cubicBezTo>
                  <a:cubicBezTo>
                    <a:pt x="80" y="347"/>
                    <a:pt x="89" y="342"/>
                    <a:pt x="87" y="340"/>
                  </a:cubicBezTo>
                  <a:cubicBezTo>
                    <a:pt x="86" y="338"/>
                    <a:pt x="89" y="332"/>
                    <a:pt x="89" y="329"/>
                  </a:cubicBezTo>
                  <a:cubicBezTo>
                    <a:pt x="89" y="327"/>
                    <a:pt x="81" y="327"/>
                    <a:pt x="78" y="326"/>
                  </a:cubicBezTo>
                  <a:cubicBezTo>
                    <a:pt x="75" y="325"/>
                    <a:pt x="65" y="318"/>
                    <a:pt x="70" y="309"/>
                  </a:cubicBezTo>
                  <a:cubicBezTo>
                    <a:pt x="75" y="300"/>
                    <a:pt x="86" y="299"/>
                    <a:pt x="89" y="299"/>
                  </a:cubicBezTo>
                  <a:cubicBezTo>
                    <a:pt x="92" y="298"/>
                    <a:pt x="89" y="294"/>
                    <a:pt x="92" y="293"/>
                  </a:cubicBezTo>
                  <a:cubicBezTo>
                    <a:pt x="94" y="291"/>
                    <a:pt x="95" y="289"/>
                    <a:pt x="95" y="285"/>
                  </a:cubicBezTo>
                  <a:cubicBezTo>
                    <a:pt x="95" y="281"/>
                    <a:pt x="95" y="274"/>
                    <a:pt x="99" y="273"/>
                  </a:cubicBezTo>
                  <a:cubicBezTo>
                    <a:pt x="104" y="273"/>
                    <a:pt x="105" y="270"/>
                    <a:pt x="102" y="270"/>
                  </a:cubicBezTo>
                  <a:cubicBezTo>
                    <a:pt x="99" y="269"/>
                    <a:pt x="98" y="266"/>
                    <a:pt x="103" y="265"/>
                  </a:cubicBezTo>
                  <a:cubicBezTo>
                    <a:pt x="107" y="265"/>
                    <a:pt x="106" y="269"/>
                    <a:pt x="109" y="269"/>
                  </a:cubicBezTo>
                  <a:cubicBezTo>
                    <a:pt x="112" y="269"/>
                    <a:pt x="118" y="263"/>
                    <a:pt x="113" y="260"/>
                  </a:cubicBezTo>
                  <a:cubicBezTo>
                    <a:pt x="109" y="257"/>
                    <a:pt x="108" y="262"/>
                    <a:pt x="106" y="262"/>
                  </a:cubicBezTo>
                  <a:cubicBezTo>
                    <a:pt x="103" y="263"/>
                    <a:pt x="102" y="259"/>
                    <a:pt x="99" y="259"/>
                  </a:cubicBezTo>
                  <a:cubicBezTo>
                    <a:pt x="97" y="259"/>
                    <a:pt x="99" y="253"/>
                    <a:pt x="98" y="251"/>
                  </a:cubicBezTo>
                  <a:cubicBezTo>
                    <a:pt x="97" y="248"/>
                    <a:pt x="95" y="243"/>
                    <a:pt x="97" y="240"/>
                  </a:cubicBezTo>
                  <a:cubicBezTo>
                    <a:pt x="99" y="237"/>
                    <a:pt x="108" y="244"/>
                    <a:pt x="115" y="245"/>
                  </a:cubicBezTo>
                  <a:cubicBezTo>
                    <a:pt x="123" y="245"/>
                    <a:pt x="128" y="241"/>
                    <a:pt x="128" y="238"/>
                  </a:cubicBezTo>
                  <a:cubicBezTo>
                    <a:pt x="128" y="236"/>
                    <a:pt x="125" y="231"/>
                    <a:pt x="129" y="228"/>
                  </a:cubicBezTo>
                  <a:cubicBezTo>
                    <a:pt x="134" y="225"/>
                    <a:pt x="130" y="224"/>
                    <a:pt x="129" y="220"/>
                  </a:cubicBezTo>
                  <a:cubicBezTo>
                    <a:pt x="127" y="216"/>
                    <a:pt x="131" y="213"/>
                    <a:pt x="133" y="215"/>
                  </a:cubicBezTo>
                  <a:cubicBezTo>
                    <a:pt x="135" y="217"/>
                    <a:pt x="149" y="216"/>
                    <a:pt x="162" y="213"/>
                  </a:cubicBezTo>
                  <a:cubicBezTo>
                    <a:pt x="174" y="211"/>
                    <a:pt x="182" y="206"/>
                    <a:pt x="183" y="203"/>
                  </a:cubicBezTo>
                  <a:cubicBezTo>
                    <a:pt x="184" y="199"/>
                    <a:pt x="192" y="191"/>
                    <a:pt x="193" y="188"/>
                  </a:cubicBezTo>
                  <a:cubicBezTo>
                    <a:pt x="195" y="185"/>
                    <a:pt x="194" y="181"/>
                    <a:pt x="189" y="181"/>
                  </a:cubicBezTo>
                  <a:cubicBezTo>
                    <a:pt x="184" y="180"/>
                    <a:pt x="184" y="174"/>
                    <a:pt x="187" y="171"/>
                  </a:cubicBezTo>
                  <a:cubicBezTo>
                    <a:pt x="189" y="168"/>
                    <a:pt x="185" y="165"/>
                    <a:pt x="180" y="164"/>
                  </a:cubicBezTo>
                  <a:cubicBezTo>
                    <a:pt x="176" y="164"/>
                    <a:pt x="168" y="160"/>
                    <a:pt x="172" y="156"/>
                  </a:cubicBezTo>
                  <a:cubicBezTo>
                    <a:pt x="174" y="154"/>
                    <a:pt x="175" y="155"/>
                    <a:pt x="176" y="156"/>
                  </a:cubicBezTo>
                  <a:cubicBezTo>
                    <a:pt x="177" y="154"/>
                    <a:pt x="178" y="151"/>
                    <a:pt x="177" y="151"/>
                  </a:cubicBezTo>
                  <a:cubicBezTo>
                    <a:pt x="176" y="150"/>
                    <a:pt x="174" y="151"/>
                    <a:pt x="174" y="144"/>
                  </a:cubicBezTo>
                  <a:cubicBezTo>
                    <a:pt x="174" y="137"/>
                    <a:pt x="177" y="138"/>
                    <a:pt x="177" y="129"/>
                  </a:cubicBezTo>
                  <a:cubicBezTo>
                    <a:pt x="177" y="120"/>
                    <a:pt x="181" y="115"/>
                    <a:pt x="181" y="110"/>
                  </a:cubicBezTo>
                  <a:cubicBezTo>
                    <a:pt x="181" y="105"/>
                    <a:pt x="189" y="100"/>
                    <a:pt x="194" y="92"/>
                  </a:cubicBezTo>
                  <a:cubicBezTo>
                    <a:pt x="199" y="84"/>
                    <a:pt x="209" y="74"/>
                    <a:pt x="214" y="71"/>
                  </a:cubicBezTo>
                  <a:cubicBezTo>
                    <a:pt x="218" y="69"/>
                    <a:pt x="226" y="66"/>
                    <a:pt x="227" y="64"/>
                  </a:cubicBezTo>
                  <a:cubicBezTo>
                    <a:pt x="228" y="61"/>
                    <a:pt x="227" y="48"/>
                    <a:pt x="225" y="47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273" name="Freeform 109"/>
            <p:cNvSpPr/>
            <p:nvPr/>
          </p:nvSpPr>
          <p:spPr bwMode="auto">
            <a:xfrm>
              <a:off x="3228389" y="4437370"/>
              <a:ext cx="214678" cy="1096648"/>
            </a:xfrm>
            <a:custGeom>
              <a:avLst/>
              <a:gdLst/>
              <a:ahLst/>
              <a:cxnLst>
                <a:cxn ang="0">
                  <a:pos x="40" y="435"/>
                </a:cxn>
                <a:cxn ang="0">
                  <a:pos x="27" y="413"/>
                </a:cxn>
                <a:cxn ang="0">
                  <a:pos x="38" y="389"/>
                </a:cxn>
                <a:cxn ang="0">
                  <a:pos x="46" y="365"/>
                </a:cxn>
                <a:cxn ang="0">
                  <a:pos x="51" y="347"/>
                </a:cxn>
                <a:cxn ang="0">
                  <a:pos x="44" y="329"/>
                </a:cxn>
                <a:cxn ang="0">
                  <a:pos x="45" y="299"/>
                </a:cxn>
                <a:cxn ang="0">
                  <a:pos x="49" y="276"/>
                </a:cxn>
                <a:cxn ang="0">
                  <a:pos x="53" y="257"/>
                </a:cxn>
                <a:cxn ang="0">
                  <a:pos x="62" y="216"/>
                </a:cxn>
                <a:cxn ang="0">
                  <a:pos x="65" y="189"/>
                </a:cxn>
                <a:cxn ang="0">
                  <a:pos x="66" y="157"/>
                </a:cxn>
                <a:cxn ang="0">
                  <a:pos x="74" y="129"/>
                </a:cxn>
                <a:cxn ang="0">
                  <a:pos x="84" y="107"/>
                </a:cxn>
                <a:cxn ang="0">
                  <a:pos x="97" y="76"/>
                </a:cxn>
                <a:cxn ang="0">
                  <a:pos x="89" y="53"/>
                </a:cxn>
                <a:cxn ang="0">
                  <a:pos x="84" y="25"/>
                </a:cxn>
                <a:cxn ang="0">
                  <a:pos x="71" y="2"/>
                </a:cxn>
                <a:cxn ang="0">
                  <a:pos x="64" y="23"/>
                </a:cxn>
                <a:cxn ang="0">
                  <a:pos x="62" y="75"/>
                </a:cxn>
                <a:cxn ang="0">
                  <a:pos x="53" y="128"/>
                </a:cxn>
                <a:cxn ang="0">
                  <a:pos x="48" y="163"/>
                </a:cxn>
                <a:cxn ang="0">
                  <a:pos x="41" y="210"/>
                </a:cxn>
                <a:cxn ang="0">
                  <a:pos x="26" y="251"/>
                </a:cxn>
                <a:cxn ang="0">
                  <a:pos x="24" y="286"/>
                </a:cxn>
                <a:cxn ang="0">
                  <a:pos x="17" y="319"/>
                </a:cxn>
                <a:cxn ang="0">
                  <a:pos x="32" y="302"/>
                </a:cxn>
                <a:cxn ang="0">
                  <a:pos x="34" y="320"/>
                </a:cxn>
                <a:cxn ang="0">
                  <a:pos x="30" y="342"/>
                </a:cxn>
                <a:cxn ang="0">
                  <a:pos x="25" y="357"/>
                </a:cxn>
                <a:cxn ang="0">
                  <a:pos x="23" y="354"/>
                </a:cxn>
                <a:cxn ang="0">
                  <a:pos x="15" y="357"/>
                </a:cxn>
                <a:cxn ang="0">
                  <a:pos x="2" y="374"/>
                </a:cxn>
                <a:cxn ang="0">
                  <a:pos x="17" y="376"/>
                </a:cxn>
                <a:cxn ang="0">
                  <a:pos x="25" y="389"/>
                </a:cxn>
                <a:cxn ang="0">
                  <a:pos x="11" y="393"/>
                </a:cxn>
                <a:cxn ang="0">
                  <a:pos x="13" y="400"/>
                </a:cxn>
                <a:cxn ang="0">
                  <a:pos x="6" y="412"/>
                </a:cxn>
                <a:cxn ang="0">
                  <a:pos x="15" y="416"/>
                </a:cxn>
                <a:cxn ang="0">
                  <a:pos x="16" y="427"/>
                </a:cxn>
                <a:cxn ang="0">
                  <a:pos x="9" y="441"/>
                </a:cxn>
                <a:cxn ang="0">
                  <a:pos x="23" y="444"/>
                </a:cxn>
                <a:cxn ang="0">
                  <a:pos x="28" y="448"/>
                </a:cxn>
                <a:cxn ang="0">
                  <a:pos x="22" y="462"/>
                </a:cxn>
                <a:cxn ang="0">
                  <a:pos x="41" y="462"/>
                </a:cxn>
                <a:cxn ang="0">
                  <a:pos x="28" y="472"/>
                </a:cxn>
                <a:cxn ang="0">
                  <a:pos x="42" y="470"/>
                </a:cxn>
                <a:cxn ang="0">
                  <a:pos x="26" y="481"/>
                </a:cxn>
                <a:cxn ang="0">
                  <a:pos x="41" y="483"/>
                </a:cxn>
                <a:cxn ang="0">
                  <a:pos x="64" y="461"/>
                </a:cxn>
                <a:cxn ang="0">
                  <a:pos x="71" y="473"/>
                </a:cxn>
                <a:cxn ang="0">
                  <a:pos x="61" y="477"/>
                </a:cxn>
                <a:cxn ang="0">
                  <a:pos x="50" y="486"/>
                </a:cxn>
                <a:cxn ang="0">
                  <a:pos x="58" y="503"/>
                </a:cxn>
                <a:cxn ang="0">
                  <a:pos x="74" y="500"/>
                </a:cxn>
                <a:cxn ang="0">
                  <a:pos x="91" y="501"/>
                </a:cxn>
                <a:cxn ang="0">
                  <a:pos x="81" y="499"/>
                </a:cxn>
                <a:cxn ang="0">
                  <a:pos x="71" y="457"/>
                </a:cxn>
                <a:cxn ang="0">
                  <a:pos x="46" y="452"/>
                </a:cxn>
              </a:cxnLst>
              <a:rect l="0" t="0" r="r" b="b"/>
              <a:pathLst>
                <a:path w="100" h="510">
                  <a:moveTo>
                    <a:pt x="46" y="452"/>
                  </a:moveTo>
                  <a:cubicBezTo>
                    <a:pt x="44" y="453"/>
                    <a:pt x="43" y="447"/>
                    <a:pt x="41" y="447"/>
                  </a:cubicBezTo>
                  <a:cubicBezTo>
                    <a:pt x="39" y="447"/>
                    <a:pt x="39" y="439"/>
                    <a:pt x="40" y="435"/>
                  </a:cubicBezTo>
                  <a:cubicBezTo>
                    <a:pt x="42" y="431"/>
                    <a:pt x="32" y="433"/>
                    <a:pt x="30" y="431"/>
                  </a:cubicBezTo>
                  <a:cubicBezTo>
                    <a:pt x="27" y="430"/>
                    <a:pt x="31" y="427"/>
                    <a:pt x="28" y="424"/>
                  </a:cubicBezTo>
                  <a:cubicBezTo>
                    <a:pt x="25" y="420"/>
                    <a:pt x="27" y="416"/>
                    <a:pt x="27" y="413"/>
                  </a:cubicBezTo>
                  <a:cubicBezTo>
                    <a:pt x="28" y="411"/>
                    <a:pt x="30" y="406"/>
                    <a:pt x="34" y="406"/>
                  </a:cubicBezTo>
                  <a:cubicBezTo>
                    <a:pt x="37" y="406"/>
                    <a:pt x="35" y="400"/>
                    <a:pt x="38" y="398"/>
                  </a:cubicBezTo>
                  <a:cubicBezTo>
                    <a:pt x="42" y="396"/>
                    <a:pt x="35" y="392"/>
                    <a:pt x="38" y="389"/>
                  </a:cubicBezTo>
                  <a:cubicBezTo>
                    <a:pt x="41" y="387"/>
                    <a:pt x="38" y="382"/>
                    <a:pt x="43" y="382"/>
                  </a:cubicBezTo>
                  <a:cubicBezTo>
                    <a:pt x="47" y="381"/>
                    <a:pt x="43" y="375"/>
                    <a:pt x="46" y="374"/>
                  </a:cubicBezTo>
                  <a:cubicBezTo>
                    <a:pt x="49" y="373"/>
                    <a:pt x="45" y="369"/>
                    <a:pt x="46" y="365"/>
                  </a:cubicBezTo>
                  <a:cubicBezTo>
                    <a:pt x="47" y="361"/>
                    <a:pt x="44" y="358"/>
                    <a:pt x="48" y="356"/>
                  </a:cubicBezTo>
                  <a:cubicBezTo>
                    <a:pt x="52" y="355"/>
                    <a:pt x="49" y="351"/>
                    <a:pt x="46" y="349"/>
                  </a:cubicBezTo>
                  <a:cubicBezTo>
                    <a:pt x="43" y="347"/>
                    <a:pt x="47" y="347"/>
                    <a:pt x="51" y="347"/>
                  </a:cubicBezTo>
                  <a:cubicBezTo>
                    <a:pt x="54" y="347"/>
                    <a:pt x="52" y="341"/>
                    <a:pt x="49" y="342"/>
                  </a:cubicBezTo>
                  <a:cubicBezTo>
                    <a:pt x="45" y="343"/>
                    <a:pt x="43" y="339"/>
                    <a:pt x="46" y="336"/>
                  </a:cubicBezTo>
                  <a:cubicBezTo>
                    <a:pt x="49" y="333"/>
                    <a:pt x="43" y="331"/>
                    <a:pt x="44" y="329"/>
                  </a:cubicBezTo>
                  <a:cubicBezTo>
                    <a:pt x="45" y="327"/>
                    <a:pt x="45" y="324"/>
                    <a:pt x="43" y="323"/>
                  </a:cubicBezTo>
                  <a:cubicBezTo>
                    <a:pt x="41" y="321"/>
                    <a:pt x="42" y="311"/>
                    <a:pt x="45" y="311"/>
                  </a:cubicBezTo>
                  <a:cubicBezTo>
                    <a:pt x="47" y="310"/>
                    <a:pt x="45" y="301"/>
                    <a:pt x="45" y="299"/>
                  </a:cubicBezTo>
                  <a:cubicBezTo>
                    <a:pt x="45" y="296"/>
                    <a:pt x="43" y="293"/>
                    <a:pt x="43" y="291"/>
                  </a:cubicBezTo>
                  <a:cubicBezTo>
                    <a:pt x="43" y="288"/>
                    <a:pt x="46" y="288"/>
                    <a:pt x="46" y="283"/>
                  </a:cubicBezTo>
                  <a:cubicBezTo>
                    <a:pt x="46" y="278"/>
                    <a:pt x="47" y="276"/>
                    <a:pt x="49" y="276"/>
                  </a:cubicBezTo>
                  <a:cubicBezTo>
                    <a:pt x="51" y="276"/>
                    <a:pt x="49" y="270"/>
                    <a:pt x="50" y="267"/>
                  </a:cubicBezTo>
                  <a:cubicBezTo>
                    <a:pt x="50" y="265"/>
                    <a:pt x="56" y="267"/>
                    <a:pt x="56" y="263"/>
                  </a:cubicBezTo>
                  <a:cubicBezTo>
                    <a:pt x="57" y="259"/>
                    <a:pt x="53" y="259"/>
                    <a:pt x="53" y="257"/>
                  </a:cubicBezTo>
                  <a:cubicBezTo>
                    <a:pt x="54" y="253"/>
                    <a:pt x="53" y="249"/>
                    <a:pt x="53" y="242"/>
                  </a:cubicBezTo>
                  <a:cubicBezTo>
                    <a:pt x="53" y="234"/>
                    <a:pt x="59" y="233"/>
                    <a:pt x="62" y="231"/>
                  </a:cubicBezTo>
                  <a:cubicBezTo>
                    <a:pt x="64" y="228"/>
                    <a:pt x="59" y="218"/>
                    <a:pt x="62" y="216"/>
                  </a:cubicBezTo>
                  <a:cubicBezTo>
                    <a:pt x="65" y="215"/>
                    <a:pt x="63" y="210"/>
                    <a:pt x="65" y="208"/>
                  </a:cubicBezTo>
                  <a:cubicBezTo>
                    <a:pt x="67" y="206"/>
                    <a:pt x="67" y="203"/>
                    <a:pt x="68" y="199"/>
                  </a:cubicBezTo>
                  <a:cubicBezTo>
                    <a:pt x="69" y="195"/>
                    <a:pt x="65" y="193"/>
                    <a:pt x="65" y="189"/>
                  </a:cubicBezTo>
                  <a:cubicBezTo>
                    <a:pt x="65" y="185"/>
                    <a:pt x="65" y="182"/>
                    <a:pt x="62" y="178"/>
                  </a:cubicBezTo>
                  <a:cubicBezTo>
                    <a:pt x="59" y="174"/>
                    <a:pt x="60" y="166"/>
                    <a:pt x="62" y="166"/>
                  </a:cubicBezTo>
                  <a:cubicBezTo>
                    <a:pt x="64" y="166"/>
                    <a:pt x="63" y="158"/>
                    <a:pt x="66" y="157"/>
                  </a:cubicBezTo>
                  <a:cubicBezTo>
                    <a:pt x="70" y="156"/>
                    <a:pt x="68" y="150"/>
                    <a:pt x="66" y="145"/>
                  </a:cubicBezTo>
                  <a:cubicBezTo>
                    <a:pt x="65" y="140"/>
                    <a:pt x="69" y="143"/>
                    <a:pt x="69" y="139"/>
                  </a:cubicBezTo>
                  <a:cubicBezTo>
                    <a:pt x="69" y="135"/>
                    <a:pt x="71" y="130"/>
                    <a:pt x="74" y="129"/>
                  </a:cubicBezTo>
                  <a:cubicBezTo>
                    <a:pt x="78" y="128"/>
                    <a:pt x="78" y="122"/>
                    <a:pt x="78" y="120"/>
                  </a:cubicBezTo>
                  <a:cubicBezTo>
                    <a:pt x="78" y="117"/>
                    <a:pt x="82" y="116"/>
                    <a:pt x="85" y="114"/>
                  </a:cubicBezTo>
                  <a:cubicBezTo>
                    <a:pt x="87" y="112"/>
                    <a:pt x="81" y="109"/>
                    <a:pt x="84" y="107"/>
                  </a:cubicBezTo>
                  <a:cubicBezTo>
                    <a:pt x="88" y="105"/>
                    <a:pt x="81" y="96"/>
                    <a:pt x="83" y="94"/>
                  </a:cubicBezTo>
                  <a:cubicBezTo>
                    <a:pt x="85" y="93"/>
                    <a:pt x="84" y="89"/>
                    <a:pt x="84" y="86"/>
                  </a:cubicBezTo>
                  <a:cubicBezTo>
                    <a:pt x="84" y="84"/>
                    <a:pt x="95" y="79"/>
                    <a:pt x="97" y="76"/>
                  </a:cubicBezTo>
                  <a:cubicBezTo>
                    <a:pt x="98" y="74"/>
                    <a:pt x="99" y="68"/>
                    <a:pt x="99" y="63"/>
                  </a:cubicBezTo>
                  <a:cubicBezTo>
                    <a:pt x="96" y="65"/>
                    <a:pt x="93" y="66"/>
                    <a:pt x="92" y="65"/>
                  </a:cubicBezTo>
                  <a:cubicBezTo>
                    <a:pt x="91" y="63"/>
                    <a:pt x="92" y="56"/>
                    <a:pt x="89" y="53"/>
                  </a:cubicBezTo>
                  <a:cubicBezTo>
                    <a:pt x="86" y="50"/>
                    <a:pt x="88" y="44"/>
                    <a:pt x="85" y="43"/>
                  </a:cubicBezTo>
                  <a:cubicBezTo>
                    <a:pt x="82" y="41"/>
                    <a:pt x="79" y="35"/>
                    <a:pt x="81" y="33"/>
                  </a:cubicBezTo>
                  <a:cubicBezTo>
                    <a:pt x="84" y="31"/>
                    <a:pt x="81" y="27"/>
                    <a:pt x="84" y="25"/>
                  </a:cubicBezTo>
                  <a:cubicBezTo>
                    <a:pt x="86" y="23"/>
                    <a:pt x="82" y="23"/>
                    <a:pt x="79" y="19"/>
                  </a:cubicBezTo>
                  <a:cubicBezTo>
                    <a:pt x="76" y="15"/>
                    <a:pt x="80" y="10"/>
                    <a:pt x="76" y="7"/>
                  </a:cubicBezTo>
                  <a:cubicBezTo>
                    <a:pt x="72" y="4"/>
                    <a:pt x="72" y="0"/>
                    <a:pt x="71" y="2"/>
                  </a:cubicBezTo>
                  <a:cubicBezTo>
                    <a:pt x="70" y="4"/>
                    <a:pt x="70" y="9"/>
                    <a:pt x="67" y="11"/>
                  </a:cubicBezTo>
                  <a:cubicBezTo>
                    <a:pt x="66" y="11"/>
                    <a:pt x="65" y="12"/>
                    <a:pt x="64" y="13"/>
                  </a:cubicBezTo>
                  <a:cubicBezTo>
                    <a:pt x="64" y="15"/>
                    <a:pt x="63" y="20"/>
                    <a:pt x="64" y="23"/>
                  </a:cubicBezTo>
                  <a:cubicBezTo>
                    <a:pt x="66" y="27"/>
                    <a:pt x="67" y="45"/>
                    <a:pt x="65" y="52"/>
                  </a:cubicBezTo>
                  <a:cubicBezTo>
                    <a:pt x="64" y="59"/>
                    <a:pt x="62" y="65"/>
                    <a:pt x="61" y="69"/>
                  </a:cubicBezTo>
                  <a:cubicBezTo>
                    <a:pt x="59" y="73"/>
                    <a:pt x="64" y="73"/>
                    <a:pt x="62" y="75"/>
                  </a:cubicBezTo>
                  <a:cubicBezTo>
                    <a:pt x="60" y="77"/>
                    <a:pt x="61" y="82"/>
                    <a:pt x="61" y="90"/>
                  </a:cubicBezTo>
                  <a:cubicBezTo>
                    <a:pt x="61" y="98"/>
                    <a:pt x="56" y="112"/>
                    <a:pt x="56" y="116"/>
                  </a:cubicBezTo>
                  <a:cubicBezTo>
                    <a:pt x="56" y="120"/>
                    <a:pt x="52" y="123"/>
                    <a:pt x="53" y="128"/>
                  </a:cubicBezTo>
                  <a:cubicBezTo>
                    <a:pt x="53" y="133"/>
                    <a:pt x="51" y="135"/>
                    <a:pt x="48" y="138"/>
                  </a:cubicBezTo>
                  <a:cubicBezTo>
                    <a:pt x="45" y="140"/>
                    <a:pt x="52" y="147"/>
                    <a:pt x="52" y="151"/>
                  </a:cubicBezTo>
                  <a:cubicBezTo>
                    <a:pt x="52" y="155"/>
                    <a:pt x="47" y="157"/>
                    <a:pt x="48" y="163"/>
                  </a:cubicBezTo>
                  <a:cubicBezTo>
                    <a:pt x="49" y="171"/>
                    <a:pt x="48" y="185"/>
                    <a:pt x="48" y="188"/>
                  </a:cubicBezTo>
                  <a:cubicBezTo>
                    <a:pt x="48" y="191"/>
                    <a:pt x="45" y="191"/>
                    <a:pt x="45" y="196"/>
                  </a:cubicBezTo>
                  <a:cubicBezTo>
                    <a:pt x="46" y="201"/>
                    <a:pt x="42" y="202"/>
                    <a:pt x="41" y="210"/>
                  </a:cubicBezTo>
                  <a:cubicBezTo>
                    <a:pt x="41" y="217"/>
                    <a:pt x="35" y="228"/>
                    <a:pt x="33" y="234"/>
                  </a:cubicBezTo>
                  <a:cubicBezTo>
                    <a:pt x="30" y="240"/>
                    <a:pt x="30" y="243"/>
                    <a:pt x="27" y="243"/>
                  </a:cubicBezTo>
                  <a:cubicBezTo>
                    <a:pt x="24" y="243"/>
                    <a:pt x="24" y="246"/>
                    <a:pt x="26" y="251"/>
                  </a:cubicBezTo>
                  <a:cubicBezTo>
                    <a:pt x="28" y="256"/>
                    <a:pt x="24" y="260"/>
                    <a:pt x="27" y="265"/>
                  </a:cubicBezTo>
                  <a:cubicBezTo>
                    <a:pt x="30" y="270"/>
                    <a:pt x="29" y="272"/>
                    <a:pt x="28" y="277"/>
                  </a:cubicBezTo>
                  <a:cubicBezTo>
                    <a:pt x="26" y="282"/>
                    <a:pt x="24" y="282"/>
                    <a:pt x="24" y="286"/>
                  </a:cubicBezTo>
                  <a:cubicBezTo>
                    <a:pt x="24" y="291"/>
                    <a:pt x="21" y="295"/>
                    <a:pt x="23" y="300"/>
                  </a:cubicBezTo>
                  <a:cubicBezTo>
                    <a:pt x="25" y="305"/>
                    <a:pt x="24" y="306"/>
                    <a:pt x="22" y="306"/>
                  </a:cubicBezTo>
                  <a:cubicBezTo>
                    <a:pt x="19" y="306"/>
                    <a:pt x="18" y="310"/>
                    <a:pt x="17" y="319"/>
                  </a:cubicBezTo>
                  <a:cubicBezTo>
                    <a:pt x="16" y="327"/>
                    <a:pt x="16" y="327"/>
                    <a:pt x="22" y="326"/>
                  </a:cubicBezTo>
                  <a:cubicBezTo>
                    <a:pt x="28" y="326"/>
                    <a:pt x="24" y="306"/>
                    <a:pt x="27" y="306"/>
                  </a:cubicBezTo>
                  <a:cubicBezTo>
                    <a:pt x="31" y="306"/>
                    <a:pt x="28" y="303"/>
                    <a:pt x="32" y="302"/>
                  </a:cubicBezTo>
                  <a:cubicBezTo>
                    <a:pt x="35" y="301"/>
                    <a:pt x="32" y="305"/>
                    <a:pt x="35" y="306"/>
                  </a:cubicBezTo>
                  <a:cubicBezTo>
                    <a:pt x="37" y="307"/>
                    <a:pt x="39" y="309"/>
                    <a:pt x="35" y="311"/>
                  </a:cubicBezTo>
                  <a:cubicBezTo>
                    <a:pt x="32" y="313"/>
                    <a:pt x="36" y="318"/>
                    <a:pt x="34" y="320"/>
                  </a:cubicBezTo>
                  <a:cubicBezTo>
                    <a:pt x="33" y="323"/>
                    <a:pt x="30" y="326"/>
                    <a:pt x="32" y="329"/>
                  </a:cubicBezTo>
                  <a:cubicBezTo>
                    <a:pt x="33" y="333"/>
                    <a:pt x="30" y="332"/>
                    <a:pt x="30" y="337"/>
                  </a:cubicBezTo>
                  <a:cubicBezTo>
                    <a:pt x="29" y="341"/>
                    <a:pt x="32" y="341"/>
                    <a:pt x="30" y="342"/>
                  </a:cubicBezTo>
                  <a:cubicBezTo>
                    <a:pt x="28" y="343"/>
                    <a:pt x="32" y="346"/>
                    <a:pt x="30" y="347"/>
                  </a:cubicBezTo>
                  <a:cubicBezTo>
                    <a:pt x="27" y="347"/>
                    <a:pt x="29" y="351"/>
                    <a:pt x="30" y="354"/>
                  </a:cubicBezTo>
                  <a:cubicBezTo>
                    <a:pt x="32" y="357"/>
                    <a:pt x="27" y="355"/>
                    <a:pt x="25" y="357"/>
                  </a:cubicBezTo>
                  <a:cubicBezTo>
                    <a:pt x="22" y="359"/>
                    <a:pt x="27" y="362"/>
                    <a:pt x="26" y="364"/>
                  </a:cubicBezTo>
                  <a:cubicBezTo>
                    <a:pt x="24" y="367"/>
                    <a:pt x="20" y="363"/>
                    <a:pt x="18" y="361"/>
                  </a:cubicBezTo>
                  <a:cubicBezTo>
                    <a:pt x="17" y="360"/>
                    <a:pt x="21" y="357"/>
                    <a:pt x="23" y="354"/>
                  </a:cubicBezTo>
                  <a:cubicBezTo>
                    <a:pt x="26" y="351"/>
                    <a:pt x="21" y="344"/>
                    <a:pt x="17" y="346"/>
                  </a:cubicBezTo>
                  <a:cubicBezTo>
                    <a:pt x="14" y="347"/>
                    <a:pt x="21" y="351"/>
                    <a:pt x="21" y="355"/>
                  </a:cubicBezTo>
                  <a:cubicBezTo>
                    <a:pt x="21" y="358"/>
                    <a:pt x="15" y="354"/>
                    <a:pt x="15" y="357"/>
                  </a:cubicBezTo>
                  <a:cubicBezTo>
                    <a:pt x="15" y="361"/>
                    <a:pt x="11" y="360"/>
                    <a:pt x="9" y="362"/>
                  </a:cubicBezTo>
                  <a:cubicBezTo>
                    <a:pt x="6" y="365"/>
                    <a:pt x="12" y="367"/>
                    <a:pt x="9" y="368"/>
                  </a:cubicBezTo>
                  <a:cubicBezTo>
                    <a:pt x="7" y="368"/>
                    <a:pt x="2" y="372"/>
                    <a:pt x="2" y="374"/>
                  </a:cubicBezTo>
                  <a:cubicBezTo>
                    <a:pt x="2" y="377"/>
                    <a:pt x="5" y="377"/>
                    <a:pt x="5" y="375"/>
                  </a:cubicBezTo>
                  <a:cubicBezTo>
                    <a:pt x="5" y="372"/>
                    <a:pt x="9" y="372"/>
                    <a:pt x="10" y="375"/>
                  </a:cubicBezTo>
                  <a:cubicBezTo>
                    <a:pt x="11" y="378"/>
                    <a:pt x="13" y="375"/>
                    <a:pt x="17" y="376"/>
                  </a:cubicBezTo>
                  <a:cubicBezTo>
                    <a:pt x="20" y="376"/>
                    <a:pt x="20" y="382"/>
                    <a:pt x="18" y="381"/>
                  </a:cubicBezTo>
                  <a:cubicBezTo>
                    <a:pt x="16" y="381"/>
                    <a:pt x="14" y="385"/>
                    <a:pt x="14" y="388"/>
                  </a:cubicBezTo>
                  <a:cubicBezTo>
                    <a:pt x="15" y="392"/>
                    <a:pt x="22" y="388"/>
                    <a:pt x="25" y="389"/>
                  </a:cubicBezTo>
                  <a:cubicBezTo>
                    <a:pt x="28" y="390"/>
                    <a:pt x="27" y="396"/>
                    <a:pt x="25" y="394"/>
                  </a:cubicBezTo>
                  <a:cubicBezTo>
                    <a:pt x="23" y="392"/>
                    <a:pt x="19" y="389"/>
                    <a:pt x="17" y="392"/>
                  </a:cubicBezTo>
                  <a:cubicBezTo>
                    <a:pt x="16" y="395"/>
                    <a:pt x="13" y="394"/>
                    <a:pt x="11" y="393"/>
                  </a:cubicBezTo>
                  <a:cubicBezTo>
                    <a:pt x="8" y="392"/>
                    <a:pt x="0" y="397"/>
                    <a:pt x="3" y="399"/>
                  </a:cubicBezTo>
                  <a:cubicBezTo>
                    <a:pt x="6" y="401"/>
                    <a:pt x="6" y="404"/>
                    <a:pt x="7" y="404"/>
                  </a:cubicBezTo>
                  <a:cubicBezTo>
                    <a:pt x="9" y="404"/>
                    <a:pt x="12" y="402"/>
                    <a:pt x="13" y="400"/>
                  </a:cubicBezTo>
                  <a:cubicBezTo>
                    <a:pt x="14" y="398"/>
                    <a:pt x="17" y="396"/>
                    <a:pt x="18" y="401"/>
                  </a:cubicBezTo>
                  <a:cubicBezTo>
                    <a:pt x="18" y="405"/>
                    <a:pt x="13" y="403"/>
                    <a:pt x="12" y="406"/>
                  </a:cubicBezTo>
                  <a:cubicBezTo>
                    <a:pt x="11" y="408"/>
                    <a:pt x="9" y="410"/>
                    <a:pt x="6" y="412"/>
                  </a:cubicBezTo>
                  <a:cubicBezTo>
                    <a:pt x="3" y="415"/>
                    <a:pt x="6" y="418"/>
                    <a:pt x="8" y="417"/>
                  </a:cubicBezTo>
                  <a:cubicBezTo>
                    <a:pt x="11" y="416"/>
                    <a:pt x="8" y="420"/>
                    <a:pt x="11" y="421"/>
                  </a:cubicBezTo>
                  <a:cubicBezTo>
                    <a:pt x="14" y="421"/>
                    <a:pt x="15" y="419"/>
                    <a:pt x="15" y="416"/>
                  </a:cubicBezTo>
                  <a:cubicBezTo>
                    <a:pt x="14" y="414"/>
                    <a:pt x="16" y="408"/>
                    <a:pt x="19" y="411"/>
                  </a:cubicBezTo>
                  <a:cubicBezTo>
                    <a:pt x="22" y="414"/>
                    <a:pt x="18" y="416"/>
                    <a:pt x="18" y="419"/>
                  </a:cubicBezTo>
                  <a:cubicBezTo>
                    <a:pt x="18" y="421"/>
                    <a:pt x="16" y="425"/>
                    <a:pt x="16" y="427"/>
                  </a:cubicBezTo>
                  <a:cubicBezTo>
                    <a:pt x="16" y="430"/>
                    <a:pt x="13" y="429"/>
                    <a:pt x="13" y="432"/>
                  </a:cubicBezTo>
                  <a:cubicBezTo>
                    <a:pt x="13" y="435"/>
                    <a:pt x="6" y="433"/>
                    <a:pt x="9" y="435"/>
                  </a:cubicBezTo>
                  <a:cubicBezTo>
                    <a:pt x="13" y="437"/>
                    <a:pt x="7" y="439"/>
                    <a:pt x="9" y="441"/>
                  </a:cubicBezTo>
                  <a:cubicBezTo>
                    <a:pt x="11" y="443"/>
                    <a:pt x="12" y="439"/>
                    <a:pt x="15" y="440"/>
                  </a:cubicBezTo>
                  <a:cubicBezTo>
                    <a:pt x="18" y="441"/>
                    <a:pt x="17" y="441"/>
                    <a:pt x="21" y="440"/>
                  </a:cubicBezTo>
                  <a:cubicBezTo>
                    <a:pt x="24" y="438"/>
                    <a:pt x="26" y="443"/>
                    <a:pt x="23" y="444"/>
                  </a:cubicBezTo>
                  <a:cubicBezTo>
                    <a:pt x="20" y="445"/>
                    <a:pt x="16" y="448"/>
                    <a:pt x="18" y="449"/>
                  </a:cubicBezTo>
                  <a:cubicBezTo>
                    <a:pt x="19" y="449"/>
                    <a:pt x="24" y="446"/>
                    <a:pt x="25" y="450"/>
                  </a:cubicBezTo>
                  <a:cubicBezTo>
                    <a:pt x="26" y="453"/>
                    <a:pt x="28" y="452"/>
                    <a:pt x="28" y="448"/>
                  </a:cubicBezTo>
                  <a:cubicBezTo>
                    <a:pt x="29" y="445"/>
                    <a:pt x="35" y="448"/>
                    <a:pt x="36" y="451"/>
                  </a:cubicBezTo>
                  <a:cubicBezTo>
                    <a:pt x="37" y="454"/>
                    <a:pt x="29" y="456"/>
                    <a:pt x="26" y="455"/>
                  </a:cubicBezTo>
                  <a:cubicBezTo>
                    <a:pt x="22" y="454"/>
                    <a:pt x="20" y="458"/>
                    <a:pt x="22" y="462"/>
                  </a:cubicBezTo>
                  <a:cubicBezTo>
                    <a:pt x="25" y="465"/>
                    <a:pt x="28" y="462"/>
                    <a:pt x="31" y="459"/>
                  </a:cubicBezTo>
                  <a:cubicBezTo>
                    <a:pt x="33" y="456"/>
                    <a:pt x="47" y="457"/>
                    <a:pt x="48" y="460"/>
                  </a:cubicBezTo>
                  <a:cubicBezTo>
                    <a:pt x="49" y="463"/>
                    <a:pt x="42" y="460"/>
                    <a:pt x="41" y="462"/>
                  </a:cubicBezTo>
                  <a:cubicBezTo>
                    <a:pt x="40" y="464"/>
                    <a:pt x="35" y="465"/>
                    <a:pt x="34" y="463"/>
                  </a:cubicBezTo>
                  <a:cubicBezTo>
                    <a:pt x="33" y="461"/>
                    <a:pt x="28" y="464"/>
                    <a:pt x="28" y="467"/>
                  </a:cubicBezTo>
                  <a:cubicBezTo>
                    <a:pt x="27" y="471"/>
                    <a:pt x="23" y="471"/>
                    <a:pt x="28" y="472"/>
                  </a:cubicBezTo>
                  <a:cubicBezTo>
                    <a:pt x="32" y="473"/>
                    <a:pt x="31" y="467"/>
                    <a:pt x="38" y="468"/>
                  </a:cubicBezTo>
                  <a:cubicBezTo>
                    <a:pt x="45" y="468"/>
                    <a:pt x="49" y="461"/>
                    <a:pt x="51" y="465"/>
                  </a:cubicBezTo>
                  <a:cubicBezTo>
                    <a:pt x="53" y="469"/>
                    <a:pt x="45" y="472"/>
                    <a:pt x="42" y="470"/>
                  </a:cubicBezTo>
                  <a:cubicBezTo>
                    <a:pt x="40" y="467"/>
                    <a:pt x="36" y="472"/>
                    <a:pt x="37" y="475"/>
                  </a:cubicBezTo>
                  <a:cubicBezTo>
                    <a:pt x="37" y="479"/>
                    <a:pt x="29" y="474"/>
                    <a:pt x="25" y="474"/>
                  </a:cubicBezTo>
                  <a:cubicBezTo>
                    <a:pt x="21" y="473"/>
                    <a:pt x="22" y="478"/>
                    <a:pt x="26" y="481"/>
                  </a:cubicBezTo>
                  <a:cubicBezTo>
                    <a:pt x="29" y="485"/>
                    <a:pt x="31" y="481"/>
                    <a:pt x="36" y="484"/>
                  </a:cubicBezTo>
                  <a:cubicBezTo>
                    <a:pt x="40" y="486"/>
                    <a:pt x="40" y="489"/>
                    <a:pt x="43" y="487"/>
                  </a:cubicBezTo>
                  <a:cubicBezTo>
                    <a:pt x="46" y="484"/>
                    <a:pt x="43" y="484"/>
                    <a:pt x="41" y="483"/>
                  </a:cubicBezTo>
                  <a:cubicBezTo>
                    <a:pt x="39" y="482"/>
                    <a:pt x="41" y="477"/>
                    <a:pt x="45" y="480"/>
                  </a:cubicBezTo>
                  <a:cubicBezTo>
                    <a:pt x="50" y="482"/>
                    <a:pt x="56" y="478"/>
                    <a:pt x="54" y="472"/>
                  </a:cubicBezTo>
                  <a:cubicBezTo>
                    <a:pt x="53" y="466"/>
                    <a:pt x="58" y="463"/>
                    <a:pt x="64" y="461"/>
                  </a:cubicBezTo>
                  <a:cubicBezTo>
                    <a:pt x="70" y="459"/>
                    <a:pt x="67" y="465"/>
                    <a:pt x="63" y="466"/>
                  </a:cubicBezTo>
                  <a:cubicBezTo>
                    <a:pt x="58" y="468"/>
                    <a:pt x="58" y="469"/>
                    <a:pt x="61" y="473"/>
                  </a:cubicBezTo>
                  <a:cubicBezTo>
                    <a:pt x="64" y="476"/>
                    <a:pt x="68" y="471"/>
                    <a:pt x="71" y="473"/>
                  </a:cubicBezTo>
                  <a:cubicBezTo>
                    <a:pt x="74" y="476"/>
                    <a:pt x="66" y="476"/>
                    <a:pt x="65" y="478"/>
                  </a:cubicBezTo>
                  <a:cubicBezTo>
                    <a:pt x="64" y="481"/>
                    <a:pt x="70" y="484"/>
                    <a:pt x="65" y="486"/>
                  </a:cubicBezTo>
                  <a:cubicBezTo>
                    <a:pt x="61" y="488"/>
                    <a:pt x="63" y="478"/>
                    <a:pt x="61" y="477"/>
                  </a:cubicBezTo>
                  <a:cubicBezTo>
                    <a:pt x="58" y="476"/>
                    <a:pt x="56" y="478"/>
                    <a:pt x="58" y="484"/>
                  </a:cubicBezTo>
                  <a:cubicBezTo>
                    <a:pt x="61" y="490"/>
                    <a:pt x="55" y="485"/>
                    <a:pt x="53" y="482"/>
                  </a:cubicBezTo>
                  <a:cubicBezTo>
                    <a:pt x="50" y="479"/>
                    <a:pt x="47" y="483"/>
                    <a:pt x="50" y="486"/>
                  </a:cubicBezTo>
                  <a:cubicBezTo>
                    <a:pt x="53" y="489"/>
                    <a:pt x="44" y="486"/>
                    <a:pt x="44" y="491"/>
                  </a:cubicBezTo>
                  <a:cubicBezTo>
                    <a:pt x="44" y="496"/>
                    <a:pt x="48" y="492"/>
                    <a:pt x="52" y="493"/>
                  </a:cubicBezTo>
                  <a:cubicBezTo>
                    <a:pt x="57" y="494"/>
                    <a:pt x="55" y="500"/>
                    <a:pt x="58" y="503"/>
                  </a:cubicBezTo>
                  <a:cubicBezTo>
                    <a:pt x="61" y="505"/>
                    <a:pt x="59" y="495"/>
                    <a:pt x="62" y="494"/>
                  </a:cubicBezTo>
                  <a:cubicBezTo>
                    <a:pt x="66" y="493"/>
                    <a:pt x="62" y="502"/>
                    <a:pt x="70" y="504"/>
                  </a:cubicBezTo>
                  <a:cubicBezTo>
                    <a:pt x="78" y="507"/>
                    <a:pt x="71" y="503"/>
                    <a:pt x="74" y="500"/>
                  </a:cubicBezTo>
                  <a:cubicBezTo>
                    <a:pt x="78" y="498"/>
                    <a:pt x="82" y="508"/>
                    <a:pt x="86" y="509"/>
                  </a:cubicBezTo>
                  <a:cubicBezTo>
                    <a:pt x="90" y="510"/>
                    <a:pt x="87" y="504"/>
                    <a:pt x="84" y="501"/>
                  </a:cubicBezTo>
                  <a:cubicBezTo>
                    <a:pt x="82" y="498"/>
                    <a:pt x="87" y="500"/>
                    <a:pt x="91" y="501"/>
                  </a:cubicBezTo>
                  <a:cubicBezTo>
                    <a:pt x="95" y="503"/>
                    <a:pt x="98" y="503"/>
                    <a:pt x="98" y="500"/>
                  </a:cubicBezTo>
                  <a:cubicBezTo>
                    <a:pt x="99" y="499"/>
                    <a:pt x="99" y="499"/>
                    <a:pt x="100" y="500"/>
                  </a:cubicBezTo>
                  <a:cubicBezTo>
                    <a:pt x="96" y="497"/>
                    <a:pt x="83" y="499"/>
                    <a:pt x="81" y="499"/>
                  </a:cubicBezTo>
                  <a:cubicBezTo>
                    <a:pt x="79" y="498"/>
                    <a:pt x="81" y="468"/>
                    <a:pt x="81" y="461"/>
                  </a:cubicBezTo>
                  <a:cubicBezTo>
                    <a:pt x="81" y="461"/>
                    <a:pt x="81" y="461"/>
                    <a:pt x="80" y="461"/>
                  </a:cubicBezTo>
                  <a:cubicBezTo>
                    <a:pt x="77" y="461"/>
                    <a:pt x="70" y="462"/>
                    <a:pt x="71" y="457"/>
                  </a:cubicBezTo>
                  <a:cubicBezTo>
                    <a:pt x="71" y="456"/>
                    <a:pt x="72" y="456"/>
                    <a:pt x="72" y="455"/>
                  </a:cubicBezTo>
                  <a:cubicBezTo>
                    <a:pt x="71" y="454"/>
                    <a:pt x="69" y="453"/>
                    <a:pt x="66" y="452"/>
                  </a:cubicBezTo>
                  <a:cubicBezTo>
                    <a:pt x="61" y="450"/>
                    <a:pt x="49" y="452"/>
                    <a:pt x="46" y="452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274" name="Freeform 4"/>
            <p:cNvSpPr/>
            <p:nvPr/>
          </p:nvSpPr>
          <p:spPr bwMode="auto">
            <a:xfrm>
              <a:off x="5373380" y="4426636"/>
              <a:ext cx="311283" cy="307706"/>
            </a:xfrm>
            <a:custGeom>
              <a:avLst/>
              <a:gdLst/>
              <a:ahLst/>
              <a:cxnLst>
                <a:cxn ang="0">
                  <a:pos x="53" y="137"/>
                </a:cxn>
                <a:cxn ang="0">
                  <a:pos x="60" y="133"/>
                </a:cxn>
                <a:cxn ang="0">
                  <a:pos x="66" y="141"/>
                </a:cxn>
                <a:cxn ang="0">
                  <a:pos x="80" y="141"/>
                </a:cxn>
                <a:cxn ang="0">
                  <a:pos x="87" y="134"/>
                </a:cxn>
                <a:cxn ang="0">
                  <a:pos x="87" y="59"/>
                </a:cxn>
                <a:cxn ang="0">
                  <a:pos x="99" y="55"/>
                </a:cxn>
                <a:cxn ang="0">
                  <a:pos x="99" y="16"/>
                </a:cxn>
                <a:cxn ang="0">
                  <a:pos x="109" y="15"/>
                </a:cxn>
                <a:cxn ang="0">
                  <a:pos x="122" y="11"/>
                </a:cxn>
                <a:cxn ang="0">
                  <a:pos x="128" y="16"/>
                </a:cxn>
                <a:cxn ang="0">
                  <a:pos x="136" y="11"/>
                </a:cxn>
                <a:cxn ang="0">
                  <a:pos x="144" y="9"/>
                </a:cxn>
                <a:cxn ang="0">
                  <a:pos x="143" y="6"/>
                </a:cxn>
                <a:cxn ang="0">
                  <a:pos x="119" y="8"/>
                </a:cxn>
                <a:cxn ang="0">
                  <a:pos x="102" y="9"/>
                </a:cxn>
                <a:cxn ang="0">
                  <a:pos x="77" y="9"/>
                </a:cxn>
                <a:cxn ang="0">
                  <a:pos x="73" y="5"/>
                </a:cxn>
                <a:cxn ang="0">
                  <a:pos x="34" y="5"/>
                </a:cxn>
                <a:cxn ang="0">
                  <a:pos x="24" y="3"/>
                </a:cxn>
                <a:cxn ang="0">
                  <a:pos x="13" y="2"/>
                </a:cxn>
                <a:cxn ang="0">
                  <a:pos x="8" y="0"/>
                </a:cxn>
                <a:cxn ang="0">
                  <a:pos x="4" y="3"/>
                </a:cxn>
                <a:cxn ang="0">
                  <a:pos x="1" y="3"/>
                </a:cxn>
                <a:cxn ang="0">
                  <a:pos x="7" y="18"/>
                </a:cxn>
                <a:cxn ang="0">
                  <a:pos x="18" y="41"/>
                </a:cxn>
                <a:cxn ang="0">
                  <a:pos x="29" y="65"/>
                </a:cxn>
                <a:cxn ang="0">
                  <a:pos x="30" y="84"/>
                </a:cxn>
                <a:cxn ang="0">
                  <a:pos x="34" y="101"/>
                </a:cxn>
                <a:cxn ang="0">
                  <a:pos x="42" y="129"/>
                </a:cxn>
                <a:cxn ang="0">
                  <a:pos x="49" y="138"/>
                </a:cxn>
                <a:cxn ang="0">
                  <a:pos x="53" y="137"/>
                </a:cxn>
              </a:cxnLst>
              <a:rect l="0" t="0" r="r" b="b"/>
              <a:pathLst>
                <a:path w="144" h="143">
                  <a:moveTo>
                    <a:pt x="53" y="137"/>
                  </a:moveTo>
                  <a:cubicBezTo>
                    <a:pt x="53" y="134"/>
                    <a:pt x="57" y="130"/>
                    <a:pt x="60" y="133"/>
                  </a:cubicBezTo>
                  <a:cubicBezTo>
                    <a:pt x="62" y="137"/>
                    <a:pt x="61" y="141"/>
                    <a:pt x="66" y="141"/>
                  </a:cubicBezTo>
                  <a:cubicBezTo>
                    <a:pt x="70" y="141"/>
                    <a:pt x="79" y="143"/>
                    <a:pt x="80" y="141"/>
                  </a:cubicBezTo>
                  <a:cubicBezTo>
                    <a:pt x="81" y="139"/>
                    <a:pt x="87" y="137"/>
                    <a:pt x="87" y="134"/>
                  </a:cubicBezTo>
                  <a:cubicBezTo>
                    <a:pt x="87" y="130"/>
                    <a:pt x="87" y="62"/>
                    <a:pt x="87" y="59"/>
                  </a:cubicBezTo>
                  <a:cubicBezTo>
                    <a:pt x="87" y="57"/>
                    <a:pt x="99" y="59"/>
                    <a:pt x="99" y="55"/>
                  </a:cubicBezTo>
                  <a:cubicBezTo>
                    <a:pt x="99" y="51"/>
                    <a:pt x="99" y="16"/>
                    <a:pt x="99" y="16"/>
                  </a:cubicBezTo>
                  <a:cubicBezTo>
                    <a:pt x="99" y="16"/>
                    <a:pt x="107" y="16"/>
                    <a:pt x="109" y="15"/>
                  </a:cubicBezTo>
                  <a:cubicBezTo>
                    <a:pt x="112" y="14"/>
                    <a:pt x="120" y="10"/>
                    <a:pt x="122" y="11"/>
                  </a:cubicBezTo>
                  <a:cubicBezTo>
                    <a:pt x="124" y="13"/>
                    <a:pt x="127" y="17"/>
                    <a:pt x="128" y="16"/>
                  </a:cubicBezTo>
                  <a:cubicBezTo>
                    <a:pt x="129" y="14"/>
                    <a:pt x="133" y="11"/>
                    <a:pt x="136" y="11"/>
                  </a:cubicBezTo>
                  <a:cubicBezTo>
                    <a:pt x="138" y="11"/>
                    <a:pt x="141" y="10"/>
                    <a:pt x="144" y="9"/>
                  </a:cubicBezTo>
                  <a:cubicBezTo>
                    <a:pt x="143" y="8"/>
                    <a:pt x="143" y="7"/>
                    <a:pt x="143" y="6"/>
                  </a:cubicBezTo>
                  <a:cubicBezTo>
                    <a:pt x="143" y="4"/>
                    <a:pt x="122" y="7"/>
                    <a:pt x="119" y="8"/>
                  </a:cubicBezTo>
                  <a:cubicBezTo>
                    <a:pt x="116" y="9"/>
                    <a:pt x="105" y="11"/>
                    <a:pt x="102" y="9"/>
                  </a:cubicBezTo>
                  <a:cubicBezTo>
                    <a:pt x="98" y="8"/>
                    <a:pt x="77" y="9"/>
                    <a:pt x="77" y="9"/>
                  </a:cubicBezTo>
                  <a:cubicBezTo>
                    <a:pt x="73" y="5"/>
                    <a:pt x="73" y="5"/>
                    <a:pt x="73" y="5"/>
                  </a:cubicBezTo>
                  <a:cubicBezTo>
                    <a:pt x="73" y="5"/>
                    <a:pt x="38" y="5"/>
                    <a:pt x="34" y="5"/>
                  </a:cubicBezTo>
                  <a:cubicBezTo>
                    <a:pt x="30" y="5"/>
                    <a:pt x="27" y="5"/>
                    <a:pt x="24" y="3"/>
                  </a:cubicBezTo>
                  <a:cubicBezTo>
                    <a:pt x="20" y="0"/>
                    <a:pt x="17" y="0"/>
                    <a:pt x="13" y="2"/>
                  </a:cubicBezTo>
                  <a:cubicBezTo>
                    <a:pt x="9" y="4"/>
                    <a:pt x="11" y="0"/>
                    <a:pt x="8" y="0"/>
                  </a:cubicBezTo>
                  <a:cubicBezTo>
                    <a:pt x="5" y="0"/>
                    <a:pt x="4" y="3"/>
                    <a:pt x="4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7"/>
                    <a:pt x="3" y="13"/>
                    <a:pt x="7" y="18"/>
                  </a:cubicBezTo>
                  <a:cubicBezTo>
                    <a:pt x="11" y="23"/>
                    <a:pt x="15" y="33"/>
                    <a:pt x="18" y="41"/>
                  </a:cubicBezTo>
                  <a:cubicBezTo>
                    <a:pt x="20" y="49"/>
                    <a:pt x="28" y="59"/>
                    <a:pt x="29" y="65"/>
                  </a:cubicBezTo>
                  <a:cubicBezTo>
                    <a:pt x="31" y="71"/>
                    <a:pt x="28" y="80"/>
                    <a:pt x="30" y="84"/>
                  </a:cubicBezTo>
                  <a:cubicBezTo>
                    <a:pt x="32" y="88"/>
                    <a:pt x="33" y="95"/>
                    <a:pt x="34" y="101"/>
                  </a:cubicBezTo>
                  <a:cubicBezTo>
                    <a:pt x="35" y="108"/>
                    <a:pt x="35" y="123"/>
                    <a:pt x="42" y="129"/>
                  </a:cubicBezTo>
                  <a:cubicBezTo>
                    <a:pt x="44" y="131"/>
                    <a:pt x="46" y="134"/>
                    <a:pt x="49" y="138"/>
                  </a:cubicBezTo>
                  <a:cubicBezTo>
                    <a:pt x="51" y="138"/>
                    <a:pt x="53" y="138"/>
                    <a:pt x="53" y="137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275" name="Freeform 5"/>
            <p:cNvSpPr/>
            <p:nvPr/>
          </p:nvSpPr>
          <p:spPr bwMode="auto">
            <a:xfrm>
              <a:off x="5684664" y="4390856"/>
              <a:ext cx="193210" cy="168165"/>
            </a:xfrm>
            <a:custGeom>
              <a:avLst/>
              <a:gdLst/>
              <a:ahLst/>
              <a:cxnLst>
                <a:cxn ang="0">
                  <a:pos x="59" y="4"/>
                </a:cxn>
                <a:cxn ang="0">
                  <a:pos x="58" y="0"/>
                </a:cxn>
                <a:cxn ang="0">
                  <a:pos x="48" y="0"/>
                </a:cxn>
                <a:cxn ang="0">
                  <a:pos x="42" y="6"/>
                </a:cxn>
                <a:cxn ang="0">
                  <a:pos x="31" y="14"/>
                </a:cxn>
                <a:cxn ang="0">
                  <a:pos x="20" y="27"/>
                </a:cxn>
                <a:cxn ang="0">
                  <a:pos x="5" y="24"/>
                </a:cxn>
                <a:cxn ang="0">
                  <a:pos x="0" y="25"/>
                </a:cxn>
                <a:cxn ang="0">
                  <a:pos x="6" y="31"/>
                </a:cxn>
                <a:cxn ang="0">
                  <a:pos x="12" y="45"/>
                </a:cxn>
                <a:cxn ang="0">
                  <a:pos x="23" y="53"/>
                </a:cxn>
                <a:cxn ang="0">
                  <a:pos x="28" y="61"/>
                </a:cxn>
                <a:cxn ang="0">
                  <a:pos x="36" y="69"/>
                </a:cxn>
                <a:cxn ang="0">
                  <a:pos x="44" y="74"/>
                </a:cxn>
                <a:cxn ang="0">
                  <a:pos x="55" y="76"/>
                </a:cxn>
                <a:cxn ang="0">
                  <a:pos x="67" y="78"/>
                </a:cxn>
                <a:cxn ang="0">
                  <a:pos x="79" y="67"/>
                </a:cxn>
                <a:cxn ang="0">
                  <a:pos x="82" y="56"/>
                </a:cxn>
                <a:cxn ang="0">
                  <a:pos x="88" y="48"/>
                </a:cxn>
                <a:cxn ang="0">
                  <a:pos x="84" y="39"/>
                </a:cxn>
                <a:cxn ang="0">
                  <a:pos x="87" y="29"/>
                </a:cxn>
                <a:cxn ang="0">
                  <a:pos x="87" y="12"/>
                </a:cxn>
                <a:cxn ang="0">
                  <a:pos x="74" y="7"/>
                </a:cxn>
                <a:cxn ang="0">
                  <a:pos x="59" y="4"/>
                </a:cxn>
              </a:cxnLst>
              <a:rect l="0" t="0" r="r" b="b"/>
              <a:pathLst>
                <a:path w="90" h="78">
                  <a:moveTo>
                    <a:pt x="59" y="4"/>
                  </a:moveTo>
                  <a:cubicBezTo>
                    <a:pt x="58" y="0"/>
                    <a:pt x="58" y="0"/>
                    <a:pt x="58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2" y="2"/>
                    <a:pt x="42" y="4"/>
                    <a:pt x="42" y="6"/>
                  </a:cubicBezTo>
                  <a:cubicBezTo>
                    <a:pt x="42" y="8"/>
                    <a:pt x="36" y="13"/>
                    <a:pt x="31" y="14"/>
                  </a:cubicBezTo>
                  <a:cubicBezTo>
                    <a:pt x="27" y="15"/>
                    <a:pt x="22" y="25"/>
                    <a:pt x="20" y="27"/>
                  </a:cubicBezTo>
                  <a:cubicBezTo>
                    <a:pt x="17" y="28"/>
                    <a:pt x="8" y="25"/>
                    <a:pt x="5" y="24"/>
                  </a:cubicBezTo>
                  <a:cubicBezTo>
                    <a:pt x="4" y="24"/>
                    <a:pt x="2" y="25"/>
                    <a:pt x="0" y="25"/>
                  </a:cubicBezTo>
                  <a:cubicBezTo>
                    <a:pt x="1" y="28"/>
                    <a:pt x="5" y="31"/>
                    <a:pt x="6" y="31"/>
                  </a:cubicBezTo>
                  <a:cubicBezTo>
                    <a:pt x="8" y="31"/>
                    <a:pt x="8" y="43"/>
                    <a:pt x="12" y="45"/>
                  </a:cubicBezTo>
                  <a:cubicBezTo>
                    <a:pt x="16" y="47"/>
                    <a:pt x="23" y="51"/>
                    <a:pt x="23" y="53"/>
                  </a:cubicBezTo>
                  <a:cubicBezTo>
                    <a:pt x="23" y="55"/>
                    <a:pt x="28" y="58"/>
                    <a:pt x="28" y="61"/>
                  </a:cubicBezTo>
                  <a:cubicBezTo>
                    <a:pt x="28" y="65"/>
                    <a:pt x="32" y="69"/>
                    <a:pt x="36" y="69"/>
                  </a:cubicBezTo>
                  <a:cubicBezTo>
                    <a:pt x="43" y="69"/>
                    <a:pt x="44" y="72"/>
                    <a:pt x="44" y="74"/>
                  </a:cubicBezTo>
                  <a:cubicBezTo>
                    <a:pt x="44" y="76"/>
                    <a:pt x="53" y="74"/>
                    <a:pt x="55" y="76"/>
                  </a:cubicBezTo>
                  <a:cubicBezTo>
                    <a:pt x="56" y="78"/>
                    <a:pt x="65" y="77"/>
                    <a:pt x="67" y="78"/>
                  </a:cubicBezTo>
                  <a:cubicBezTo>
                    <a:pt x="71" y="75"/>
                    <a:pt x="77" y="70"/>
                    <a:pt x="79" y="67"/>
                  </a:cubicBezTo>
                  <a:cubicBezTo>
                    <a:pt x="82" y="63"/>
                    <a:pt x="79" y="58"/>
                    <a:pt x="82" y="56"/>
                  </a:cubicBezTo>
                  <a:cubicBezTo>
                    <a:pt x="84" y="55"/>
                    <a:pt x="90" y="48"/>
                    <a:pt x="88" y="48"/>
                  </a:cubicBezTo>
                  <a:cubicBezTo>
                    <a:pt x="86" y="47"/>
                    <a:pt x="87" y="42"/>
                    <a:pt x="84" y="39"/>
                  </a:cubicBezTo>
                  <a:cubicBezTo>
                    <a:pt x="81" y="36"/>
                    <a:pt x="88" y="35"/>
                    <a:pt x="87" y="29"/>
                  </a:cubicBezTo>
                  <a:cubicBezTo>
                    <a:pt x="87" y="24"/>
                    <a:pt x="88" y="13"/>
                    <a:pt x="87" y="12"/>
                  </a:cubicBezTo>
                  <a:cubicBezTo>
                    <a:pt x="85" y="11"/>
                    <a:pt x="78" y="10"/>
                    <a:pt x="74" y="7"/>
                  </a:cubicBezTo>
                  <a:cubicBezTo>
                    <a:pt x="69" y="4"/>
                    <a:pt x="59" y="4"/>
                    <a:pt x="59" y="4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281" name="Freeform 6"/>
            <p:cNvSpPr/>
            <p:nvPr/>
          </p:nvSpPr>
          <p:spPr bwMode="auto">
            <a:xfrm>
              <a:off x="5561224" y="4446314"/>
              <a:ext cx="218256" cy="234357"/>
            </a:xfrm>
            <a:custGeom>
              <a:avLst/>
              <a:gdLst/>
              <a:ahLst/>
              <a:cxnLst>
                <a:cxn ang="0">
                  <a:pos x="93" y="44"/>
                </a:cxn>
                <a:cxn ang="0">
                  <a:pos x="85" y="36"/>
                </a:cxn>
                <a:cxn ang="0">
                  <a:pos x="80" y="28"/>
                </a:cxn>
                <a:cxn ang="0">
                  <a:pos x="69" y="20"/>
                </a:cxn>
                <a:cxn ang="0">
                  <a:pos x="63" y="6"/>
                </a:cxn>
                <a:cxn ang="0">
                  <a:pos x="57" y="0"/>
                </a:cxn>
                <a:cxn ang="0">
                  <a:pos x="49" y="2"/>
                </a:cxn>
                <a:cxn ang="0">
                  <a:pos x="41" y="7"/>
                </a:cxn>
                <a:cxn ang="0">
                  <a:pos x="35" y="2"/>
                </a:cxn>
                <a:cxn ang="0">
                  <a:pos x="22" y="6"/>
                </a:cxn>
                <a:cxn ang="0">
                  <a:pos x="12" y="7"/>
                </a:cxn>
                <a:cxn ang="0">
                  <a:pos x="12" y="46"/>
                </a:cxn>
                <a:cxn ang="0">
                  <a:pos x="0" y="50"/>
                </a:cxn>
                <a:cxn ang="0">
                  <a:pos x="0" y="83"/>
                </a:cxn>
                <a:cxn ang="0">
                  <a:pos x="6" y="87"/>
                </a:cxn>
                <a:cxn ang="0">
                  <a:pos x="9" y="100"/>
                </a:cxn>
                <a:cxn ang="0">
                  <a:pos x="7" y="102"/>
                </a:cxn>
                <a:cxn ang="0">
                  <a:pos x="9" y="107"/>
                </a:cxn>
                <a:cxn ang="0">
                  <a:pos x="20" y="107"/>
                </a:cxn>
                <a:cxn ang="0">
                  <a:pos x="31" y="95"/>
                </a:cxn>
                <a:cxn ang="0">
                  <a:pos x="38" y="89"/>
                </a:cxn>
                <a:cxn ang="0">
                  <a:pos x="52" y="93"/>
                </a:cxn>
                <a:cxn ang="0">
                  <a:pos x="62" y="88"/>
                </a:cxn>
                <a:cxn ang="0">
                  <a:pos x="67" y="80"/>
                </a:cxn>
                <a:cxn ang="0">
                  <a:pos x="76" y="73"/>
                </a:cxn>
                <a:cxn ang="0">
                  <a:pos x="81" y="65"/>
                </a:cxn>
                <a:cxn ang="0">
                  <a:pos x="90" y="59"/>
                </a:cxn>
                <a:cxn ang="0">
                  <a:pos x="97" y="55"/>
                </a:cxn>
                <a:cxn ang="0">
                  <a:pos x="101" y="49"/>
                </a:cxn>
                <a:cxn ang="0">
                  <a:pos x="101" y="49"/>
                </a:cxn>
                <a:cxn ang="0">
                  <a:pos x="93" y="44"/>
                </a:cxn>
              </a:cxnLst>
              <a:rect l="0" t="0" r="r" b="b"/>
              <a:pathLst>
                <a:path w="101" h="109">
                  <a:moveTo>
                    <a:pt x="93" y="44"/>
                  </a:moveTo>
                  <a:cubicBezTo>
                    <a:pt x="89" y="44"/>
                    <a:pt x="85" y="40"/>
                    <a:pt x="85" y="36"/>
                  </a:cubicBezTo>
                  <a:cubicBezTo>
                    <a:pt x="85" y="33"/>
                    <a:pt x="80" y="30"/>
                    <a:pt x="80" y="28"/>
                  </a:cubicBezTo>
                  <a:cubicBezTo>
                    <a:pt x="80" y="26"/>
                    <a:pt x="73" y="22"/>
                    <a:pt x="69" y="20"/>
                  </a:cubicBezTo>
                  <a:cubicBezTo>
                    <a:pt x="65" y="18"/>
                    <a:pt x="65" y="6"/>
                    <a:pt x="63" y="6"/>
                  </a:cubicBezTo>
                  <a:cubicBezTo>
                    <a:pt x="62" y="6"/>
                    <a:pt x="58" y="3"/>
                    <a:pt x="57" y="0"/>
                  </a:cubicBezTo>
                  <a:cubicBezTo>
                    <a:pt x="54" y="1"/>
                    <a:pt x="51" y="2"/>
                    <a:pt x="49" y="2"/>
                  </a:cubicBezTo>
                  <a:cubicBezTo>
                    <a:pt x="46" y="2"/>
                    <a:pt x="42" y="5"/>
                    <a:pt x="41" y="7"/>
                  </a:cubicBezTo>
                  <a:cubicBezTo>
                    <a:pt x="40" y="8"/>
                    <a:pt x="37" y="4"/>
                    <a:pt x="35" y="2"/>
                  </a:cubicBezTo>
                  <a:cubicBezTo>
                    <a:pt x="33" y="1"/>
                    <a:pt x="25" y="5"/>
                    <a:pt x="22" y="6"/>
                  </a:cubicBezTo>
                  <a:cubicBezTo>
                    <a:pt x="20" y="7"/>
                    <a:pt x="12" y="7"/>
                    <a:pt x="12" y="7"/>
                  </a:cubicBezTo>
                  <a:cubicBezTo>
                    <a:pt x="12" y="7"/>
                    <a:pt x="12" y="42"/>
                    <a:pt x="12" y="46"/>
                  </a:cubicBezTo>
                  <a:cubicBezTo>
                    <a:pt x="12" y="50"/>
                    <a:pt x="0" y="48"/>
                    <a:pt x="0" y="50"/>
                  </a:cubicBezTo>
                  <a:cubicBezTo>
                    <a:pt x="0" y="51"/>
                    <a:pt x="0" y="67"/>
                    <a:pt x="0" y="83"/>
                  </a:cubicBezTo>
                  <a:cubicBezTo>
                    <a:pt x="3" y="84"/>
                    <a:pt x="5" y="85"/>
                    <a:pt x="6" y="87"/>
                  </a:cubicBezTo>
                  <a:cubicBezTo>
                    <a:pt x="7" y="90"/>
                    <a:pt x="10" y="98"/>
                    <a:pt x="9" y="100"/>
                  </a:cubicBezTo>
                  <a:cubicBezTo>
                    <a:pt x="9" y="102"/>
                    <a:pt x="7" y="100"/>
                    <a:pt x="7" y="102"/>
                  </a:cubicBezTo>
                  <a:cubicBezTo>
                    <a:pt x="7" y="104"/>
                    <a:pt x="6" y="107"/>
                    <a:pt x="9" y="107"/>
                  </a:cubicBezTo>
                  <a:cubicBezTo>
                    <a:pt x="12" y="107"/>
                    <a:pt x="18" y="109"/>
                    <a:pt x="20" y="107"/>
                  </a:cubicBezTo>
                  <a:cubicBezTo>
                    <a:pt x="23" y="104"/>
                    <a:pt x="30" y="98"/>
                    <a:pt x="31" y="95"/>
                  </a:cubicBezTo>
                  <a:cubicBezTo>
                    <a:pt x="31" y="92"/>
                    <a:pt x="33" y="85"/>
                    <a:pt x="38" y="89"/>
                  </a:cubicBezTo>
                  <a:cubicBezTo>
                    <a:pt x="44" y="93"/>
                    <a:pt x="44" y="93"/>
                    <a:pt x="52" y="93"/>
                  </a:cubicBezTo>
                  <a:cubicBezTo>
                    <a:pt x="59" y="93"/>
                    <a:pt x="61" y="93"/>
                    <a:pt x="62" y="88"/>
                  </a:cubicBezTo>
                  <a:cubicBezTo>
                    <a:pt x="64" y="84"/>
                    <a:pt x="62" y="80"/>
                    <a:pt x="67" y="80"/>
                  </a:cubicBezTo>
                  <a:cubicBezTo>
                    <a:pt x="71" y="80"/>
                    <a:pt x="76" y="76"/>
                    <a:pt x="76" y="73"/>
                  </a:cubicBezTo>
                  <a:cubicBezTo>
                    <a:pt x="76" y="70"/>
                    <a:pt x="78" y="65"/>
                    <a:pt x="81" y="65"/>
                  </a:cubicBezTo>
                  <a:cubicBezTo>
                    <a:pt x="84" y="65"/>
                    <a:pt x="89" y="62"/>
                    <a:pt x="90" y="59"/>
                  </a:cubicBezTo>
                  <a:cubicBezTo>
                    <a:pt x="91" y="55"/>
                    <a:pt x="95" y="57"/>
                    <a:pt x="97" y="55"/>
                  </a:cubicBezTo>
                  <a:cubicBezTo>
                    <a:pt x="98" y="54"/>
                    <a:pt x="99" y="51"/>
                    <a:pt x="101" y="49"/>
                  </a:cubicBezTo>
                  <a:cubicBezTo>
                    <a:pt x="101" y="49"/>
                    <a:pt x="101" y="49"/>
                    <a:pt x="101" y="49"/>
                  </a:cubicBezTo>
                  <a:cubicBezTo>
                    <a:pt x="101" y="47"/>
                    <a:pt x="100" y="44"/>
                    <a:pt x="93" y="44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284" name="Freeform 7"/>
            <p:cNvSpPr/>
            <p:nvPr/>
          </p:nvSpPr>
          <p:spPr bwMode="auto">
            <a:xfrm>
              <a:off x="5817048" y="4648470"/>
              <a:ext cx="33991" cy="41148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0" y="8"/>
                </a:cxn>
                <a:cxn ang="0">
                  <a:pos x="7" y="19"/>
                </a:cxn>
                <a:cxn ang="0">
                  <a:pos x="13" y="16"/>
                </a:cxn>
                <a:cxn ang="0">
                  <a:pos x="15" y="13"/>
                </a:cxn>
                <a:cxn ang="0">
                  <a:pos x="14" y="3"/>
                </a:cxn>
                <a:cxn ang="0">
                  <a:pos x="7" y="0"/>
                </a:cxn>
              </a:cxnLst>
              <a:rect l="0" t="0" r="r" b="b"/>
              <a:pathLst>
                <a:path w="15" h="19">
                  <a:moveTo>
                    <a:pt x="7" y="0"/>
                  </a:moveTo>
                  <a:cubicBezTo>
                    <a:pt x="5" y="0"/>
                    <a:pt x="0" y="7"/>
                    <a:pt x="0" y="8"/>
                  </a:cubicBezTo>
                  <a:cubicBezTo>
                    <a:pt x="0" y="10"/>
                    <a:pt x="3" y="18"/>
                    <a:pt x="7" y="19"/>
                  </a:cubicBezTo>
                  <a:cubicBezTo>
                    <a:pt x="10" y="19"/>
                    <a:pt x="13" y="19"/>
                    <a:pt x="13" y="16"/>
                  </a:cubicBezTo>
                  <a:cubicBezTo>
                    <a:pt x="13" y="15"/>
                    <a:pt x="14" y="14"/>
                    <a:pt x="15" y="13"/>
                  </a:cubicBezTo>
                  <a:cubicBezTo>
                    <a:pt x="15" y="11"/>
                    <a:pt x="14" y="6"/>
                    <a:pt x="14" y="3"/>
                  </a:cubicBezTo>
                  <a:cubicBezTo>
                    <a:pt x="12" y="2"/>
                    <a:pt x="9" y="0"/>
                    <a:pt x="7" y="0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288" name="Freeform 8"/>
            <p:cNvSpPr/>
            <p:nvPr/>
          </p:nvSpPr>
          <p:spPr bwMode="auto">
            <a:xfrm>
              <a:off x="5729389" y="4716451"/>
              <a:ext cx="53670" cy="60825"/>
            </a:xfrm>
            <a:custGeom>
              <a:avLst/>
              <a:gdLst/>
              <a:ahLst/>
              <a:cxnLst>
                <a:cxn ang="0">
                  <a:pos x="18" y="3"/>
                </a:cxn>
                <a:cxn ang="0">
                  <a:pos x="7" y="8"/>
                </a:cxn>
                <a:cxn ang="0">
                  <a:pos x="0" y="18"/>
                </a:cxn>
                <a:cxn ang="0">
                  <a:pos x="7" y="27"/>
                </a:cxn>
                <a:cxn ang="0">
                  <a:pos x="11" y="28"/>
                </a:cxn>
                <a:cxn ang="0">
                  <a:pos x="14" y="22"/>
                </a:cxn>
                <a:cxn ang="0">
                  <a:pos x="21" y="20"/>
                </a:cxn>
                <a:cxn ang="0">
                  <a:pos x="25" y="12"/>
                </a:cxn>
                <a:cxn ang="0">
                  <a:pos x="18" y="3"/>
                </a:cxn>
              </a:cxnLst>
              <a:rect l="0" t="0" r="r" b="b"/>
              <a:pathLst>
                <a:path w="25" h="28">
                  <a:moveTo>
                    <a:pt x="18" y="3"/>
                  </a:moveTo>
                  <a:cubicBezTo>
                    <a:pt x="17" y="0"/>
                    <a:pt x="8" y="5"/>
                    <a:pt x="7" y="8"/>
                  </a:cubicBezTo>
                  <a:cubicBezTo>
                    <a:pt x="5" y="10"/>
                    <a:pt x="0" y="18"/>
                    <a:pt x="0" y="18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3" y="24"/>
                    <a:pt x="14" y="22"/>
                  </a:cubicBezTo>
                  <a:cubicBezTo>
                    <a:pt x="15" y="19"/>
                    <a:pt x="21" y="22"/>
                    <a:pt x="21" y="20"/>
                  </a:cubicBezTo>
                  <a:cubicBezTo>
                    <a:pt x="21" y="17"/>
                    <a:pt x="25" y="14"/>
                    <a:pt x="25" y="12"/>
                  </a:cubicBezTo>
                  <a:cubicBezTo>
                    <a:pt x="25" y="9"/>
                    <a:pt x="19" y="6"/>
                    <a:pt x="18" y="3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289" name="Freeform 9"/>
            <p:cNvSpPr>
              <a:spLocks noEditPoints="1"/>
            </p:cNvSpPr>
            <p:nvPr/>
          </p:nvSpPr>
          <p:spPr bwMode="auto">
            <a:xfrm>
              <a:off x="5478932" y="4550075"/>
              <a:ext cx="389999" cy="343484"/>
            </a:xfrm>
            <a:custGeom>
              <a:avLst/>
              <a:gdLst/>
              <a:ahLst/>
              <a:cxnLst>
                <a:cxn ang="0">
                  <a:pos x="172" y="59"/>
                </a:cxn>
                <a:cxn ang="0">
                  <a:pos x="172" y="58"/>
                </a:cxn>
                <a:cxn ang="0">
                  <a:pos x="170" y="61"/>
                </a:cxn>
                <a:cxn ang="0">
                  <a:pos x="164" y="64"/>
                </a:cxn>
                <a:cxn ang="0">
                  <a:pos x="157" y="53"/>
                </a:cxn>
                <a:cxn ang="0">
                  <a:pos x="164" y="45"/>
                </a:cxn>
                <a:cxn ang="0">
                  <a:pos x="171" y="48"/>
                </a:cxn>
                <a:cxn ang="0">
                  <a:pos x="171" y="46"/>
                </a:cxn>
                <a:cxn ang="0">
                  <a:pos x="170" y="26"/>
                </a:cxn>
                <a:cxn ang="0">
                  <a:pos x="163" y="5"/>
                </a:cxn>
                <a:cxn ang="0">
                  <a:pos x="150" y="2"/>
                </a:cxn>
                <a:cxn ang="0">
                  <a:pos x="139" y="0"/>
                </a:cxn>
                <a:cxn ang="0">
                  <a:pos x="135" y="6"/>
                </a:cxn>
                <a:cxn ang="0">
                  <a:pos x="128" y="10"/>
                </a:cxn>
                <a:cxn ang="0">
                  <a:pos x="119" y="16"/>
                </a:cxn>
                <a:cxn ang="0">
                  <a:pos x="114" y="24"/>
                </a:cxn>
                <a:cxn ang="0">
                  <a:pos x="105" y="31"/>
                </a:cxn>
                <a:cxn ang="0">
                  <a:pos x="100" y="39"/>
                </a:cxn>
                <a:cxn ang="0">
                  <a:pos x="90" y="44"/>
                </a:cxn>
                <a:cxn ang="0">
                  <a:pos x="76" y="40"/>
                </a:cxn>
                <a:cxn ang="0">
                  <a:pos x="69" y="46"/>
                </a:cxn>
                <a:cxn ang="0">
                  <a:pos x="58" y="58"/>
                </a:cxn>
                <a:cxn ang="0">
                  <a:pos x="47" y="58"/>
                </a:cxn>
                <a:cxn ang="0">
                  <a:pos x="45" y="53"/>
                </a:cxn>
                <a:cxn ang="0">
                  <a:pos x="47" y="51"/>
                </a:cxn>
                <a:cxn ang="0">
                  <a:pos x="44" y="38"/>
                </a:cxn>
                <a:cxn ang="0">
                  <a:pos x="38" y="34"/>
                </a:cxn>
                <a:cxn ang="0">
                  <a:pos x="38" y="76"/>
                </a:cxn>
                <a:cxn ang="0">
                  <a:pos x="31" y="83"/>
                </a:cxn>
                <a:cxn ang="0">
                  <a:pos x="17" y="83"/>
                </a:cxn>
                <a:cxn ang="0">
                  <a:pos x="11" y="75"/>
                </a:cxn>
                <a:cxn ang="0">
                  <a:pos x="4" y="79"/>
                </a:cxn>
                <a:cxn ang="0">
                  <a:pos x="0" y="80"/>
                </a:cxn>
                <a:cxn ang="0">
                  <a:pos x="8" y="98"/>
                </a:cxn>
                <a:cxn ang="0">
                  <a:pos x="19" y="120"/>
                </a:cxn>
                <a:cxn ang="0">
                  <a:pos x="19" y="131"/>
                </a:cxn>
                <a:cxn ang="0">
                  <a:pos x="19" y="140"/>
                </a:cxn>
                <a:cxn ang="0">
                  <a:pos x="23" y="149"/>
                </a:cxn>
                <a:cxn ang="0">
                  <a:pos x="27" y="152"/>
                </a:cxn>
                <a:cxn ang="0">
                  <a:pos x="33" y="157"/>
                </a:cxn>
                <a:cxn ang="0">
                  <a:pos x="41" y="157"/>
                </a:cxn>
                <a:cxn ang="0">
                  <a:pos x="54" y="153"/>
                </a:cxn>
                <a:cxn ang="0">
                  <a:pos x="64" y="149"/>
                </a:cxn>
                <a:cxn ang="0">
                  <a:pos x="82" y="149"/>
                </a:cxn>
                <a:cxn ang="0">
                  <a:pos x="93" y="147"/>
                </a:cxn>
                <a:cxn ang="0">
                  <a:pos x="100" y="146"/>
                </a:cxn>
                <a:cxn ang="0">
                  <a:pos x="109" y="143"/>
                </a:cxn>
                <a:cxn ang="0">
                  <a:pos x="132" y="128"/>
                </a:cxn>
                <a:cxn ang="0">
                  <a:pos x="159" y="95"/>
                </a:cxn>
                <a:cxn ang="0">
                  <a:pos x="175" y="77"/>
                </a:cxn>
                <a:cxn ang="0">
                  <a:pos x="181" y="59"/>
                </a:cxn>
                <a:cxn ang="0">
                  <a:pos x="172" y="59"/>
                </a:cxn>
                <a:cxn ang="0">
                  <a:pos x="137" y="97"/>
                </a:cxn>
                <a:cxn ang="0">
                  <a:pos x="130" y="99"/>
                </a:cxn>
                <a:cxn ang="0">
                  <a:pos x="127" y="105"/>
                </a:cxn>
                <a:cxn ang="0">
                  <a:pos x="123" y="104"/>
                </a:cxn>
                <a:cxn ang="0">
                  <a:pos x="116" y="95"/>
                </a:cxn>
                <a:cxn ang="0">
                  <a:pos x="123" y="85"/>
                </a:cxn>
                <a:cxn ang="0">
                  <a:pos x="134" y="80"/>
                </a:cxn>
                <a:cxn ang="0">
                  <a:pos x="141" y="89"/>
                </a:cxn>
                <a:cxn ang="0">
                  <a:pos x="137" y="97"/>
                </a:cxn>
              </a:cxnLst>
              <a:rect l="0" t="0" r="r" b="b"/>
              <a:pathLst>
                <a:path w="181" h="159">
                  <a:moveTo>
                    <a:pt x="172" y="59"/>
                  </a:moveTo>
                  <a:cubicBezTo>
                    <a:pt x="172" y="59"/>
                    <a:pt x="172" y="59"/>
                    <a:pt x="172" y="58"/>
                  </a:cubicBezTo>
                  <a:cubicBezTo>
                    <a:pt x="171" y="59"/>
                    <a:pt x="170" y="60"/>
                    <a:pt x="170" y="61"/>
                  </a:cubicBezTo>
                  <a:cubicBezTo>
                    <a:pt x="170" y="64"/>
                    <a:pt x="167" y="64"/>
                    <a:pt x="164" y="64"/>
                  </a:cubicBezTo>
                  <a:cubicBezTo>
                    <a:pt x="160" y="63"/>
                    <a:pt x="157" y="55"/>
                    <a:pt x="157" y="53"/>
                  </a:cubicBezTo>
                  <a:cubicBezTo>
                    <a:pt x="157" y="52"/>
                    <a:pt x="162" y="45"/>
                    <a:pt x="164" y="45"/>
                  </a:cubicBezTo>
                  <a:cubicBezTo>
                    <a:pt x="166" y="45"/>
                    <a:pt x="169" y="47"/>
                    <a:pt x="171" y="48"/>
                  </a:cubicBezTo>
                  <a:cubicBezTo>
                    <a:pt x="171" y="47"/>
                    <a:pt x="171" y="47"/>
                    <a:pt x="171" y="46"/>
                  </a:cubicBezTo>
                  <a:cubicBezTo>
                    <a:pt x="171" y="45"/>
                    <a:pt x="173" y="28"/>
                    <a:pt x="170" y="26"/>
                  </a:cubicBezTo>
                  <a:cubicBezTo>
                    <a:pt x="167" y="24"/>
                    <a:pt x="164" y="7"/>
                    <a:pt x="163" y="5"/>
                  </a:cubicBezTo>
                  <a:cubicBezTo>
                    <a:pt x="162" y="3"/>
                    <a:pt x="151" y="4"/>
                    <a:pt x="150" y="2"/>
                  </a:cubicBezTo>
                  <a:cubicBezTo>
                    <a:pt x="148" y="0"/>
                    <a:pt x="139" y="2"/>
                    <a:pt x="139" y="0"/>
                  </a:cubicBezTo>
                  <a:cubicBezTo>
                    <a:pt x="137" y="2"/>
                    <a:pt x="136" y="5"/>
                    <a:pt x="135" y="6"/>
                  </a:cubicBezTo>
                  <a:cubicBezTo>
                    <a:pt x="133" y="8"/>
                    <a:pt x="129" y="6"/>
                    <a:pt x="128" y="10"/>
                  </a:cubicBezTo>
                  <a:cubicBezTo>
                    <a:pt x="127" y="13"/>
                    <a:pt x="122" y="16"/>
                    <a:pt x="119" y="16"/>
                  </a:cubicBezTo>
                  <a:cubicBezTo>
                    <a:pt x="116" y="16"/>
                    <a:pt x="114" y="21"/>
                    <a:pt x="114" y="24"/>
                  </a:cubicBezTo>
                  <a:cubicBezTo>
                    <a:pt x="114" y="27"/>
                    <a:pt x="109" y="31"/>
                    <a:pt x="105" y="31"/>
                  </a:cubicBezTo>
                  <a:cubicBezTo>
                    <a:pt x="100" y="31"/>
                    <a:pt x="102" y="35"/>
                    <a:pt x="100" y="39"/>
                  </a:cubicBezTo>
                  <a:cubicBezTo>
                    <a:pt x="99" y="44"/>
                    <a:pt x="97" y="44"/>
                    <a:pt x="90" y="44"/>
                  </a:cubicBezTo>
                  <a:cubicBezTo>
                    <a:pt x="82" y="44"/>
                    <a:pt x="82" y="44"/>
                    <a:pt x="76" y="40"/>
                  </a:cubicBezTo>
                  <a:cubicBezTo>
                    <a:pt x="71" y="36"/>
                    <a:pt x="69" y="43"/>
                    <a:pt x="69" y="46"/>
                  </a:cubicBezTo>
                  <a:cubicBezTo>
                    <a:pt x="68" y="49"/>
                    <a:pt x="61" y="55"/>
                    <a:pt x="58" y="58"/>
                  </a:cubicBezTo>
                  <a:cubicBezTo>
                    <a:pt x="56" y="60"/>
                    <a:pt x="50" y="58"/>
                    <a:pt x="47" y="58"/>
                  </a:cubicBezTo>
                  <a:cubicBezTo>
                    <a:pt x="44" y="58"/>
                    <a:pt x="45" y="55"/>
                    <a:pt x="45" y="53"/>
                  </a:cubicBezTo>
                  <a:cubicBezTo>
                    <a:pt x="45" y="51"/>
                    <a:pt x="47" y="53"/>
                    <a:pt x="47" y="51"/>
                  </a:cubicBezTo>
                  <a:cubicBezTo>
                    <a:pt x="48" y="49"/>
                    <a:pt x="45" y="41"/>
                    <a:pt x="44" y="38"/>
                  </a:cubicBezTo>
                  <a:cubicBezTo>
                    <a:pt x="43" y="36"/>
                    <a:pt x="41" y="35"/>
                    <a:pt x="38" y="34"/>
                  </a:cubicBezTo>
                  <a:cubicBezTo>
                    <a:pt x="38" y="53"/>
                    <a:pt x="38" y="74"/>
                    <a:pt x="38" y="76"/>
                  </a:cubicBezTo>
                  <a:cubicBezTo>
                    <a:pt x="38" y="79"/>
                    <a:pt x="32" y="81"/>
                    <a:pt x="31" y="83"/>
                  </a:cubicBezTo>
                  <a:cubicBezTo>
                    <a:pt x="30" y="85"/>
                    <a:pt x="21" y="83"/>
                    <a:pt x="17" y="83"/>
                  </a:cubicBezTo>
                  <a:cubicBezTo>
                    <a:pt x="12" y="83"/>
                    <a:pt x="13" y="79"/>
                    <a:pt x="11" y="75"/>
                  </a:cubicBezTo>
                  <a:cubicBezTo>
                    <a:pt x="8" y="72"/>
                    <a:pt x="4" y="76"/>
                    <a:pt x="4" y="79"/>
                  </a:cubicBezTo>
                  <a:cubicBezTo>
                    <a:pt x="4" y="80"/>
                    <a:pt x="2" y="80"/>
                    <a:pt x="0" y="80"/>
                  </a:cubicBezTo>
                  <a:cubicBezTo>
                    <a:pt x="3" y="85"/>
                    <a:pt x="6" y="92"/>
                    <a:pt x="8" y="98"/>
                  </a:cubicBezTo>
                  <a:cubicBezTo>
                    <a:pt x="11" y="107"/>
                    <a:pt x="17" y="115"/>
                    <a:pt x="19" y="120"/>
                  </a:cubicBezTo>
                  <a:cubicBezTo>
                    <a:pt x="21" y="125"/>
                    <a:pt x="22" y="130"/>
                    <a:pt x="19" y="131"/>
                  </a:cubicBezTo>
                  <a:cubicBezTo>
                    <a:pt x="15" y="131"/>
                    <a:pt x="15" y="134"/>
                    <a:pt x="19" y="140"/>
                  </a:cubicBezTo>
                  <a:cubicBezTo>
                    <a:pt x="23" y="145"/>
                    <a:pt x="20" y="149"/>
                    <a:pt x="23" y="149"/>
                  </a:cubicBezTo>
                  <a:cubicBezTo>
                    <a:pt x="26" y="150"/>
                    <a:pt x="25" y="152"/>
                    <a:pt x="27" y="152"/>
                  </a:cubicBezTo>
                  <a:cubicBezTo>
                    <a:pt x="30" y="152"/>
                    <a:pt x="32" y="155"/>
                    <a:pt x="33" y="157"/>
                  </a:cubicBezTo>
                  <a:cubicBezTo>
                    <a:pt x="35" y="159"/>
                    <a:pt x="39" y="159"/>
                    <a:pt x="41" y="157"/>
                  </a:cubicBezTo>
                  <a:cubicBezTo>
                    <a:pt x="43" y="154"/>
                    <a:pt x="48" y="153"/>
                    <a:pt x="54" y="153"/>
                  </a:cubicBezTo>
                  <a:cubicBezTo>
                    <a:pt x="60" y="153"/>
                    <a:pt x="59" y="151"/>
                    <a:pt x="64" y="149"/>
                  </a:cubicBezTo>
                  <a:cubicBezTo>
                    <a:pt x="70" y="147"/>
                    <a:pt x="77" y="147"/>
                    <a:pt x="82" y="149"/>
                  </a:cubicBezTo>
                  <a:cubicBezTo>
                    <a:pt x="87" y="150"/>
                    <a:pt x="90" y="149"/>
                    <a:pt x="93" y="147"/>
                  </a:cubicBezTo>
                  <a:cubicBezTo>
                    <a:pt x="95" y="146"/>
                    <a:pt x="99" y="150"/>
                    <a:pt x="100" y="146"/>
                  </a:cubicBezTo>
                  <a:cubicBezTo>
                    <a:pt x="100" y="142"/>
                    <a:pt x="105" y="143"/>
                    <a:pt x="109" y="143"/>
                  </a:cubicBezTo>
                  <a:cubicBezTo>
                    <a:pt x="113" y="143"/>
                    <a:pt x="124" y="136"/>
                    <a:pt x="132" y="128"/>
                  </a:cubicBezTo>
                  <a:cubicBezTo>
                    <a:pt x="141" y="120"/>
                    <a:pt x="154" y="103"/>
                    <a:pt x="159" y="95"/>
                  </a:cubicBezTo>
                  <a:cubicBezTo>
                    <a:pt x="164" y="87"/>
                    <a:pt x="171" y="81"/>
                    <a:pt x="175" y="77"/>
                  </a:cubicBezTo>
                  <a:cubicBezTo>
                    <a:pt x="178" y="75"/>
                    <a:pt x="180" y="65"/>
                    <a:pt x="181" y="59"/>
                  </a:cubicBezTo>
                  <a:cubicBezTo>
                    <a:pt x="177" y="59"/>
                    <a:pt x="172" y="59"/>
                    <a:pt x="172" y="59"/>
                  </a:cubicBezTo>
                  <a:close/>
                  <a:moveTo>
                    <a:pt x="137" y="97"/>
                  </a:moveTo>
                  <a:cubicBezTo>
                    <a:pt x="137" y="99"/>
                    <a:pt x="131" y="96"/>
                    <a:pt x="130" y="99"/>
                  </a:cubicBezTo>
                  <a:cubicBezTo>
                    <a:pt x="129" y="101"/>
                    <a:pt x="127" y="105"/>
                    <a:pt x="127" y="105"/>
                  </a:cubicBezTo>
                  <a:cubicBezTo>
                    <a:pt x="123" y="104"/>
                    <a:pt x="123" y="104"/>
                    <a:pt x="123" y="104"/>
                  </a:cubicBezTo>
                  <a:cubicBezTo>
                    <a:pt x="116" y="95"/>
                    <a:pt x="116" y="95"/>
                    <a:pt x="116" y="95"/>
                  </a:cubicBezTo>
                  <a:cubicBezTo>
                    <a:pt x="116" y="95"/>
                    <a:pt x="121" y="87"/>
                    <a:pt x="123" y="85"/>
                  </a:cubicBezTo>
                  <a:cubicBezTo>
                    <a:pt x="124" y="82"/>
                    <a:pt x="133" y="77"/>
                    <a:pt x="134" y="80"/>
                  </a:cubicBezTo>
                  <a:cubicBezTo>
                    <a:pt x="135" y="83"/>
                    <a:pt x="141" y="86"/>
                    <a:pt x="141" y="89"/>
                  </a:cubicBezTo>
                  <a:cubicBezTo>
                    <a:pt x="141" y="91"/>
                    <a:pt x="137" y="94"/>
                    <a:pt x="137" y="97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290" name="Freeform 10"/>
            <p:cNvSpPr/>
            <p:nvPr/>
          </p:nvSpPr>
          <p:spPr bwMode="auto">
            <a:xfrm>
              <a:off x="5373380" y="4147555"/>
              <a:ext cx="284449" cy="302339"/>
            </a:xfrm>
            <a:custGeom>
              <a:avLst/>
              <a:gdLst/>
              <a:ahLst/>
              <a:cxnLst>
                <a:cxn ang="0">
                  <a:pos x="8" y="129"/>
                </a:cxn>
                <a:cxn ang="0">
                  <a:pos x="13" y="131"/>
                </a:cxn>
                <a:cxn ang="0">
                  <a:pos x="24" y="132"/>
                </a:cxn>
                <a:cxn ang="0">
                  <a:pos x="34" y="134"/>
                </a:cxn>
                <a:cxn ang="0">
                  <a:pos x="73" y="134"/>
                </a:cxn>
                <a:cxn ang="0">
                  <a:pos x="77" y="138"/>
                </a:cxn>
                <a:cxn ang="0">
                  <a:pos x="102" y="138"/>
                </a:cxn>
                <a:cxn ang="0">
                  <a:pos x="119" y="137"/>
                </a:cxn>
                <a:cxn ang="0">
                  <a:pos x="122" y="136"/>
                </a:cxn>
                <a:cxn ang="0">
                  <a:pos x="109" y="119"/>
                </a:cxn>
                <a:cxn ang="0">
                  <a:pos x="110" y="81"/>
                </a:cxn>
                <a:cxn ang="0">
                  <a:pos x="127" y="82"/>
                </a:cxn>
                <a:cxn ang="0">
                  <a:pos x="130" y="79"/>
                </a:cxn>
                <a:cxn ang="0">
                  <a:pos x="132" y="57"/>
                </a:cxn>
                <a:cxn ang="0">
                  <a:pos x="129" y="57"/>
                </a:cxn>
                <a:cxn ang="0">
                  <a:pos x="119" y="58"/>
                </a:cxn>
                <a:cxn ang="0">
                  <a:pos x="113" y="61"/>
                </a:cxn>
                <a:cxn ang="0">
                  <a:pos x="113" y="52"/>
                </a:cxn>
                <a:cxn ang="0">
                  <a:pos x="108" y="43"/>
                </a:cxn>
                <a:cxn ang="0">
                  <a:pos x="109" y="27"/>
                </a:cxn>
                <a:cxn ang="0">
                  <a:pos x="107" y="18"/>
                </a:cxn>
                <a:cxn ang="0">
                  <a:pos x="100" y="16"/>
                </a:cxn>
                <a:cxn ang="0">
                  <a:pos x="94" y="14"/>
                </a:cxn>
                <a:cxn ang="0">
                  <a:pos x="85" y="14"/>
                </a:cxn>
                <a:cxn ang="0">
                  <a:pos x="81" y="24"/>
                </a:cxn>
                <a:cxn ang="0">
                  <a:pos x="68" y="26"/>
                </a:cxn>
                <a:cxn ang="0">
                  <a:pos x="58" y="19"/>
                </a:cxn>
                <a:cxn ang="0">
                  <a:pos x="54" y="10"/>
                </a:cxn>
                <a:cxn ang="0">
                  <a:pos x="52" y="1"/>
                </a:cxn>
                <a:cxn ang="0">
                  <a:pos x="15" y="1"/>
                </a:cxn>
                <a:cxn ang="0">
                  <a:pos x="9" y="4"/>
                </a:cxn>
                <a:cxn ang="0">
                  <a:pos x="19" y="28"/>
                </a:cxn>
                <a:cxn ang="0">
                  <a:pos x="17" y="39"/>
                </a:cxn>
                <a:cxn ang="0">
                  <a:pos x="24" y="63"/>
                </a:cxn>
                <a:cxn ang="0">
                  <a:pos x="16" y="79"/>
                </a:cxn>
                <a:cxn ang="0">
                  <a:pos x="8" y="101"/>
                </a:cxn>
                <a:cxn ang="0">
                  <a:pos x="2" y="117"/>
                </a:cxn>
                <a:cxn ang="0">
                  <a:pos x="1" y="132"/>
                </a:cxn>
                <a:cxn ang="0">
                  <a:pos x="1" y="132"/>
                </a:cxn>
                <a:cxn ang="0">
                  <a:pos x="4" y="132"/>
                </a:cxn>
                <a:cxn ang="0">
                  <a:pos x="8" y="129"/>
                </a:cxn>
              </a:cxnLst>
              <a:rect l="0" t="0" r="r" b="b"/>
              <a:pathLst>
                <a:path w="132" h="140">
                  <a:moveTo>
                    <a:pt x="8" y="129"/>
                  </a:moveTo>
                  <a:cubicBezTo>
                    <a:pt x="11" y="129"/>
                    <a:pt x="9" y="133"/>
                    <a:pt x="13" y="131"/>
                  </a:cubicBezTo>
                  <a:cubicBezTo>
                    <a:pt x="17" y="129"/>
                    <a:pt x="20" y="129"/>
                    <a:pt x="24" y="132"/>
                  </a:cubicBezTo>
                  <a:cubicBezTo>
                    <a:pt x="27" y="134"/>
                    <a:pt x="30" y="134"/>
                    <a:pt x="34" y="134"/>
                  </a:cubicBezTo>
                  <a:cubicBezTo>
                    <a:pt x="38" y="134"/>
                    <a:pt x="73" y="134"/>
                    <a:pt x="73" y="134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8"/>
                    <a:pt x="98" y="137"/>
                    <a:pt x="102" y="138"/>
                  </a:cubicBezTo>
                  <a:cubicBezTo>
                    <a:pt x="105" y="140"/>
                    <a:pt x="116" y="138"/>
                    <a:pt x="119" y="137"/>
                  </a:cubicBezTo>
                  <a:cubicBezTo>
                    <a:pt x="120" y="137"/>
                    <a:pt x="121" y="137"/>
                    <a:pt x="122" y="136"/>
                  </a:cubicBezTo>
                  <a:cubicBezTo>
                    <a:pt x="109" y="119"/>
                    <a:pt x="109" y="119"/>
                    <a:pt x="109" y="119"/>
                  </a:cubicBezTo>
                  <a:cubicBezTo>
                    <a:pt x="110" y="81"/>
                    <a:pt x="110" y="81"/>
                    <a:pt x="110" y="81"/>
                  </a:cubicBezTo>
                  <a:cubicBezTo>
                    <a:pt x="127" y="82"/>
                    <a:pt x="127" y="82"/>
                    <a:pt x="127" y="82"/>
                  </a:cubicBezTo>
                  <a:cubicBezTo>
                    <a:pt x="130" y="79"/>
                    <a:pt x="130" y="79"/>
                    <a:pt x="130" y="79"/>
                  </a:cubicBezTo>
                  <a:cubicBezTo>
                    <a:pt x="132" y="57"/>
                    <a:pt x="132" y="57"/>
                    <a:pt x="132" y="57"/>
                  </a:cubicBezTo>
                  <a:cubicBezTo>
                    <a:pt x="132" y="56"/>
                    <a:pt x="131" y="56"/>
                    <a:pt x="129" y="57"/>
                  </a:cubicBezTo>
                  <a:cubicBezTo>
                    <a:pt x="126" y="58"/>
                    <a:pt x="123" y="58"/>
                    <a:pt x="119" y="58"/>
                  </a:cubicBezTo>
                  <a:cubicBezTo>
                    <a:pt x="116" y="58"/>
                    <a:pt x="115" y="61"/>
                    <a:pt x="113" y="61"/>
                  </a:cubicBezTo>
                  <a:cubicBezTo>
                    <a:pt x="111" y="60"/>
                    <a:pt x="113" y="54"/>
                    <a:pt x="113" y="52"/>
                  </a:cubicBezTo>
                  <a:cubicBezTo>
                    <a:pt x="114" y="49"/>
                    <a:pt x="110" y="45"/>
                    <a:pt x="108" y="43"/>
                  </a:cubicBezTo>
                  <a:cubicBezTo>
                    <a:pt x="105" y="41"/>
                    <a:pt x="111" y="28"/>
                    <a:pt x="109" y="27"/>
                  </a:cubicBezTo>
                  <a:cubicBezTo>
                    <a:pt x="108" y="25"/>
                    <a:pt x="107" y="21"/>
                    <a:pt x="107" y="18"/>
                  </a:cubicBezTo>
                  <a:cubicBezTo>
                    <a:pt x="107" y="14"/>
                    <a:pt x="105" y="16"/>
                    <a:pt x="100" y="16"/>
                  </a:cubicBezTo>
                  <a:cubicBezTo>
                    <a:pt x="95" y="16"/>
                    <a:pt x="94" y="14"/>
                    <a:pt x="94" y="14"/>
                  </a:cubicBezTo>
                  <a:cubicBezTo>
                    <a:pt x="94" y="14"/>
                    <a:pt x="88" y="12"/>
                    <a:pt x="85" y="14"/>
                  </a:cubicBezTo>
                  <a:cubicBezTo>
                    <a:pt x="82" y="15"/>
                    <a:pt x="83" y="24"/>
                    <a:pt x="81" y="24"/>
                  </a:cubicBezTo>
                  <a:cubicBezTo>
                    <a:pt x="79" y="23"/>
                    <a:pt x="73" y="24"/>
                    <a:pt x="68" y="26"/>
                  </a:cubicBezTo>
                  <a:cubicBezTo>
                    <a:pt x="63" y="27"/>
                    <a:pt x="61" y="25"/>
                    <a:pt x="58" y="19"/>
                  </a:cubicBezTo>
                  <a:cubicBezTo>
                    <a:pt x="56" y="13"/>
                    <a:pt x="53" y="15"/>
                    <a:pt x="54" y="10"/>
                  </a:cubicBezTo>
                  <a:cubicBezTo>
                    <a:pt x="55" y="6"/>
                    <a:pt x="52" y="1"/>
                    <a:pt x="52" y="1"/>
                  </a:cubicBezTo>
                  <a:cubicBezTo>
                    <a:pt x="52" y="1"/>
                    <a:pt x="19" y="0"/>
                    <a:pt x="15" y="1"/>
                  </a:cubicBezTo>
                  <a:cubicBezTo>
                    <a:pt x="14" y="1"/>
                    <a:pt x="11" y="2"/>
                    <a:pt x="9" y="4"/>
                  </a:cubicBezTo>
                  <a:cubicBezTo>
                    <a:pt x="11" y="12"/>
                    <a:pt x="17" y="25"/>
                    <a:pt x="19" y="28"/>
                  </a:cubicBezTo>
                  <a:cubicBezTo>
                    <a:pt x="20" y="31"/>
                    <a:pt x="17" y="34"/>
                    <a:pt x="17" y="39"/>
                  </a:cubicBezTo>
                  <a:cubicBezTo>
                    <a:pt x="17" y="45"/>
                    <a:pt x="23" y="56"/>
                    <a:pt x="24" y="63"/>
                  </a:cubicBezTo>
                  <a:cubicBezTo>
                    <a:pt x="25" y="70"/>
                    <a:pt x="20" y="75"/>
                    <a:pt x="16" y="79"/>
                  </a:cubicBezTo>
                  <a:cubicBezTo>
                    <a:pt x="12" y="84"/>
                    <a:pt x="8" y="95"/>
                    <a:pt x="8" y="101"/>
                  </a:cubicBezTo>
                  <a:cubicBezTo>
                    <a:pt x="8" y="108"/>
                    <a:pt x="2" y="114"/>
                    <a:pt x="2" y="117"/>
                  </a:cubicBezTo>
                  <a:cubicBezTo>
                    <a:pt x="2" y="120"/>
                    <a:pt x="1" y="129"/>
                    <a:pt x="1" y="132"/>
                  </a:cubicBezTo>
                  <a:cubicBezTo>
                    <a:pt x="0" y="132"/>
                    <a:pt x="1" y="132"/>
                    <a:pt x="1" y="132"/>
                  </a:cubicBezTo>
                  <a:cubicBezTo>
                    <a:pt x="4" y="132"/>
                    <a:pt x="4" y="132"/>
                    <a:pt x="4" y="132"/>
                  </a:cubicBezTo>
                  <a:cubicBezTo>
                    <a:pt x="4" y="132"/>
                    <a:pt x="5" y="129"/>
                    <a:pt x="8" y="129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299" name="Freeform 11"/>
            <p:cNvSpPr/>
            <p:nvPr/>
          </p:nvSpPr>
          <p:spPr bwMode="auto">
            <a:xfrm>
              <a:off x="5609526" y="4204802"/>
              <a:ext cx="279081" cy="246880"/>
            </a:xfrm>
            <a:custGeom>
              <a:avLst/>
              <a:gdLst/>
              <a:ahLst/>
              <a:cxnLst>
                <a:cxn ang="0">
                  <a:pos x="100" y="5"/>
                </a:cxn>
                <a:cxn ang="0">
                  <a:pos x="92" y="0"/>
                </a:cxn>
                <a:cxn ang="0">
                  <a:pos x="78" y="3"/>
                </a:cxn>
                <a:cxn ang="0">
                  <a:pos x="75" y="10"/>
                </a:cxn>
                <a:cxn ang="0">
                  <a:pos x="74" y="16"/>
                </a:cxn>
                <a:cxn ang="0">
                  <a:pos x="73" y="29"/>
                </a:cxn>
                <a:cxn ang="0">
                  <a:pos x="71" y="39"/>
                </a:cxn>
                <a:cxn ang="0">
                  <a:pos x="78" y="48"/>
                </a:cxn>
                <a:cxn ang="0">
                  <a:pos x="86" y="46"/>
                </a:cxn>
                <a:cxn ang="0">
                  <a:pos x="87" y="54"/>
                </a:cxn>
                <a:cxn ang="0">
                  <a:pos x="85" y="59"/>
                </a:cxn>
                <a:cxn ang="0">
                  <a:pos x="77" y="59"/>
                </a:cxn>
                <a:cxn ang="0">
                  <a:pos x="73" y="49"/>
                </a:cxn>
                <a:cxn ang="0">
                  <a:pos x="64" y="47"/>
                </a:cxn>
                <a:cxn ang="0">
                  <a:pos x="58" y="41"/>
                </a:cxn>
                <a:cxn ang="0">
                  <a:pos x="54" y="43"/>
                </a:cxn>
                <a:cxn ang="0">
                  <a:pos x="49" y="44"/>
                </a:cxn>
                <a:cxn ang="0">
                  <a:pos x="40" y="41"/>
                </a:cxn>
                <a:cxn ang="0">
                  <a:pos x="36" y="36"/>
                </a:cxn>
                <a:cxn ang="0">
                  <a:pos x="29" y="36"/>
                </a:cxn>
                <a:cxn ang="0">
                  <a:pos x="26" y="34"/>
                </a:cxn>
                <a:cxn ang="0">
                  <a:pos x="23" y="31"/>
                </a:cxn>
                <a:cxn ang="0">
                  <a:pos x="21" y="53"/>
                </a:cxn>
                <a:cxn ang="0">
                  <a:pos x="18" y="56"/>
                </a:cxn>
                <a:cxn ang="0">
                  <a:pos x="1" y="55"/>
                </a:cxn>
                <a:cxn ang="0">
                  <a:pos x="0" y="93"/>
                </a:cxn>
                <a:cxn ang="0">
                  <a:pos x="13" y="110"/>
                </a:cxn>
                <a:cxn ang="0">
                  <a:pos x="34" y="109"/>
                </a:cxn>
                <a:cxn ang="0">
                  <a:pos x="35" y="112"/>
                </a:cxn>
                <a:cxn ang="0">
                  <a:pos x="40" y="111"/>
                </a:cxn>
                <a:cxn ang="0">
                  <a:pos x="55" y="114"/>
                </a:cxn>
                <a:cxn ang="0">
                  <a:pos x="66" y="101"/>
                </a:cxn>
                <a:cxn ang="0">
                  <a:pos x="77" y="93"/>
                </a:cxn>
                <a:cxn ang="0">
                  <a:pos x="83" y="87"/>
                </a:cxn>
                <a:cxn ang="0">
                  <a:pos x="93" y="87"/>
                </a:cxn>
                <a:cxn ang="0">
                  <a:pos x="93" y="87"/>
                </a:cxn>
                <a:cxn ang="0">
                  <a:pos x="91" y="79"/>
                </a:cxn>
                <a:cxn ang="0">
                  <a:pos x="122" y="67"/>
                </a:cxn>
                <a:cxn ang="0">
                  <a:pos x="120" y="62"/>
                </a:cxn>
                <a:cxn ang="0">
                  <a:pos x="122" y="51"/>
                </a:cxn>
                <a:cxn ang="0">
                  <a:pos x="127" y="48"/>
                </a:cxn>
                <a:cxn ang="0">
                  <a:pos x="126" y="30"/>
                </a:cxn>
                <a:cxn ang="0">
                  <a:pos x="130" y="28"/>
                </a:cxn>
                <a:cxn ang="0">
                  <a:pos x="125" y="16"/>
                </a:cxn>
                <a:cxn ang="0">
                  <a:pos x="110" y="9"/>
                </a:cxn>
                <a:cxn ang="0">
                  <a:pos x="100" y="5"/>
                </a:cxn>
              </a:cxnLst>
              <a:rect l="0" t="0" r="r" b="b"/>
              <a:pathLst>
                <a:path w="130" h="115">
                  <a:moveTo>
                    <a:pt x="100" y="5"/>
                  </a:moveTo>
                  <a:cubicBezTo>
                    <a:pt x="99" y="5"/>
                    <a:pt x="95" y="3"/>
                    <a:pt x="92" y="0"/>
                  </a:cubicBezTo>
                  <a:cubicBezTo>
                    <a:pt x="90" y="3"/>
                    <a:pt x="82" y="3"/>
                    <a:pt x="78" y="3"/>
                  </a:cubicBezTo>
                  <a:cubicBezTo>
                    <a:pt x="74" y="3"/>
                    <a:pt x="78" y="8"/>
                    <a:pt x="75" y="10"/>
                  </a:cubicBezTo>
                  <a:cubicBezTo>
                    <a:pt x="73" y="12"/>
                    <a:pt x="72" y="15"/>
                    <a:pt x="74" y="16"/>
                  </a:cubicBezTo>
                  <a:cubicBezTo>
                    <a:pt x="76" y="17"/>
                    <a:pt x="73" y="26"/>
                    <a:pt x="73" y="29"/>
                  </a:cubicBezTo>
                  <a:cubicBezTo>
                    <a:pt x="73" y="32"/>
                    <a:pt x="69" y="38"/>
                    <a:pt x="71" y="39"/>
                  </a:cubicBezTo>
                  <a:cubicBezTo>
                    <a:pt x="72" y="40"/>
                    <a:pt x="75" y="47"/>
                    <a:pt x="78" y="48"/>
                  </a:cubicBezTo>
                  <a:cubicBezTo>
                    <a:pt x="82" y="49"/>
                    <a:pt x="84" y="46"/>
                    <a:pt x="86" y="46"/>
                  </a:cubicBezTo>
                  <a:cubicBezTo>
                    <a:pt x="87" y="46"/>
                    <a:pt x="87" y="50"/>
                    <a:pt x="87" y="54"/>
                  </a:cubicBezTo>
                  <a:cubicBezTo>
                    <a:pt x="87" y="57"/>
                    <a:pt x="85" y="59"/>
                    <a:pt x="85" y="59"/>
                  </a:cubicBezTo>
                  <a:cubicBezTo>
                    <a:pt x="85" y="59"/>
                    <a:pt x="80" y="61"/>
                    <a:pt x="77" y="59"/>
                  </a:cubicBezTo>
                  <a:cubicBezTo>
                    <a:pt x="75" y="57"/>
                    <a:pt x="73" y="51"/>
                    <a:pt x="73" y="49"/>
                  </a:cubicBezTo>
                  <a:cubicBezTo>
                    <a:pt x="73" y="47"/>
                    <a:pt x="67" y="47"/>
                    <a:pt x="64" y="47"/>
                  </a:cubicBezTo>
                  <a:cubicBezTo>
                    <a:pt x="62" y="47"/>
                    <a:pt x="59" y="43"/>
                    <a:pt x="58" y="41"/>
                  </a:cubicBezTo>
                  <a:cubicBezTo>
                    <a:pt x="57" y="39"/>
                    <a:pt x="54" y="41"/>
                    <a:pt x="54" y="43"/>
                  </a:cubicBezTo>
                  <a:cubicBezTo>
                    <a:pt x="54" y="44"/>
                    <a:pt x="52" y="44"/>
                    <a:pt x="49" y="44"/>
                  </a:cubicBezTo>
                  <a:cubicBezTo>
                    <a:pt x="47" y="44"/>
                    <a:pt x="42" y="40"/>
                    <a:pt x="40" y="41"/>
                  </a:cubicBezTo>
                  <a:cubicBezTo>
                    <a:pt x="38" y="42"/>
                    <a:pt x="36" y="38"/>
                    <a:pt x="36" y="36"/>
                  </a:cubicBezTo>
                  <a:cubicBezTo>
                    <a:pt x="37" y="34"/>
                    <a:pt x="31" y="35"/>
                    <a:pt x="29" y="36"/>
                  </a:cubicBezTo>
                  <a:cubicBezTo>
                    <a:pt x="27" y="37"/>
                    <a:pt x="26" y="34"/>
                    <a:pt x="26" y="34"/>
                  </a:cubicBezTo>
                  <a:cubicBezTo>
                    <a:pt x="26" y="34"/>
                    <a:pt x="25" y="32"/>
                    <a:pt x="23" y="31"/>
                  </a:cubicBezTo>
                  <a:cubicBezTo>
                    <a:pt x="21" y="53"/>
                    <a:pt x="21" y="53"/>
                    <a:pt x="21" y="53"/>
                  </a:cubicBezTo>
                  <a:cubicBezTo>
                    <a:pt x="18" y="56"/>
                    <a:pt x="18" y="56"/>
                    <a:pt x="18" y="56"/>
                  </a:cubicBezTo>
                  <a:cubicBezTo>
                    <a:pt x="1" y="55"/>
                    <a:pt x="1" y="55"/>
                    <a:pt x="1" y="55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13" y="110"/>
                    <a:pt x="13" y="110"/>
                    <a:pt x="13" y="110"/>
                  </a:cubicBezTo>
                  <a:cubicBezTo>
                    <a:pt x="20" y="109"/>
                    <a:pt x="34" y="107"/>
                    <a:pt x="34" y="109"/>
                  </a:cubicBezTo>
                  <a:cubicBezTo>
                    <a:pt x="34" y="110"/>
                    <a:pt x="34" y="111"/>
                    <a:pt x="35" y="112"/>
                  </a:cubicBezTo>
                  <a:cubicBezTo>
                    <a:pt x="37" y="112"/>
                    <a:pt x="39" y="111"/>
                    <a:pt x="40" y="111"/>
                  </a:cubicBezTo>
                  <a:cubicBezTo>
                    <a:pt x="43" y="112"/>
                    <a:pt x="52" y="115"/>
                    <a:pt x="55" y="114"/>
                  </a:cubicBezTo>
                  <a:cubicBezTo>
                    <a:pt x="57" y="112"/>
                    <a:pt x="62" y="102"/>
                    <a:pt x="66" y="101"/>
                  </a:cubicBezTo>
                  <a:cubicBezTo>
                    <a:pt x="71" y="100"/>
                    <a:pt x="77" y="95"/>
                    <a:pt x="77" y="93"/>
                  </a:cubicBezTo>
                  <a:cubicBezTo>
                    <a:pt x="77" y="91"/>
                    <a:pt x="77" y="89"/>
                    <a:pt x="83" y="87"/>
                  </a:cubicBezTo>
                  <a:cubicBezTo>
                    <a:pt x="93" y="87"/>
                    <a:pt x="93" y="87"/>
                    <a:pt x="93" y="87"/>
                  </a:cubicBezTo>
                  <a:cubicBezTo>
                    <a:pt x="93" y="87"/>
                    <a:pt x="93" y="87"/>
                    <a:pt x="93" y="87"/>
                  </a:cubicBezTo>
                  <a:cubicBezTo>
                    <a:pt x="91" y="79"/>
                    <a:pt x="91" y="79"/>
                    <a:pt x="91" y="79"/>
                  </a:cubicBezTo>
                  <a:cubicBezTo>
                    <a:pt x="91" y="79"/>
                    <a:pt x="121" y="67"/>
                    <a:pt x="122" y="67"/>
                  </a:cubicBezTo>
                  <a:cubicBezTo>
                    <a:pt x="121" y="65"/>
                    <a:pt x="120" y="63"/>
                    <a:pt x="120" y="62"/>
                  </a:cubicBezTo>
                  <a:cubicBezTo>
                    <a:pt x="121" y="62"/>
                    <a:pt x="122" y="54"/>
                    <a:pt x="122" y="51"/>
                  </a:cubicBezTo>
                  <a:cubicBezTo>
                    <a:pt x="122" y="49"/>
                    <a:pt x="129" y="51"/>
                    <a:pt x="127" y="48"/>
                  </a:cubicBezTo>
                  <a:cubicBezTo>
                    <a:pt x="124" y="46"/>
                    <a:pt x="125" y="33"/>
                    <a:pt x="126" y="30"/>
                  </a:cubicBezTo>
                  <a:cubicBezTo>
                    <a:pt x="127" y="27"/>
                    <a:pt x="130" y="30"/>
                    <a:pt x="130" y="28"/>
                  </a:cubicBezTo>
                  <a:cubicBezTo>
                    <a:pt x="130" y="25"/>
                    <a:pt x="127" y="18"/>
                    <a:pt x="125" y="16"/>
                  </a:cubicBezTo>
                  <a:cubicBezTo>
                    <a:pt x="124" y="14"/>
                    <a:pt x="113" y="10"/>
                    <a:pt x="110" y="9"/>
                  </a:cubicBezTo>
                  <a:cubicBezTo>
                    <a:pt x="108" y="9"/>
                    <a:pt x="103" y="5"/>
                    <a:pt x="100" y="5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300" name="Freeform 12"/>
            <p:cNvSpPr/>
            <p:nvPr/>
          </p:nvSpPr>
          <p:spPr bwMode="auto">
            <a:xfrm>
              <a:off x="5774113" y="4029481"/>
              <a:ext cx="48303" cy="42935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12" y="2"/>
                </a:cxn>
                <a:cxn ang="0">
                  <a:pos x="6" y="3"/>
                </a:cxn>
                <a:cxn ang="0">
                  <a:pos x="5" y="5"/>
                </a:cxn>
                <a:cxn ang="0">
                  <a:pos x="3" y="12"/>
                </a:cxn>
                <a:cxn ang="0">
                  <a:pos x="0" y="15"/>
                </a:cxn>
                <a:cxn ang="0">
                  <a:pos x="3" y="18"/>
                </a:cxn>
                <a:cxn ang="0">
                  <a:pos x="6" y="19"/>
                </a:cxn>
                <a:cxn ang="0">
                  <a:pos x="12" y="15"/>
                </a:cxn>
                <a:cxn ang="0">
                  <a:pos x="22" y="13"/>
                </a:cxn>
                <a:cxn ang="0">
                  <a:pos x="20" y="5"/>
                </a:cxn>
                <a:cxn ang="0">
                  <a:pos x="18" y="0"/>
                </a:cxn>
              </a:cxnLst>
              <a:rect l="0" t="0" r="r" b="b"/>
              <a:pathLst>
                <a:path w="22" h="20">
                  <a:moveTo>
                    <a:pt x="18" y="0"/>
                  </a:moveTo>
                  <a:cubicBezTo>
                    <a:pt x="16" y="1"/>
                    <a:pt x="13" y="2"/>
                    <a:pt x="12" y="2"/>
                  </a:cubicBezTo>
                  <a:cubicBezTo>
                    <a:pt x="11" y="3"/>
                    <a:pt x="10" y="4"/>
                    <a:pt x="6" y="3"/>
                  </a:cubicBezTo>
                  <a:cubicBezTo>
                    <a:pt x="6" y="4"/>
                    <a:pt x="6" y="4"/>
                    <a:pt x="5" y="5"/>
                  </a:cubicBezTo>
                  <a:cubicBezTo>
                    <a:pt x="2" y="6"/>
                    <a:pt x="3" y="12"/>
                    <a:pt x="3" y="12"/>
                  </a:cubicBezTo>
                  <a:cubicBezTo>
                    <a:pt x="3" y="12"/>
                    <a:pt x="0" y="12"/>
                    <a:pt x="0" y="15"/>
                  </a:cubicBezTo>
                  <a:cubicBezTo>
                    <a:pt x="0" y="17"/>
                    <a:pt x="2" y="18"/>
                    <a:pt x="3" y="18"/>
                  </a:cubicBezTo>
                  <a:cubicBezTo>
                    <a:pt x="4" y="18"/>
                    <a:pt x="5" y="18"/>
                    <a:pt x="6" y="19"/>
                  </a:cubicBezTo>
                  <a:cubicBezTo>
                    <a:pt x="13" y="20"/>
                    <a:pt x="12" y="15"/>
                    <a:pt x="12" y="15"/>
                  </a:cubicBezTo>
                  <a:cubicBezTo>
                    <a:pt x="12" y="15"/>
                    <a:pt x="21" y="16"/>
                    <a:pt x="22" y="13"/>
                  </a:cubicBezTo>
                  <a:cubicBezTo>
                    <a:pt x="22" y="10"/>
                    <a:pt x="20" y="5"/>
                    <a:pt x="20" y="5"/>
                  </a:cubicBezTo>
                  <a:lnTo>
                    <a:pt x="18" y="0"/>
                  </a:ln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301" name="Freeform 13"/>
            <p:cNvSpPr/>
            <p:nvPr/>
          </p:nvSpPr>
          <p:spPr bwMode="auto">
            <a:xfrm>
              <a:off x="6067506" y="3705675"/>
              <a:ext cx="252246" cy="336329"/>
            </a:xfrm>
            <a:custGeom>
              <a:avLst/>
              <a:gdLst/>
              <a:ahLst/>
              <a:cxnLst>
                <a:cxn ang="0">
                  <a:pos x="27" y="30"/>
                </a:cxn>
                <a:cxn ang="0">
                  <a:pos x="35" y="37"/>
                </a:cxn>
                <a:cxn ang="0">
                  <a:pos x="58" y="45"/>
                </a:cxn>
                <a:cxn ang="0">
                  <a:pos x="73" y="48"/>
                </a:cxn>
                <a:cxn ang="0">
                  <a:pos x="77" y="51"/>
                </a:cxn>
                <a:cxn ang="0">
                  <a:pos x="47" y="81"/>
                </a:cxn>
                <a:cxn ang="0">
                  <a:pos x="35" y="83"/>
                </a:cxn>
                <a:cxn ang="0">
                  <a:pos x="20" y="91"/>
                </a:cxn>
                <a:cxn ang="0">
                  <a:pos x="11" y="92"/>
                </a:cxn>
                <a:cxn ang="0">
                  <a:pos x="5" y="100"/>
                </a:cxn>
                <a:cxn ang="0">
                  <a:pos x="0" y="108"/>
                </a:cxn>
                <a:cxn ang="0">
                  <a:pos x="1" y="148"/>
                </a:cxn>
                <a:cxn ang="0">
                  <a:pos x="6" y="157"/>
                </a:cxn>
                <a:cxn ang="0">
                  <a:pos x="31" y="131"/>
                </a:cxn>
                <a:cxn ang="0">
                  <a:pos x="51" y="116"/>
                </a:cxn>
                <a:cxn ang="0">
                  <a:pos x="79" y="88"/>
                </a:cxn>
                <a:cxn ang="0">
                  <a:pos x="92" y="67"/>
                </a:cxn>
                <a:cxn ang="0">
                  <a:pos x="102" y="50"/>
                </a:cxn>
                <a:cxn ang="0">
                  <a:pos x="113" y="28"/>
                </a:cxn>
                <a:cxn ang="0">
                  <a:pos x="117" y="8"/>
                </a:cxn>
                <a:cxn ang="0">
                  <a:pos x="109" y="4"/>
                </a:cxn>
                <a:cxn ang="0">
                  <a:pos x="84" y="11"/>
                </a:cxn>
                <a:cxn ang="0">
                  <a:pos x="66" y="15"/>
                </a:cxn>
                <a:cxn ang="0">
                  <a:pos x="51" y="18"/>
                </a:cxn>
                <a:cxn ang="0">
                  <a:pos x="33" y="16"/>
                </a:cxn>
                <a:cxn ang="0">
                  <a:pos x="27" y="10"/>
                </a:cxn>
                <a:cxn ang="0">
                  <a:pos x="20" y="20"/>
                </a:cxn>
                <a:cxn ang="0">
                  <a:pos x="27" y="30"/>
                </a:cxn>
              </a:cxnLst>
              <a:rect l="0" t="0" r="r" b="b"/>
              <a:pathLst>
                <a:path w="117" h="157">
                  <a:moveTo>
                    <a:pt x="27" y="30"/>
                  </a:moveTo>
                  <a:cubicBezTo>
                    <a:pt x="29" y="31"/>
                    <a:pt x="33" y="36"/>
                    <a:pt x="35" y="37"/>
                  </a:cubicBezTo>
                  <a:cubicBezTo>
                    <a:pt x="37" y="37"/>
                    <a:pt x="50" y="41"/>
                    <a:pt x="58" y="45"/>
                  </a:cubicBezTo>
                  <a:cubicBezTo>
                    <a:pt x="66" y="48"/>
                    <a:pt x="71" y="48"/>
                    <a:pt x="73" y="48"/>
                  </a:cubicBezTo>
                  <a:cubicBezTo>
                    <a:pt x="76" y="48"/>
                    <a:pt x="79" y="49"/>
                    <a:pt x="77" y="51"/>
                  </a:cubicBezTo>
                  <a:cubicBezTo>
                    <a:pt x="75" y="52"/>
                    <a:pt x="50" y="77"/>
                    <a:pt x="47" y="81"/>
                  </a:cubicBezTo>
                  <a:cubicBezTo>
                    <a:pt x="44" y="84"/>
                    <a:pt x="42" y="83"/>
                    <a:pt x="35" y="83"/>
                  </a:cubicBezTo>
                  <a:cubicBezTo>
                    <a:pt x="27" y="83"/>
                    <a:pt x="22" y="91"/>
                    <a:pt x="20" y="91"/>
                  </a:cubicBezTo>
                  <a:cubicBezTo>
                    <a:pt x="19" y="90"/>
                    <a:pt x="14" y="91"/>
                    <a:pt x="11" y="92"/>
                  </a:cubicBezTo>
                  <a:cubicBezTo>
                    <a:pt x="5" y="100"/>
                    <a:pt x="5" y="100"/>
                    <a:pt x="5" y="100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1" y="148"/>
                    <a:pt x="1" y="148"/>
                    <a:pt x="1" y="148"/>
                  </a:cubicBezTo>
                  <a:cubicBezTo>
                    <a:pt x="6" y="157"/>
                    <a:pt x="6" y="157"/>
                    <a:pt x="6" y="157"/>
                  </a:cubicBezTo>
                  <a:cubicBezTo>
                    <a:pt x="11" y="151"/>
                    <a:pt x="23" y="140"/>
                    <a:pt x="31" y="131"/>
                  </a:cubicBezTo>
                  <a:cubicBezTo>
                    <a:pt x="41" y="121"/>
                    <a:pt x="46" y="118"/>
                    <a:pt x="51" y="116"/>
                  </a:cubicBezTo>
                  <a:cubicBezTo>
                    <a:pt x="56" y="113"/>
                    <a:pt x="70" y="100"/>
                    <a:pt x="79" y="88"/>
                  </a:cubicBezTo>
                  <a:cubicBezTo>
                    <a:pt x="85" y="81"/>
                    <a:pt x="91" y="73"/>
                    <a:pt x="92" y="67"/>
                  </a:cubicBezTo>
                  <a:cubicBezTo>
                    <a:pt x="93" y="62"/>
                    <a:pt x="98" y="55"/>
                    <a:pt x="102" y="50"/>
                  </a:cubicBezTo>
                  <a:cubicBezTo>
                    <a:pt x="106" y="45"/>
                    <a:pt x="113" y="32"/>
                    <a:pt x="113" y="28"/>
                  </a:cubicBezTo>
                  <a:cubicBezTo>
                    <a:pt x="113" y="24"/>
                    <a:pt x="116" y="15"/>
                    <a:pt x="117" y="8"/>
                  </a:cubicBezTo>
                  <a:cubicBezTo>
                    <a:pt x="117" y="1"/>
                    <a:pt x="111" y="0"/>
                    <a:pt x="109" y="4"/>
                  </a:cubicBezTo>
                  <a:cubicBezTo>
                    <a:pt x="107" y="8"/>
                    <a:pt x="93" y="11"/>
                    <a:pt x="84" y="11"/>
                  </a:cubicBezTo>
                  <a:cubicBezTo>
                    <a:pt x="75" y="11"/>
                    <a:pt x="69" y="12"/>
                    <a:pt x="66" y="15"/>
                  </a:cubicBezTo>
                  <a:cubicBezTo>
                    <a:pt x="63" y="18"/>
                    <a:pt x="54" y="14"/>
                    <a:pt x="51" y="18"/>
                  </a:cubicBezTo>
                  <a:cubicBezTo>
                    <a:pt x="48" y="21"/>
                    <a:pt x="36" y="24"/>
                    <a:pt x="33" y="16"/>
                  </a:cubicBezTo>
                  <a:cubicBezTo>
                    <a:pt x="31" y="13"/>
                    <a:pt x="29" y="11"/>
                    <a:pt x="27" y="10"/>
                  </a:cubicBezTo>
                  <a:cubicBezTo>
                    <a:pt x="24" y="13"/>
                    <a:pt x="20" y="18"/>
                    <a:pt x="20" y="20"/>
                  </a:cubicBezTo>
                  <a:cubicBezTo>
                    <a:pt x="21" y="22"/>
                    <a:pt x="25" y="29"/>
                    <a:pt x="27" y="30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303" name="Freeform 14"/>
            <p:cNvSpPr/>
            <p:nvPr/>
          </p:nvSpPr>
          <p:spPr bwMode="auto">
            <a:xfrm>
              <a:off x="4770493" y="3086686"/>
              <a:ext cx="293394" cy="232568"/>
            </a:xfrm>
            <a:custGeom>
              <a:avLst/>
              <a:gdLst/>
              <a:ahLst/>
              <a:cxnLst>
                <a:cxn ang="0">
                  <a:pos x="50" y="108"/>
                </a:cxn>
                <a:cxn ang="0">
                  <a:pos x="50" y="93"/>
                </a:cxn>
                <a:cxn ang="0">
                  <a:pos x="68" y="81"/>
                </a:cxn>
                <a:cxn ang="0">
                  <a:pos x="75" y="79"/>
                </a:cxn>
                <a:cxn ang="0">
                  <a:pos x="85" y="77"/>
                </a:cxn>
                <a:cxn ang="0">
                  <a:pos x="91" y="70"/>
                </a:cxn>
                <a:cxn ang="0">
                  <a:pos x="99" y="67"/>
                </a:cxn>
                <a:cxn ang="0">
                  <a:pos x="104" y="64"/>
                </a:cxn>
                <a:cxn ang="0">
                  <a:pos x="106" y="57"/>
                </a:cxn>
                <a:cxn ang="0">
                  <a:pos x="110" y="54"/>
                </a:cxn>
                <a:cxn ang="0">
                  <a:pos x="116" y="50"/>
                </a:cxn>
                <a:cxn ang="0">
                  <a:pos x="133" y="49"/>
                </a:cxn>
                <a:cxn ang="0">
                  <a:pos x="135" y="45"/>
                </a:cxn>
                <a:cxn ang="0">
                  <a:pos x="131" y="37"/>
                </a:cxn>
                <a:cxn ang="0">
                  <a:pos x="130" y="27"/>
                </a:cxn>
                <a:cxn ang="0">
                  <a:pos x="127" y="15"/>
                </a:cxn>
                <a:cxn ang="0">
                  <a:pos x="125" y="11"/>
                </a:cxn>
                <a:cxn ang="0">
                  <a:pos x="112" y="8"/>
                </a:cxn>
                <a:cxn ang="0">
                  <a:pos x="93" y="6"/>
                </a:cxn>
                <a:cxn ang="0">
                  <a:pos x="82" y="2"/>
                </a:cxn>
                <a:cxn ang="0">
                  <a:pos x="70" y="25"/>
                </a:cxn>
                <a:cxn ang="0">
                  <a:pos x="53" y="33"/>
                </a:cxn>
                <a:cxn ang="0">
                  <a:pos x="44" y="42"/>
                </a:cxn>
                <a:cxn ang="0">
                  <a:pos x="38" y="53"/>
                </a:cxn>
                <a:cxn ang="0">
                  <a:pos x="38" y="70"/>
                </a:cxn>
                <a:cxn ang="0">
                  <a:pos x="25" y="89"/>
                </a:cxn>
                <a:cxn ang="0">
                  <a:pos x="8" y="100"/>
                </a:cxn>
                <a:cxn ang="0">
                  <a:pos x="0" y="104"/>
                </a:cxn>
                <a:cxn ang="0">
                  <a:pos x="42" y="104"/>
                </a:cxn>
                <a:cxn ang="0">
                  <a:pos x="50" y="108"/>
                </a:cxn>
              </a:cxnLst>
              <a:rect l="0" t="0" r="r" b="b"/>
              <a:pathLst>
                <a:path w="136" h="108">
                  <a:moveTo>
                    <a:pt x="50" y="108"/>
                  </a:moveTo>
                  <a:cubicBezTo>
                    <a:pt x="50" y="101"/>
                    <a:pt x="49" y="94"/>
                    <a:pt x="50" y="93"/>
                  </a:cubicBezTo>
                  <a:cubicBezTo>
                    <a:pt x="50" y="91"/>
                    <a:pt x="65" y="83"/>
                    <a:pt x="68" y="81"/>
                  </a:cubicBezTo>
                  <a:cubicBezTo>
                    <a:pt x="70" y="80"/>
                    <a:pt x="75" y="82"/>
                    <a:pt x="75" y="79"/>
                  </a:cubicBezTo>
                  <a:cubicBezTo>
                    <a:pt x="75" y="76"/>
                    <a:pt x="81" y="77"/>
                    <a:pt x="85" y="77"/>
                  </a:cubicBezTo>
                  <a:cubicBezTo>
                    <a:pt x="89" y="76"/>
                    <a:pt x="91" y="73"/>
                    <a:pt x="91" y="70"/>
                  </a:cubicBezTo>
                  <a:cubicBezTo>
                    <a:pt x="91" y="67"/>
                    <a:pt x="96" y="67"/>
                    <a:pt x="99" y="67"/>
                  </a:cubicBezTo>
                  <a:cubicBezTo>
                    <a:pt x="103" y="67"/>
                    <a:pt x="102" y="64"/>
                    <a:pt x="104" y="64"/>
                  </a:cubicBezTo>
                  <a:cubicBezTo>
                    <a:pt x="107" y="64"/>
                    <a:pt x="105" y="60"/>
                    <a:pt x="106" y="57"/>
                  </a:cubicBezTo>
                  <a:cubicBezTo>
                    <a:pt x="106" y="53"/>
                    <a:pt x="106" y="54"/>
                    <a:pt x="110" y="54"/>
                  </a:cubicBezTo>
                  <a:cubicBezTo>
                    <a:pt x="113" y="54"/>
                    <a:pt x="116" y="52"/>
                    <a:pt x="116" y="50"/>
                  </a:cubicBezTo>
                  <a:cubicBezTo>
                    <a:pt x="116" y="48"/>
                    <a:pt x="130" y="49"/>
                    <a:pt x="133" y="49"/>
                  </a:cubicBezTo>
                  <a:cubicBezTo>
                    <a:pt x="135" y="49"/>
                    <a:pt x="136" y="46"/>
                    <a:pt x="135" y="45"/>
                  </a:cubicBezTo>
                  <a:cubicBezTo>
                    <a:pt x="135" y="43"/>
                    <a:pt x="133" y="37"/>
                    <a:pt x="131" y="37"/>
                  </a:cubicBezTo>
                  <a:cubicBezTo>
                    <a:pt x="129" y="37"/>
                    <a:pt x="130" y="31"/>
                    <a:pt x="130" y="27"/>
                  </a:cubicBezTo>
                  <a:cubicBezTo>
                    <a:pt x="130" y="22"/>
                    <a:pt x="129" y="18"/>
                    <a:pt x="127" y="15"/>
                  </a:cubicBezTo>
                  <a:cubicBezTo>
                    <a:pt x="126" y="14"/>
                    <a:pt x="126" y="13"/>
                    <a:pt x="125" y="11"/>
                  </a:cubicBezTo>
                  <a:cubicBezTo>
                    <a:pt x="121" y="11"/>
                    <a:pt x="116" y="8"/>
                    <a:pt x="112" y="8"/>
                  </a:cubicBezTo>
                  <a:cubicBezTo>
                    <a:pt x="106" y="8"/>
                    <a:pt x="97" y="11"/>
                    <a:pt x="93" y="6"/>
                  </a:cubicBezTo>
                  <a:cubicBezTo>
                    <a:pt x="88" y="2"/>
                    <a:pt x="85" y="0"/>
                    <a:pt x="82" y="2"/>
                  </a:cubicBezTo>
                  <a:cubicBezTo>
                    <a:pt x="79" y="3"/>
                    <a:pt x="73" y="20"/>
                    <a:pt x="70" y="25"/>
                  </a:cubicBezTo>
                  <a:cubicBezTo>
                    <a:pt x="67" y="29"/>
                    <a:pt x="57" y="33"/>
                    <a:pt x="53" y="33"/>
                  </a:cubicBezTo>
                  <a:cubicBezTo>
                    <a:pt x="48" y="33"/>
                    <a:pt x="48" y="40"/>
                    <a:pt x="44" y="42"/>
                  </a:cubicBezTo>
                  <a:cubicBezTo>
                    <a:pt x="41" y="45"/>
                    <a:pt x="42" y="50"/>
                    <a:pt x="38" y="53"/>
                  </a:cubicBezTo>
                  <a:cubicBezTo>
                    <a:pt x="34" y="56"/>
                    <a:pt x="36" y="67"/>
                    <a:pt x="38" y="70"/>
                  </a:cubicBezTo>
                  <a:cubicBezTo>
                    <a:pt x="40" y="74"/>
                    <a:pt x="30" y="85"/>
                    <a:pt x="25" y="89"/>
                  </a:cubicBezTo>
                  <a:cubicBezTo>
                    <a:pt x="19" y="92"/>
                    <a:pt x="17" y="98"/>
                    <a:pt x="8" y="100"/>
                  </a:cubicBezTo>
                  <a:cubicBezTo>
                    <a:pt x="5" y="100"/>
                    <a:pt x="2" y="102"/>
                    <a:pt x="0" y="104"/>
                  </a:cubicBezTo>
                  <a:cubicBezTo>
                    <a:pt x="14" y="104"/>
                    <a:pt x="35" y="104"/>
                    <a:pt x="42" y="104"/>
                  </a:cubicBezTo>
                  <a:cubicBezTo>
                    <a:pt x="50" y="104"/>
                    <a:pt x="48" y="106"/>
                    <a:pt x="50" y="108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305" name="Freeform 15"/>
            <p:cNvSpPr/>
            <p:nvPr/>
          </p:nvSpPr>
          <p:spPr bwMode="auto">
            <a:xfrm>
              <a:off x="5267832" y="3045541"/>
              <a:ext cx="105550" cy="196788"/>
            </a:xfrm>
            <a:custGeom>
              <a:avLst/>
              <a:gdLst/>
              <a:ahLst/>
              <a:cxnLst>
                <a:cxn ang="0">
                  <a:pos x="13" y="23"/>
                </a:cxn>
                <a:cxn ang="0">
                  <a:pos x="10" y="35"/>
                </a:cxn>
                <a:cxn ang="0">
                  <a:pos x="3" y="42"/>
                </a:cxn>
                <a:cxn ang="0">
                  <a:pos x="7" y="54"/>
                </a:cxn>
                <a:cxn ang="0">
                  <a:pos x="12" y="62"/>
                </a:cxn>
                <a:cxn ang="0">
                  <a:pos x="21" y="68"/>
                </a:cxn>
                <a:cxn ang="0">
                  <a:pos x="26" y="88"/>
                </a:cxn>
                <a:cxn ang="0">
                  <a:pos x="27" y="91"/>
                </a:cxn>
                <a:cxn ang="0">
                  <a:pos x="32" y="87"/>
                </a:cxn>
                <a:cxn ang="0">
                  <a:pos x="34" y="78"/>
                </a:cxn>
                <a:cxn ang="0">
                  <a:pos x="35" y="73"/>
                </a:cxn>
                <a:cxn ang="0">
                  <a:pos x="43" y="65"/>
                </a:cxn>
                <a:cxn ang="0">
                  <a:pos x="48" y="61"/>
                </a:cxn>
                <a:cxn ang="0">
                  <a:pos x="49" y="55"/>
                </a:cxn>
                <a:cxn ang="0">
                  <a:pos x="44" y="51"/>
                </a:cxn>
                <a:cxn ang="0">
                  <a:pos x="40" y="47"/>
                </a:cxn>
                <a:cxn ang="0">
                  <a:pos x="31" y="43"/>
                </a:cxn>
                <a:cxn ang="0">
                  <a:pos x="40" y="35"/>
                </a:cxn>
                <a:cxn ang="0">
                  <a:pos x="40" y="20"/>
                </a:cxn>
                <a:cxn ang="0">
                  <a:pos x="42" y="10"/>
                </a:cxn>
                <a:cxn ang="0">
                  <a:pos x="40" y="6"/>
                </a:cxn>
                <a:cxn ang="0">
                  <a:pos x="35" y="4"/>
                </a:cxn>
                <a:cxn ang="0">
                  <a:pos x="20" y="4"/>
                </a:cxn>
                <a:cxn ang="0">
                  <a:pos x="13" y="5"/>
                </a:cxn>
                <a:cxn ang="0">
                  <a:pos x="13" y="23"/>
                </a:cxn>
              </a:cxnLst>
              <a:rect l="0" t="0" r="r" b="b"/>
              <a:pathLst>
                <a:path w="49" h="91">
                  <a:moveTo>
                    <a:pt x="13" y="23"/>
                  </a:moveTo>
                  <a:cubicBezTo>
                    <a:pt x="16" y="27"/>
                    <a:pt x="13" y="34"/>
                    <a:pt x="10" y="35"/>
                  </a:cubicBezTo>
                  <a:cubicBezTo>
                    <a:pt x="7" y="36"/>
                    <a:pt x="5" y="42"/>
                    <a:pt x="3" y="42"/>
                  </a:cubicBezTo>
                  <a:cubicBezTo>
                    <a:pt x="0" y="42"/>
                    <a:pt x="3" y="52"/>
                    <a:pt x="7" y="54"/>
                  </a:cubicBezTo>
                  <a:cubicBezTo>
                    <a:pt x="12" y="56"/>
                    <a:pt x="12" y="60"/>
                    <a:pt x="12" y="62"/>
                  </a:cubicBezTo>
                  <a:cubicBezTo>
                    <a:pt x="12" y="64"/>
                    <a:pt x="19" y="66"/>
                    <a:pt x="21" y="68"/>
                  </a:cubicBezTo>
                  <a:cubicBezTo>
                    <a:pt x="23" y="71"/>
                    <a:pt x="26" y="84"/>
                    <a:pt x="26" y="88"/>
                  </a:cubicBezTo>
                  <a:cubicBezTo>
                    <a:pt x="26" y="89"/>
                    <a:pt x="26" y="90"/>
                    <a:pt x="27" y="91"/>
                  </a:cubicBezTo>
                  <a:cubicBezTo>
                    <a:pt x="29" y="90"/>
                    <a:pt x="31" y="89"/>
                    <a:pt x="32" y="87"/>
                  </a:cubicBezTo>
                  <a:cubicBezTo>
                    <a:pt x="33" y="84"/>
                    <a:pt x="34" y="79"/>
                    <a:pt x="34" y="78"/>
                  </a:cubicBezTo>
                  <a:cubicBezTo>
                    <a:pt x="33" y="77"/>
                    <a:pt x="33" y="74"/>
                    <a:pt x="35" y="73"/>
                  </a:cubicBezTo>
                  <a:cubicBezTo>
                    <a:pt x="36" y="72"/>
                    <a:pt x="42" y="65"/>
                    <a:pt x="43" y="65"/>
                  </a:cubicBezTo>
                  <a:cubicBezTo>
                    <a:pt x="45" y="64"/>
                    <a:pt x="48" y="65"/>
                    <a:pt x="48" y="61"/>
                  </a:cubicBezTo>
                  <a:cubicBezTo>
                    <a:pt x="48" y="60"/>
                    <a:pt x="48" y="58"/>
                    <a:pt x="49" y="55"/>
                  </a:cubicBezTo>
                  <a:cubicBezTo>
                    <a:pt x="46" y="54"/>
                    <a:pt x="44" y="52"/>
                    <a:pt x="44" y="51"/>
                  </a:cubicBezTo>
                  <a:cubicBezTo>
                    <a:pt x="44" y="49"/>
                    <a:pt x="41" y="45"/>
                    <a:pt x="40" y="47"/>
                  </a:cubicBezTo>
                  <a:cubicBezTo>
                    <a:pt x="38" y="49"/>
                    <a:pt x="32" y="47"/>
                    <a:pt x="31" y="43"/>
                  </a:cubicBezTo>
                  <a:cubicBezTo>
                    <a:pt x="30" y="39"/>
                    <a:pt x="35" y="39"/>
                    <a:pt x="40" y="35"/>
                  </a:cubicBezTo>
                  <a:cubicBezTo>
                    <a:pt x="44" y="31"/>
                    <a:pt x="45" y="24"/>
                    <a:pt x="40" y="20"/>
                  </a:cubicBezTo>
                  <a:cubicBezTo>
                    <a:pt x="35" y="16"/>
                    <a:pt x="38" y="14"/>
                    <a:pt x="42" y="10"/>
                  </a:cubicBezTo>
                  <a:cubicBezTo>
                    <a:pt x="45" y="7"/>
                    <a:pt x="42" y="5"/>
                    <a:pt x="40" y="6"/>
                  </a:cubicBezTo>
                  <a:cubicBezTo>
                    <a:pt x="39" y="8"/>
                    <a:pt x="36" y="8"/>
                    <a:pt x="35" y="4"/>
                  </a:cubicBezTo>
                  <a:cubicBezTo>
                    <a:pt x="35" y="0"/>
                    <a:pt x="24" y="0"/>
                    <a:pt x="20" y="4"/>
                  </a:cubicBezTo>
                  <a:cubicBezTo>
                    <a:pt x="18" y="5"/>
                    <a:pt x="16" y="5"/>
                    <a:pt x="13" y="5"/>
                  </a:cubicBezTo>
                  <a:cubicBezTo>
                    <a:pt x="12" y="12"/>
                    <a:pt x="12" y="20"/>
                    <a:pt x="13" y="23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307" name="Freeform 16"/>
            <p:cNvSpPr/>
            <p:nvPr/>
          </p:nvSpPr>
          <p:spPr bwMode="auto">
            <a:xfrm>
              <a:off x="4876044" y="3052696"/>
              <a:ext cx="506283" cy="484815"/>
            </a:xfrm>
            <a:custGeom>
              <a:avLst/>
              <a:gdLst/>
              <a:ahLst/>
              <a:cxnLst>
                <a:cxn ang="0">
                  <a:pos x="81" y="43"/>
                </a:cxn>
                <a:cxn ang="0">
                  <a:pos x="82" y="53"/>
                </a:cxn>
                <a:cxn ang="0">
                  <a:pos x="86" y="61"/>
                </a:cxn>
                <a:cxn ang="0">
                  <a:pos x="84" y="65"/>
                </a:cxn>
                <a:cxn ang="0">
                  <a:pos x="67" y="66"/>
                </a:cxn>
                <a:cxn ang="0">
                  <a:pos x="61" y="70"/>
                </a:cxn>
                <a:cxn ang="0">
                  <a:pos x="57" y="73"/>
                </a:cxn>
                <a:cxn ang="0">
                  <a:pos x="55" y="80"/>
                </a:cxn>
                <a:cxn ang="0">
                  <a:pos x="50" y="83"/>
                </a:cxn>
                <a:cxn ang="0">
                  <a:pos x="42" y="86"/>
                </a:cxn>
                <a:cxn ang="0">
                  <a:pos x="36" y="93"/>
                </a:cxn>
                <a:cxn ang="0">
                  <a:pos x="26" y="95"/>
                </a:cxn>
                <a:cxn ang="0">
                  <a:pos x="19" y="97"/>
                </a:cxn>
                <a:cxn ang="0">
                  <a:pos x="1" y="109"/>
                </a:cxn>
                <a:cxn ang="0">
                  <a:pos x="1" y="124"/>
                </a:cxn>
                <a:cxn ang="0">
                  <a:pos x="3" y="126"/>
                </a:cxn>
                <a:cxn ang="0">
                  <a:pos x="112" y="199"/>
                </a:cxn>
                <a:cxn ang="0">
                  <a:pos x="120" y="209"/>
                </a:cxn>
                <a:cxn ang="0">
                  <a:pos x="132" y="213"/>
                </a:cxn>
                <a:cxn ang="0">
                  <a:pos x="138" y="225"/>
                </a:cxn>
                <a:cxn ang="0">
                  <a:pos x="149" y="223"/>
                </a:cxn>
                <a:cxn ang="0">
                  <a:pos x="166" y="217"/>
                </a:cxn>
                <a:cxn ang="0">
                  <a:pos x="187" y="201"/>
                </a:cxn>
                <a:cxn ang="0">
                  <a:pos x="235" y="171"/>
                </a:cxn>
                <a:cxn ang="0">
                  <a:pos x="235" y="171"/>
                </a:cxn>
                <a:cxn ang="0">
                  <a:pos x="230" y="161"/>
                </a:cxn>
                <a:cxn ang="0">
                  <a:pos x="221" y="158"/>
                </a:cxn>
                <a:cxn ang="0">
                  <a:pos x="214" y="154"/>
                </a:cxn>
                <a:cxn ang="0">
                  <a:pos x="212" y="145"/>
                </a:cxn>
                <a:cxn ang="0">
                  <a:pos x="207" y="138"/>
                </a:cxn>
                <a:cxn ang="0">
                  <a:pos x="212" y="133"/>
                </a:cxn>
                <a:cxn ang="0">
                  <a:pos x="211" y="127"/>
                </a:cxn>
                <a:cxn ang="0">
                  <a:pos x="211" y="120"/>
                </a:cxn>
                <a:cxn ang="0">
                  <a:pos x="211" y="113"/>
                </a:cxn>
                <a:cxn ang="0">
                  <a:pos x="212" y="101"/>
                </a:cxn>
                <a:cxn ang="0">
                  <a:pos x="207" y="91"/>
                </a:cxn>
                <a:cxn ang="0">
                  <a:pos x="209" y="88"/>
                </a:cxn>
                <a:cxn ang="0">
                  <a:pos x="208" y="85"/>
                </a:cxn>
                <a:cxn ang="0">
                  <a:pos x="203" y="65"/>
                </a:cxn>
                <a:cxn ang="0">
                  <a:pos x="194" y="59"/>
                </a:cxn>
                <a:cxn ang="0">
                  <a:pos x="189" y="51"/>
                </a:cxn>
                <a:cxn ang="0">
                  <a:pos x="185" y="39"/>
                </a:cxn>
                <a:cxn ang="0">
                  <a:pos x="192" y="32"/>
                </a:cxn>
                <a:cxn ang="0">
                  <a:pos x="195" y="20"/>
                </a:cxn>
                <a:cxn ang="0">
                  <a:pos x="195" y="2"/>
                </a:cxn>
                <a:cxn ang="0">
                  <a:pos x="185" y="0"/>
                </a:cxn>
                <a:cxn ang="0">
                  <a:pos x="173" y="1"/>
                </a:cxn>
                <a:cxn ang="0">
                  <a:pos x="158" y="5"/>
                </a:cxn>
                <a:cxn ang="0">
                  <a:pos x="115" y="7"/>
                </a:cxn>
                <a:cxn ang="0">
                  <a:pos x="98" y="16"/>
                </a:cxn>
                <a:cxn ang="0">
                  <a:pos x="80" y="26"/>
                </a:cxn>
                <a:cxn ang="0">
                  <a:pos x="76" y="27"/>
                </a:cxn>
                <a:cxn ang="0">
                  <a:pos x="78" y="31"/>
                </a:cxn>
                <a:cxn ang="0">
                  <a:pos x="81" y="43"/>
                </a:cxn>
              </a:cxnLst>
              <a:rect l="0" t="0" r="r" b="b"/>
              <a:pathLst>
                <a:path w="235" h="225">
                  <a:moveTo>
                    <a:pt x="81" y="43"/>
                  </a:moveTo>
                  <a:cubicBezTo>
                    <a:pt x="81" y="47"/>
                    <a:pt x="80" y="53"/>
                    <a:pt x="82" y="53"/>
                  </a:cubicBezTo>
                  <a:cubicBezTo>
                    <a:pt x="84" y="53"/>
                    <a:pt x="86" y="59"/>
                    <a:pt x="86" y="61"/>
                  </a:cubicBezTo>
                  <a:cubicBezTo>
                    <a:pt x="87" y="62"/>
                    <a:pt x="86" y="65"/>
                    <a:pt x="84" y="65"/>
                  </a:cubicBezTo>
                  <a:cubicBezTo>
                    <a:pt x="81" y="65"/>
                    <a:pt x="67" y="64"/>
                    <a:pt x="67" y="66"/>
                  </a:cubicBezTo>
                  <a:cubicBezTo>
                    <a:pt x="67" y="68"/>
                    <a:pt x="64" y="70"/>
                    <a:pt x="61" y="70"/>
                  </a:cubicBezTo>
                  <a:cubicBezTo>
                    <a:pt x="57" y="70"/>
                    <a:pt x="57" y="69"/>
                    <a:pt x="57" y="73"/>
                  </a:cubicBezTo>
                  <a:cubicBezTo>
                    <a:pt x="56" y="76"/>
                    <a:pt x="58" y="80"/>
                    <a:pt x="55" y="80"/>
                  </a:cubicBezTo>
                  <a:cubicBezTo>
                    <a:pt x="53" y="80"/>
                    <a:pt x="54" y="83"/>
                    <a:pt x="50" y="83"/>
                  </a:cubicBezTo>
                  <a:cubicBezTo>
                    <a:pt x="47" y="83"/>
                    <a:pt x="42" y="83"/>
                    <a:pt x="42" y="86"/>
                  </a:cubicBezTo>
                  <a:cubicBezTo>
                    <a:pt x="42" y="89"/>
                    <a:pt x="40" y="92"/>
                    <a:pt x="36" y="93"/>
                  </a:cubicBezTo>
                  <a:cubicBezTo>
                    <a:pt x="32" y="93"/>
                    <a:pt x="26" y="92"/>
                    <a:pt x="26" y="95"/>
                  </a:cubicBezTo>
                  <a:cubicBezTo>
                    <a:pt x="26" y="98"/>
                    <a:pt x="21" y="96"/>
                    <a:pt x="19" y="97"/>
                  </a:cubicBezTo>
                  <a:cubicBezTo>
                    <a:pt x="16" y="99"/>
                    <a:pt x="1" y="107"/>
                    <a:pt x="1" y="109"/>
                  </a:cubicBezTo>
                  <a:cubicBezTo>
                    <a:pt x="0" y="110"/>
                    <a:pt x="1" y="117"/>
                    <a:pt x="1" y="124"/>
                  </a:cubicBezTo>
                  <a:cubicBezTo>
                    <a:pt x="1" y="125"/>
                    <a:pt x="2" y="126"/>
                    <a:pt x="3" y="126"/>
                  </a:cubicBezTo>
                  <a:cubicBezTo>
                    <a:pt x="9" y="129"/>
                    <a:pt x="109" y="196"/>
                    <a:pt x="112" y="199"/>
                  </a:cubicBezTo>
                  <a:cubicBezTo>
                    <a:pt x="116" y="202"/>
                    <a:pt x="120" y="209"/>
                    <a:pt x="120" y="209"/>
                  </a:cubicBezTo>
                  <a:cubicBezTo>
                    <a:pt x="120" y="209"/>
                    <a:pt x="127" y="210"/>
                    <a:pt x="132" y="213"/>
                  </a:cubicBezTo>
                  <a:cubicBezTo>
                    <a:pt x="138" y="217"/>
                    <a:pt x="138" y="225"/>
                    <a:pt x="138" y="225"/>
                  </a:cubicBezTo>
                  <a:cubicBezTo>
                    <a:pt x="138" y="225"/>
                    <a:pt x="145" y="224"/>
                    <a:pt x="149" y="223"/>
                  </a:cubicBezTo>
                  <a:cubicBezTo>
                    <a:pt x="153" y="222"/>
                    <a:pt x="166" y="217"/>
                    <a:pt x="166" y="217"/>
                  </a:cubicBezTo>
                  <a:cubicBezTo>
                    <a:pt x="187" y="201"/>
                    <a:pt x="187" y="201"/>
                    <a:pt x="187" y="201"/>
                  </a:cubicBezTo>
                  <a:cubicBezTo>
                    <a:pt x="235" y="171"/>
                    <a:pt x="235" y="171"/>
                    <a:pt x="235" y="171"/>
                  </a:cubicBezTo>
                  <a:cubicBezTo>
                    <a:pt x="235" y="171"/>
                    <a:pt x="235" y="171"/>
                    <a:pt x="235" y="171"/>
                  </a:cubicBezTo>
                  <a:cubicBezTo>
                    <a:pt x="234" y="165"/>
                    <a:pt x="232" y="161"/>
                    <a:pt x="230" y="161"/>
                  </a:cubicBezTo>
                  <a:cubicBezTo>
                    <a:pt x="227" y="161"/>
                    <a:pt x="225" y="158"/>
                    <a:pt x="221" y="158"/>
                  </a:cubicBezTo>
                  <a:cubicBezTo>
                    <a:pt x="218" y="158"/>
                    <a:pt x="214" y="157"/>
                    <a:pt x="214" y="154"/>
                  </a:cubicBezTo>
                  <a:cubicBezTo>
                    <a:pt x="213" y="151"/>
                    <a:pt x="215" y="149"/>
                    <a:pt x="212" y="145"/>
                  </a:cubicBezTo>
                  <a:cubicBezTo>
                    <a:pt x="210" y="141"/>
                    <a:pt x="207" y="140"/>
                    <a:pt x="207" y="138"/>
                  </a:cubicBezTo>
                  <a:cubicBezTo>
                    <a:pt x="207" y="136"/>
                    <a:pt x="212" y="133"/>
                    <a:pt x="212" y="133"/>
                  </a:cubicBezTo>
                  <a:cubicBezTo>
                    <a:pt x="213" y="132"/>
                    <a:pt x="211" y="129"/>
                    <a:pt x="211" y="127"/>
                  </a:cubicBezTo>
                  <a:cubicBezTo>
                    <a:pt x="211" y="126"/>
                    <a:pt x="209" y="122"/>
                    <a:pt x="211" y="120"/>
                  </a:cubicBezTo>
                  <a:cubicBezTo>
                    <a:pt x="212" y="118"/>
                    <a:pt x="213" y="116"/>
                    <a:pt x="211" y="113"/>
                  </a:cubicBezTo>
                  <a:cubicBezTo>
                    <a:pt x="210" y="109"/>
                    <a:pt x="214" y="106"/>
                    <a:pt x="212" y="101"/>
                  </a:cubicBezTo>
                  <a:cubicBezTo>
                    <a:pt x="210" y="96"/>
                    <a:pt x="206" y="92"/>
                    <a:pt x="207" y="91"/>
                  </a:cubicBezTo>
                  <a:cubicBezTo>
                    <a:pt x="207" y="90"/>
                    <a:pt x="208" y="89"/>
                    <a:pt x="209" y="88"/>
                  </a:cubicBezTo>
                  <a:cubicBezTo>
                    <a:pt x="208" y="87"/>
                    <a:pt x="208" y="86"/>
                    <a:pt x="208" y="85"/>
                  </a:cubicBezTo>
                  <a:cubicBezTo>
                    <a:pt x="208" y="81"/>
                    <a:pt x="205" y="68"/>
                    <a:pt x="203" y="65"/>
                  </a:cubicBezTo>
                  <a:cubicBezTo>
                    <a:pt x="201" y="63"/>
                    <a:pt x="194" y="61"/>
                    <a:pt x="194" y="59"/>
                  </a:cubicBezTo>
                  <a:cubicBezTo>
                    <a:pt x="194" y="57"/>
                    <a:pt x="194" y="53"/>
                    <a:pt x="189" y="51"/>
                  </a:cubicBezTo>
                  <a:cubicBezTo>
                    <a:pt x="185" y="49"/>
                    <a:pt x="182" y="39"/>
                    <a:pt x="185" y="39"/>
                  </a:cubicBezTo>
                  <a:cubicBezTo>
                    <a:pt x="187" y="39"/>
                    <a:pt x="189" y="33"/>
                    <a:pt x="192" y="32"/>
                  </a:cubicBezTo>
                  <a:cubicBezTo>
                    <a:pt x="195" y="31"/>
                    <a:pt x="198" y="24"/>
                    <a:pt x="195" y="20"/>
                  </a:cubicBezTo>
                  <a:cubicBezTo>
                    <a:pt x="194" y="17"/>
                    <a:pt x="194" y="9"/>
                    <a:pt x="195" y="2"/>
                  </a:cubicBezTo>
                  <a:cubicBezTo>
                    <a:pt x="191" y="2"/>
                    <a:pt x="186" y="1"/>
                    <a:pt x="185" y="0"/>
                  </a:cubicBezTo>
                  <a:cubicBezTo>
                    <a:pt x="183" y="0"/>
                    <a:pt x="177" y="1"/>
                    <a:pt x="173" y="1"/>
                  </a:cubicBezTo>
                  <a:cubicBezTo>
                    <a:pt x="170" y="2"/>
                    <a:pt x="161" y="7"/>
                    <a:pt x="158" y="5"/>
                  </a:cubicBezTo>
                  <a:cubicBezTo>
                    <a:pt x="155" y="2"/>
                    <a:pt x="124" y="7"/>
                    <a:pt x="115" y="7"/>
                  </a:cubicBezTo>
                  <a:cubicBezTo>
                    <a:pt x="107" y="7"/>
                    <a:pt x="103" y="16"/>
                    <a:pt x="98" y="16"/>
                  </a:cubicBezTo>
                  <a:cubicBezTo>
                    <a:pt x="93" y="16"/>
                    <a:pt x="85" y="21"/>
                    <a:pt x="80" y="26"/>
                  </a:cubicBezTo>
                  <a:cubicBezTo>
                    <a:pt x="79" y="27"/>
                    <a:pt x="78" y="27"/>
                    <a:pt x="76" y="27"/>
                  </a:cubicBezTo>
                  <a:cubicBezTo>
                    <a:pt x="77" y="29"/>
                    <a:pt x="77" y="30"/>
                    <a:pt x="78" y="31"/>
                  </a:cubicBezTo>
                  <a:cubicBezTo>
                    <a:pt x="80" y="34"/>
                    <a:pt x="81" y="38"/>
                    <a:pt x="81" y="43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308" name="Freeform 17"/>
            <p:cNvSpPr/>
            <p:nvPr/>
          </p:nvSpPr>
          <p:spPr bwMode="auto">
            <a:xfrm>
              <a:off x="5319711" y="3163614"/>
              <a:ext cx="370320" cy="356008"/>
            </a:xfrm>
            <a:custGeom>
              <a:avLst/>
              <a:gdLst/>
              <a:ahLst/>
              <a:cxnLst>
                <a:cxn ang="0">
                  <a:pos x="19" y="10"/>
                </a:cxn>
                <a:cxn ang="0">
                  <a:pos x="11" y="18"/>
                </a:cxn>
                <a:cxn ang="0">
                  <a:pos x="10" y="23"/>
                </a:cxn>
                <a:cxn ang="0">
                  <a:pos x="8" y="32"/>
                </a:cxn>
                <a:cxn ang="0">
                  <a:pos x="1" y="39"/>
                </a:cxn>
                <a:cxn ang="0">
                  <a:pos x="6" y="49"/>
                </a:cxn>
                <a:cxn ang="0">
                  <a:pos x="5" y="61"/>
                </a:cxn>
                <a:cxn ang="0">
                  <a:pos x="5" y="68"/>
                </a:cxn>
                <a:cxn ang="0">
                  <a:pos x="5" y="75"/>
                </a:cxn>
                <a:cxn ang="0">
                  <a:pos x="6" y="81"/>
                </a:cxn>
                <a:cxn ang="0">
                  <a:pos x="1" y="86"/>
                </a:cxn>
                <a:cxn ang="0">
                  <a:pos x="6" y="93"/>
                </a:cxn>
                <a:cxn ang="0">
                  <a:pos x="8" y="102"/>
                </a:cxn>
                <a:cxn ang="0">
                  <a:pos x="15" y="106"/>
                </a:cxn>
                <a:cxn ang="0">
                  <a:pos x="24" y="109"/>
                </a:cxn>
                <a:cxn ang="0">
                  <a:pos x="29" y="119"/>
                </a:cxn>
                <a:cxn ang="0">
                  <a:pos x="46" y="122"/>
                </a:cxn>
                <a:cxn ang="0">
                  <a:pos x="53" y="129"/>
                </a:cxn>
                <a:cxn ang="0">
                  <a:pos x="72" y="119"/>
                </a:cxn>
                <a:cxn ang="0">
                  <a:pos x="158" y="165"/>
                </a:cxn>
                <a:cxn ang="0">
                  <a:pos x="158" y="159"/>
                </a:cxn>
                <a:cxn ang="0">
                  <a:pos x="169" y="159"/>
                </a:cxn>
                <a:cxn ang="0">
                  <a:pos x="169" y="48"/>
                </a:cxn>
                <a:cxn ang="0">
                  <a:pos x="169" y="32"/>
                </a:cxn>
                <a:cxn ang="0">
                  <a:pos x="170" y="18"/>
                </a:cxn>
                <a:cxn ang="0">
                  <a:pos x="171" y="15"/>
                </a:cxn>
                <a:cxn ang="0">
                  <a:pos x="171" y="15"/>
                </a:cxn>
                <a:cxn ang="0">
                  <a:pos x="156" y="11"/>
                </a:cxn>
                <a:cxn ang="0">
                  <a:pos x="138" y="2"/>
                </a:cxn>
                <a:cxn ang="0">
                  <a:pos x="113" y="15"/>
                </a:cxn>
                <a:cxn ang="0">
                  <a:pos x="115" y="29"/>
                </a:cxn>
                <a:cxn ang="0">
                  <a:pos x="97" y="29"/>
                </a:cxn>
                <a:cxn ang="0">
                  <a:pos x="77" y="22"/>
                </a:cxn>
                <a:cxn ang="0">
                  <a:pos x="65" y="14"/>
                </a:cxn>
                <a:cxn ang="0">
                  <a:pos x="58" y="7"/>
                </a:cxn>
                <a:cxn ang="0">
                  <a:pos x="38" y="3"/>
                </a:cxn>
                <a:cxn ang="0">
                  <a:pos x="25" y="0"/>
                </a:cxn>
                <a:cxn ang="0">
                  <a:pos x="24" y="6"/>
                </a:cxn>
                <a:cxn ang="0">
                  <a:pos x="19" y="10"/>
                </a:cxn>
              </a:cxnLst>
              <a:rect l="0" t="0" r="r" b="b"/>
              <a:pathLst>
                <a:path w="172" h="165">
                  <a:moveTo>
                    <a:pt x="19" y="10"/>
                  </a:moveTo>
                  <a:cubicBezTo>
                    <a:pt x="18" y="10"/>
                    <a:pt x="12" y="17"/>
                    <a:pt x="11" y="18"/>
                  </a:cubicBezTo>
                  <a:cubicBezTo>
                    <a:pt x="9" y="19"/>
                    <a:pt x="9" y="22"/>
                    <a:pt x="10" y="23"/>
                  </a:cubicBezTo>
                  <a:cubicBezTo>
                    <a:pt x="10" y="24"/>
                    <a:pt x="9" y="29"/>
                    <a:pt x="8" y="32"/>
                  </a:cubicBezTo>
                  <a:cubicBezTo>
                    <a:pt x="6" y="35"/>
                    <a:pt x="1" y="37"/>
                    <a:pt x="1" y="39"/>
                  </a:cubicBezTo>
                  <a:cubicBezTo>
                    <a:pt x="0" y="40"/>
                    <a:pt x="4" y="44"/>
                    <a:pt x="6" y="49"/>
                  </a:cubicBezTo>
                  <a:cubicBezTo>
                    <a:pt x="8" y="54"/>
                    <a:pt x="4" y="57"/>
                    <a:pt x="5" y="61"/>
                  </a:cubicBezTo>
                  <a:cubicBezTo>
                    <a:pt x="7" y="64"/>
                    <a:pt x="6" y="66"/>
                    <a:pt x="5" y="68"/>
                  </a:cubicBezTo>
                  <a:cubicBezTo>
                    <a:pt x="3" y="70"/>
                    <a:pt x="5" y="74"/>
                    <a:pt x="5" y="75"/>
                  </a:cubicBezTo>
                  <a:cubicBezTo>
                    <a:pt x="5" y="77"/>
                    <a:pt x="7" y="80"/>
                    <a:pt x="6" y="81"/>
                  </a:cubicBezTo>
                  <a:cubicBezTo>
                    <a:pt x="6" y="81"/>
                    <a:pt x="1" y="84"/>
                    <a:pt x="1" y="86"/>
                  </a:cubicBezTo>
                  <a:cubicBezTo>
                    <a:pt x="1" y="88"/>
                    <a:pt x="4" y="89"/>
                    <a:pt x="6" y="93"/>
                  </a:cubicBezTo>
                  <a:cubicBezTo>
                    <a:pt x="9" y="97"/>
                    <a:pt x="7" y="99"/>
                    <a:pt x="8" y="102"/>
                  </a:cubicBezTo>
                  <a:cubicBezTo>
                    <a:pt x="8" y="105"/>
                    <a:pt x="12" y="106"/>
                    <a:pt x="15" y="106"/>
                  </a:cubicBezTo>
                  <a:cubicBezTo>
                    <a:pt x="19" y="106"/>
                    <a:pt x="21" y="109"/>
                    <a:pt x="24" y="109"/>
                  </a:cubicBezTo>
                  <a:cubicBezTo>
                    <a:pt x="26" y="109"/>
                    <a:pt x="28" y="113"/>
                    <a:pt x="29" y="119"/>
                  </a:cubicBezTo>
                  <a:cubicBezTo>
                    <a:pt x="31" y="119"/>
                    <a:pt x="41" y="119"/>
                    <a:pt x="46" y="122"/>
                  </a:cubicBezTo>
                  <a:cubicBezTo>
                    <a:pt x="51" y="125"/>
                    <a:pt x="53" y="129"/>
                    <a:pt x="53" y="129"/>
                  </a:cubicBezTo>
                  <a:cubicBezTo>
                    <a:pt x="72" y="119"/>
                    <a:pt x="72" y="119"/>
                    <a:pt x="72" y="119"/>
                  </a:cubicBezTo>
                  <a:cubicBezTo>
                    <a:pt x="158" y="165"/>
                    <a:pt x="158" y="165"/>
                    <a:pt x="158" y="165"/>
                  </a:cubicBezTo>
                  <a:cubicBezTo>
                    <a:pt x="158" y="159"/>
                    <a:pt x="158" y="159"/>
                    <a:pt x="158" y="159"/>
                  </a:cubicBezTo>
                  <a:cubicBezTo>
                    <a:pt x="169" y="159"/>
                    <a:pt x="169" y="159"/>
                    <a:pt x="169" y="159"/>
                  </a:cubicBezTo>
                  <a:cubicBezTo>
                    <a:pt x="169" y="159"/>
                    <a:pt x="169" y="56"/>
                    <a:pt x="169" y="48"/>
                  </a:cubicBezTo>
                  <a:cubicBezTo>
                    <a:pt x="169" y="41"/>
                    <a:pt x="165" y="36"/>
                    <a:pt x="169" y="32"/>
                  </a:cubicBezTo>
                  <a:cubicBezTo>
                    <a:pt x="172" y="27"/>
                    <a:pt x="167" y="25"/>
                    <a:pt x="170" y="18"/>
                  </a:cubicBezTo>
                  <a:cubicBezTo>
                    <a:pt x="170" y="17"/>
                    <a:pt x="171" y="16"/>
                    <a:pt x="171" y="15"/>
                  </a:cubicBezTo>
                  <a:cubicBezTo>
                    <a:pt x="171" y="15"/>
                    <a:pt x="171" y="15"/>
                    <a:pt x="171" y="15"/>
                  </a:cubicBezTo>
                  <a:cubicBezTo>
                    <a:pt x="170" y="12"/>
                    <a:pt x="165" y="12"/>
                    <a:pt x="156" y="11"/>
                  </a:cubicBezTo>
                  <a:cubicBezTo>
                    <a:pt x="146" y="9"/>
                    <a:pt x="149" y="2"/>
                    <a:pt x="138" y="2"/>
                  </a:cubicBezTo>
                  <a:cubicBezTo>
                    <a:pt x="127" y="1"/>
                    <a:pt x="113" y="10"/>
                    <a:pt x="113" y="15"/>
                  </a:cubicBezTo>
                  <a:cubicBezTo>
                    <a:pt x="113" y="19"/>
                    <a:pt x="118" y="24"/>
                    <a:pt x="115" y="29"/>
                  </a:cubicBezTo>
                  <a:cubicBezTo>
                    <a:pt x="111" y="34"/>
                    <a:pt x="103" y="35"/>
                    <a:pt x="97" y="29"/>
                  </a:cubicBezTo>
                  <a:cubicBezTo>
                    <a:pt x="92" y="24"/>
                    <a:pt x="83" y="22"/>
                    <a:pt x="77" y="22"/>
                  </a:cubicBezTo>
                  <a:cubicBezTo>
                    <a:pt x="70" y="22"/>
                    <a:pt x="65" y="18"/>
                    <a:pt x="65" y="14"/>
                  </a:cubicBezTo>
                  <a:cubicBezTo>
                    <a:pt x="66" y="10"/>
                    <a:pt x="64" y="9"/>
                    <a:pt x="58" y="7"/>
                  </a:cubicBezTo>
                  <a:cubicBezTo>
                    <a:pt x="52" y="6"/>
                    <a:pt x="48" y="2"/>
                    <a:pt x="38" y="3"/>
                  </a:cubicBezTo>
                  <a:cubicBezTo>
                    <a:pt x="32" y="4"/>
                    <a:pt x="28" y="2"/>
                    <a:pt x="25" y="0"/>
                  </a:cubicBezTo>
                  <a:cubicBezTo>
                    <a:pt x="24" y="3"/>
                    <a:pt x="24" y="5"/>
                    <a:pt x="24" y="6"/>
                  </a:cubicBezTo>
                  <a:cubicBezTo>
                    <a:pt x="24" y="10"/>
                    <a:pt x="21" y="9"/>
                    <a:pt x="19" y="10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310" name="Freeform 18"/>
            <p:cNvSpPr/>
            <p:nvPr/>
          </p:nvSpPr>
          <p:spPr bwMode="auto">
            <a:xfrm>
              <a:off x="4684623" y="3659161"/>
              <a:ext cx="69771" cy="25046"/>
            </a:xfrm>
            <a:custGeom>
              <a:avLst/>
              <a:gdLst/>
              <a:ahLst/>
              <a:cxnLst>
                <a:cxn ang="0">
                  <a:pos x="16" y="7"/>
                </a:cxn>
                <a:cxn ang="0">
                  <a:pos x="25" y="10"/>
                </a:cxn>
                <a:cxn ang="0">
                  <a:pos x="32" y="8"/>
                </a:cxn>
                <a:cxn ang="0">
                  <a:pos x="26" y="7"/>
                </a:cxn>
                <a:cxn ang="0">
                  <a:pos x="15" y="2"/>
                </a:cxn>
                <a:cxn ang="0">
                  <a:pos x="1" y="5"/>
                </a:cxn>
                <a:cxn ang="0">
                  <a:pos x="0" y="11"/>
                </a:cxn>
                <a:cxn ang="0">
                  <a:pos x="3" y="11"/>
                </a:cxn>
                <a:cxn ang="0">
                  <a:pos x="16" y="7"/>
                </a:cxn>
              </a:cxnLst>
              <a:rect l="0" t="0" r="r" b="b"/>
              <a:pathLst>
                <a:path w="32" h="11">
                  <a:moveTo>
                    <a:pt x="16" y="7"/>
                  </a:moveTo>
                  <a:cubicBezTo>
                    <a:pt x="18" y="5"/>
                    <a:pt x="22" y="9"/>
                    <a:pt x="25" y="10"/>
                  </a:cubicBezTo>
                  <a:cubicBezTo>
                    <a:pt x="29" y="10"/>
                    <a:pt x="32" y="8"/>
                    <a:pt x="32" y="8"/>
                  </a:cubicBezTo>
                  <a:cubicBezTo>
                    <a:pt x="32" y="8"/>
                    <a:pt x="32" y="7"/>
                    <a:pt x="26" y="7"/>
                  </a:cubicBezTo>
                  <a:cubicBezTo>
                    <a:pt x="21" y="7"/>
                    <a:pt x="20" y="0"/>
                    <a:pt x="15" y="2"/>
                  </a:cubicBezTo>
                  <a:cubicBezTo>
                    <a:pt x="10" y="5"/>
                    <a:pt x="7" y="5"/>
                    <a:pt x="1" y="5"/>
                  </a:cubicBezTo>
                  <a:cubicBezTo>
                    <a:pt x="1" y="6"/>
                    <a:pt x="0" y="9"/>
                    <a:pt x="0" y="11"/>
                  </a:cubicBezTo>
                  <a:cubicBezTo>
                    <a:pt x="1" y="11"/>
                    <a:pt x="2" y="11"/>
                    <a:pt x="3" y="11"/>
                  </a:cubicBezTo>
                  <a:cubicBezTo>
                    <a:pt x="6" y="11"/>
                    <a:pt x="13" y="9"/>
                    <a:pt x="16" y="7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311" name="Freeform 19"/>
            <p:cNvSpPr/>
            <p:nvPr/>
          </p:nvSpPr>
          <p:spPr bwMode="auto">
            <a:xfrm>
              <a:off x="4670311" y="3592970"/>
              <a:ext cx="141331" cy="114495"/>
            </a:xfrm>
            <a:custGeom>
              <a:avLst/>
              <a:gdLst/>
              <a:ahLst/>
              <a:cxnLst>
                <a:cxn ang="0">
                  <a:pos x="15" y="51"/>
                </a:cxn>
                <a:cxn ang="0">
                  <a:pos x="21" y="48"/>
                </a:cxn>
                <a:cxn ang="0">
                  <a:pos x="37" y="47"/>
                </a:cxn>
                <a:cxn ang="0">
                  <a:pos x="40" y="48"/>
                </a:cxn>
                <a:cxn ang="0">
                  <a:pos x="40" y="47"/>
                </a:cxn>
                <a:cxn ang="0">
                  <a:pos x="48" y="50"/>
                </a:cxn>
                <a:cxn ang="0">
                  <a:pos x="65" y="51"/>
                </a:cxn>
                <a:cxn ang="0">
                  <a:pos x="66" y="50"/>
                </a:cxn>
                <a:cxn ang="0">
                  <a:pos x="66" y="43"/>
                </a:cxn>
                <a:cxn ang="0">
                  <a:pos x="60" y="36"/>
                </a:cxn>
                <a:cxn ang="0">
                  <a:pos x="58" y="29"/>
                </a:cxn>
                <a:cxn ang="0">
                  <a:pos x="56" y="26"/>
                </a:cxn>
                <a:cxn ang="0">
                  <a:pos x="50" y="18"/>
                </a:cxn>
                <a:cxn ang="0">
                  <a:pos x="42" y="8"/>
                </a:cxn>
                <a:cxn ang="0">
                  <a:pos x="38" y="8"/>
                </a:cxn>
                <a:cxn ang="0">
                  <a:pos x="32" y="2"/>
                </a:cxn>
                <a:cxn ang="0">
                  <a:pos x="23" y="3"/>
                </a:cxn>
                <a:cxn ang="0">
                  <a:pos x="13" y="3"/>
                </a:cxn>
                <a:cxn ang="0">
                  <a:pos x="6" y="8"/>
                </a:cxn>
                <a:cxn ang="0">
                  <a:pos x="6" y="8"/>
                </a:cxn>
                <a:cxn ang="0">
                  <a:pos x="3" y="18"/>
                </a:cxn>
                <a:cxn ang="0">
                  <a:pos x="7" y="34"/>
                </a:cxn>
                <a:cxn ang="0">
                  <a:pos x="8" y="36"/>
                </a:cxn>
                <a:cxn ang="0">
                  <a:pos x="22" y="33"/>
                </a:cxn>
                <a:cxn ang="0">
                  <a:pos x="33" y="38"/>
                </a:cxn>
                <a:cxn ang="0">
                  <a:pos x="39" y="39"/>
                </a:cxn>
                <a:cxn ang="0">
                  <a:pos x="32" y="41"/>
                </a:cxn>
                <a:cxn ang="0">
                  <a:pos x="23" y="38"/>
                </a:cxn>
                <a:cxn ang="0">
                  <a:pos x="10" y="42"/>
                </a:cxn>
                <a:cxn ang="0">
                  <a:pos x="7" y="42"/>
                </a:cxn>
                <a:cxn ang="0">
                  <a:pos x="8" y="48"/>
                </a:cxn>
                <a:cxn ang="0">
                  <a:pos x="9" y="49"/>
                </a:cxn>
                <a:cxn ang="0">
                  <a:pos x="15" y="51"/>
                </a:cxn>
              </a:cxnLst>
              <a:rect l="0" t="0" r="r" b="b"/>
              <a:pathLst>
                <a:path w="66" h="53">
                  <a:moveTo>
                    <a:pt x="15" y="51"/>
                  </a:moveTo>
                  <a:cubicBezTo>
                    <a:pt x="17" y="51"/>
                    <a:pt x="21" y="48"/>
                    <a:pt x="21" y="48"/>
                  </a:cubicBezTo>
                  <a:cubicBezTo>
                    <a:pt x="21" y="48"/>
                    <a:pt x="35" y="47"/>
                    <a:pt x="37" y="47"/>
                  </a:cubicBezTo>
                  <a:cubicBezTo>
                    <a:pt x="38" y="47"/>
                    <a:pt x="39" y="47"/>
                    <a:pt x="40" y="48"/>
                  </a:cubicBezTo>
                  <a:cubicBezTo>
                    <a:pt x="40" y="47"/>
                    <a:pt x="40" y="47"/>
                    <a:pt x="40" y="47"/>
                  </a:cubicBezTo>
                  <a:cubicBezTo>
                    <a:pt x="40" y="47"/>
                    <a:pt x="48" y="48"/>
                    <a:pt x="48" y="50"/>
                  </a:cubicBezTo>
                  <a:cubicBezTo>
                    <a:pt x="49" y="52"/>
                    <a:pt x="59" y="53"/>
                    <a:pt x="65" y="51"/>
                  </a:cubicBezTo>
                  <a:cubicBezTo>
                    <a:pt x="65" y="51"/>
                    <a:pt x="66" y="50"/>
                    <a:pt x="66" y="50"/>
                  </a:cubicBezTo>
                  <a:cubicBezTo>
                    <a:pt x="66" y="48"/>
                    <a:pt x="66" y="44"/>
                    <a:pt x="66" y="43"/>
                  </a:cubicBezTo>
                  <a:cubicBezTo>
                    <a:pt x="66" y="42"/>
                    <a:pt x="62" y="38"/>
                    <a:pt x="60" y="36"/>
                  </a:cubicBezTo>
                  <a:cubicBezTo>
                    <a:pt x="58" y="34"/>
                    <a:pt x="58" y="29"/>
                    <a:pt x="58" y="29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6" y="26"/>
                    <a:pt x="55" y="19"/>
                    <a:pt x="50" y="18"/>
                  </a:cubicBezTo>
                  <a:cubicBezTo>
                    <a:pt x="45" y="16"/>
                    <a:pt x="42" y="8"/>
                    <a:pt x="42" y="8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38" y="8"/>
                    <a:pt x="35" y="4"/>
                    <a:pt x="32" y="2"/>
                  </a:cubicBezTo>
                  <a:cubicBezTo>
                    <a:pt x="29" y="0"/>
                    <a:pt x="23" y="3"/>
                    <a:pt x="23" y="3"/>
                  </a:cubicBezTo>
                  <a:cubicBezTo>
                    <a:pt x="23" y="3"/>
                    <a:pt x="17" y="4"/>
                    <a:pt x="13" y="3"/>
                  </a:cubicBezTo>
                  <a:cubicBezTo>
                    <a:pt x="9" y="2"/>
                    <a:pt x="10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5" y="12"/>
                    <a:pt x="5" y="15"/>
                    <a:pt x="3" y="18"/>
                  </a:cubicBezTo>
                  <a:cubicBezTo>
                    <a:pt x="0" y="23"/>
                    <a:pt x="5" y="31"/>
                    <a:pt x="7" y="34"/>
                  </a:cubicBezTo>
                  <a:cubicBezTo>
                    <a:pt x="8" y="34"/>
                    <a:pt x="8" y="35"/>
                    <a:pt x="8" y="36"/>
                  </a:cubicBezTo>
                  <a:cubicBezTo>
                    <a:pt x="14" y="36"/>
                    <a:pt x="17" y="36"/>
                    <a:pt x="22" y="33"/>
                  </a:cubicBezTo>
                  <a:cubicBezTo>
                    <a:pt x="27" y="31"/>
                    <a:pt x="28" y="38"/>
                    <a:pt x="33" y="38"/>
                  </a:cubicBezTo>
                  <a:cubicBezTo>
                    <a:pt x="39" y="38"/>
                    <a:pt x="39" y="39"/>
                    <a:pt x="39" y="39"/>
                  </a:cubicBezTo>
                  <a:cubicBezTo>
                    <a:pt x="39" y="39"/>
                    <a:pt x="36" y="41"/>
                    <a:pt x="32" y="41"/>
                  </a:cubicBezTo>
                  <a:cubicBezTo>
                    <a:pt x="29" y="40"/>
                    <a:pt x="25" y="36"/>
                    <a:pt x="23" y="38"/>
                  </a:cubicBezTo>
                  <a:cubicBezTo>
                    <a:pt x="20" y="40"/>
                    <a:pt x="13" y="42"/>
                    <a:pt x="10" y="42"/>
                  </a:cubicBezTo>
                  <a:cubicBezTo>
                    <a:pt x="9" y="42"/>
                    <a:pt x="8" y="42"/>
                    <a:pt x="7" y="42"/>
                  </a:cubicBezTo>
                  <a:cubicBezTo>
                    <a:pt x="6" y="44"/>
                    <a:pt x="6" y="46"/>
                    <a:pt x="8" y="48"/>
                  </a:cubicBezTo>
                  <a:cubicBezTo>
                    <a:pt x="8" y="48"/>
                    <a:pt x="9" y="49"/>
                    <a:pt x="9" y="49"/>
                  </a:cubicBezTo>
                  <a:cubicBezTo>
                    <a:pt x="15" y="48"/>
                    <a:pt x="13" y="50"/>
                    <a:pt x="15" y="51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315" name="Freeform 20"/>
            <p:cNvSpPr/>
            <p:nvPr/>
          </p:nvSpPr>
          <p:spPr bwMode="auto">
            <a:xfrm>
              <a:off x="4688200" y="3694942"/>
              <a:ext cx="67981" cy="37569"/>
            </a:xfrm>
            <a:custGeom>
              <a:avLst/>
              <a:gdLst/>
              <a:ahLst/>
              <a:cxnLst>
                <a:cxn ang="0">
                  <a:pos x="16" y="17"/>
                </a:cxn>
                <a:cxn ang="0">
                  <a:pos x="26" y="12"/>
                </a:cxn>
                <a:cxn ang="0">
                  <a:pos x="30" y="10"/>
                </a:cxn>
                <a:cxn ang="0">
                  <a:pos x="29" y="5"/>
                </a:cxn>
                <a:cxn ang="0">
                  <a:pos x="31" y="1"/>
                </a:cxn>
                <a:cxn ang="0">
                  <a:pos x="28" y="0"/>
                </a:cxn>
                <a:cxn ang="0">
                  <a:pos x="12" y="1"/>
                </a:cxn>
                <a:cxn ang="0">
                  <a:pos x="6" y="4"/>
                </a:cxn>
                <a:cxn ang="0">
                  <a:pos x="0" y="2"/>
                </a:cxn>
                <a:cxn ang="0">
                  <a:pos x="9" y="9"/>
                </a:cxn>
                <a:cxn ang="0">
                  <a:pos x="14" y="18"/>
                </a:cxn>
                <a:cxn ang="0">
                  <a:pos x="15" y="18"/>
                </a:cxn>
                <a:cxn ang="0">
                  <a:pos x="16" y="17"/>
                </a:cxn>
              </a:cxnLst>
              <a:rect l="0" t="0" r="r" b="b"/>
              <a:pathLst>
                <a:path w="31" h="18">
                  <a:moveTo>
                    <a:pt x="16" y="17"/>
                  </a:moveTo>
                  <a:cubicBezTo>
                    <a:pt x="19" y="16"/>
                    <a:pt x="24" y="11"/>
                    <a:pt x="26" y="12"/>
                  </a:cubicBezTo>
                  <a:cubicBezTo>
                    <a:pt x="27" y="13"/>
                    <a:pt x="30" y="11"/>
                    <a:pt x="30" y="10"/>
                  </a:cubicBezTo>
                  <a:cubicBezTo>
                    <a:pt x="30" y="9"/>
                    <a:pt x="26" y="6"/>
                    <a:pt x="29" y="5"/>
                  </a:cubicBezTo>
                  <a:cubicBezTo>
                    <a:pt x="31" y="4"/>
                    <a:pt x="31" y="2"/>
                    <a:pt x="31" y="1"/>
                  </a:cubicBezTo>
                  <a:cubicBezTo>
                    <a:pt x="30" y="0"/>
                    <a:pt x="29" y="0"/>
                    <a:pt x="28" y="0"/>
                  </a:cubicBezTo>
                  <a:cubicBezTo>
                    <a:pt x="26" y="0"/>
                    <a:pt x="12" y="1"/>
                    <a:pt x="12" y="1"/>
                  </a:cubicBezTo>
                  <a:cubicBezTo>
                    <a:pt x="12" y="1"/>
                    <a:pt x="8" y="4"/>
                    <a:pt x="6" y="4"/>
                  </a:cubicBezTo>
                  <a:cubicBezTo>
                    <a:pt x="4" y="3"/>
                    <a:pt x="6" y="1"/>
                    <a:pt x="0" y="2"/>
                  </a:cubicBezTo>
                  <a:cubicBezTo>
                    <a:pt x="3" y="6"/>
                    <a:pt x="3" y="7"/>
                    <a:pt x="9" y="9"/>
                  </a:cubicBezTo>
                  <a:cubicBezTo>
                    <a:pt x="16" y="11"/>
                    <a:pt x="9" y="14"/>
                    <a:pt x="14" y="18"/>
                  </a:cubicBezTo>
                  <a:cubicBezTo>
                    <a:pt x="14" y="18"/>
                    <a:pt x="15" y="18"/>
                    <a:pt x="15" y="18"/>
                  </a:cubicBezTo>
                  <a:cubicBezTo>
                    <a:pt x="16" y="18"/>
                    <a:pt x="16" y="17"/>
                    <a:pt x="16" y="17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316" name="Freeform 21"/>
            <p:cNvSpPr/>
            <p:nvPr/>
          </p:nvSpPr>
          <p:spPr bwMode="auto">
            <a:xfrm>
              <a:off x="5441363" y="3730721"/>
              <a:ext cx="296971" cy="209311"/>
            </a:xfrm>
            <a:custGeom>
              <a:avLst/>
              <a:gdLst/>
              <a:ahLst/>
              <a:cxnLst>
                <a:cxn ang="0">
                  <a:pos x="128" y="55"/>
                </a:cxn>
                <a:cxn ang="0">
                  <a:pos x="124" y="47"/>
                </a:cxn>
                <a:cxn ang="0">
                  <a:pos x="117" y="41"/>
                </a:cxn>
                <a:cxn ang="0">
                  <a:pos x="112" y="34"/>
                </a:cxn>
                <a:cxn ang="0">
                  <a:pos x="103" y="30"/>
                </a:cxn>
                <a:cxn ang="0">
                  <a:pos x="101" y="27"/>
                </a:cxn>
                <a:cxn ang="0">
                  <a:pos x="97" y="26"/>
                </a:cxn>
                <a:cxn ang="0">
                  <a:pos x="98" y="22"/>
                </a:cxn>
                <a:cxn ang="0">
                  <a:pos x="97" y="12"/>
                </a:cxn>
                <a:cxn ang="0">
                  <a:pos x="89" y="1"/>
                </a:cxn>
                <a:cxn ang="0">
                  <a:pos x="87" y="1"/>
                </a:cxn>
                <a:cxn ang="0">
                  <a:pos x="78" y="5"/>
                </a:cxn>
                <a:cxn ang="0">
                  <a:pos x="76" y="10"/>
                </a:cxn>
                <a:cxn ang="0">
                  <a:pos x="65" y="21"/>
                </a:cxn>
                <a:cxn ang="0">
                  <a:pos x="49" y="25"/>
                </a:cxn>
                <a:cxn ang="0">
                  <a:pos x="48" y="31"/>
                </a:cxn>
                <a:cxn ang="0">
                  <a:pos x="38" y="36"/>
                </a:cxn>
                <a:cxn ang="0">
                  <a:pos x="26" y="40"/>
                </a:cxn>
                <a:cxn ang="0">
                  <a:pos x="18" y="40"/>
                </a:cxn>
                <a:cxn ang="0">
                  <a:pos x="12" y="42"/>
                </a:cxn>
                <a:cxn ang="0">
                  <a:pos x="11" y="41"/>
                </a:cxn>
                <a:cxn ang="0">
                  <a:pos x="5" y="48"/>
                </a:cxn>
                <a:cxn ang="0">
                  <a:pos x="0" y="59"/>
                </a:cxn>
                <a:cxn ang="0">
                  <a:pos x="1" y="69"/>
                </a:cxn>
                <a:cxn ang="0">
                  <a:pos x="5" y="78"/>
                </a:cxn>
                <a:cxn ang="0">
                  <a:pos x="6" y="84"/>
                </a:cxn>
                <a:cxn ang="0">
                  <a:pos x="9" y="88"/>
                </a:cxn>
                <a:cxn ang="0">
                  <a:pos x="16" y="95"/>
                </a:cxn>
                <a:cxn ang="0">
                  <a:pos x="18" y="97"/>
                </a:cxn>
                <a:cxn ang="0">
                  <a:pos x="19" y="96"/>
                </a:cxn>
                <a:cxn ang="0">
                  <a:pos x="21" y="88"/>
                </a:cxn>
                <a:cxn ang="0">
                  <a:pos x="27" y="86"/>
                </a:cxn>
                <a:cxn ang="0">
                  <a:pos x="32" y="85"/>
                </a:cxn>
                <a:cxn ang="0">
                  <a:pos x="42" y="86"/>
                </a:cxn>
                <a:cxn ang="0">
                  <a:pos x="42" y="79"/>
                </a:cxn>
                <a:cxn ang="0">
                  <a:pos x="53" y="70"/>
                </a:cxn>
                <a:cxn ang="0">
                  <a:pos x="63" y="76"/>
                </a:cxn>
                <a:cxn ang="0">
                  <a:pos x="84" y="80"/>
                </a:cxn>
                <a:cxn ang="0">
                  <a:pos x="88" y="72"/>
                </a:cxn>
                <a:cxn ang="0">
                  <a:pos x="97" y="72"/>
                </a:cxn>
                <a:cxn ang="0">
                  <a:pos x="108" y="69"/>
                </a:cxn>
                <a:cxn ang="0">
                  <a:pos x="117" y="68"/>
                </a:cxn>
                <a:cxn ang="0">
                  <a:pos x="130" y="69"/>
                </a:cxn>
                <a:cxn ang="0">
                  <a:pos x="138" y="68"/>
                </a:cxn>
                <a:cxn ang="0">
                  <a:pos x="136" y="61"/>
                </a:cxn>
                <a:cxn ang="0">
                  <a:pos x="128" y="55"/>
                </a:cxn>
              </a:cxnLst>
              <a:rect l="0" t="0" r="r" b="b"/>
              <a:pathLst>
                <a:path w="138" h="97">
                  <a:moveTo>
                    <a:pt x="128" y="55"/>
                  </a:moveTo>
                  <a:cubicBezTo>
                    <a:pt x="128" y="53"/>
                    <a:pt x="128" y="51"/>
                    <a:pt x="124" y="47"/>
                  </a:cubicBezTo>
                  <a:cubicBezTo>
                    <a:pt x="120" y="44"/>
                    <a:pt x="117" y="43"/>
                    <a:pt x="117" y="41"/>
                  </a:cubicBezTo>
                  <a:cubicBezTo>
                    <a:pt x="117" y="39"/>
                    <a:pt x="115" y="38"/>
                    <a:pt x="112" y="34"/>
                  </a:cubicBezTo>
                  <a:cubicBezTo>
                    <a:pt x="108" y="30"/>
                    <a:pt x="103" y="30"/>
                    <a:pt x="103" y="30"/>
                  </a:cubicBezTo>
                  <a:cubicBezTo>
                    <a:pt x="101" y="27"/>
                    <a:pt x="101" y="27"/>
                    <a:pt x="101" y="27"/>
                  </a:cubicBezTo>
                  <a:cubicBezTo>
                    <a:pt x="97" y="26"/>
                    <a:pt x="97" y="26"/>
                    <a:pt x="97" y="26"/>
                  </a:cubicBezTo>
                  <a:cubicBezTo>
                    <a:pt x="97" y="26"/>
                    <a:pt x="94" y="24"/>
                    <a:pt x="98" y="22"/>
                  </a:cubicBezTo>
                  <a:cubicBezTo>
                    <a:pt x="102" y="20"/>
                    <a:pt x="98" y="14"/>
                    <a:pt x="97" y="12"/>
                  </a:cubicBezTo>
                  <a:cubicBezTo>
                    <a:pt x="97" y="10"/>
                    <a:pt x="91" y="3"/>
                    <a:pt x="89" y="1"/>
                  </a:cubicBezTo>
                  <a:cubicBezTo>
                    <a:pt x="89" y="1"/>
                    <a:pt x="88" y="1"/>
                    <a:pt x="87" y="1"/>
                  </a:cubicBezTo>
                  <a:cubicBezTo>
                    <a:pt x="85" y="0"/>
                    <a:pt x="80" y="2"/>
                    <a:pt x="78" y="5"/>
                  </a:cubicBezTo>
                  <a:cubicBezTo>
                    <a:pt x="76" y="7"/>
                    <a:pt x="77" y="8"/>
                    <a:pt x="76" y="10"/>
                  </a:cubicBezTo>
                  <a:cubicBezTo>
                    <a:pt x="74" y="12"/>
                    <a:pt x="68" y="17"/>
                    <a:pt x="65" y="21"/>
                  </a:cubicBezTo>
                  <a:cubicBezTo>
                    <a:pt x="61" y="26"/>
                    <a:pt x="52" y="23"/>
                    <a:pt x="49" y="25"/>
                  </a:cubicBezTo>
                  <a:cubicBezTo>
                    <a:pt x="46" y="26"/>
                    <a:pt x="50" y="29"/>
                    <a:pt x="48" y="31"/>
                  </a:cubicBezTo>
                  <a:cubicBezTo>
                    <a:pt x="46" y="32"/>
                    <a:pt x="40" y="35"/>
                    <a:pt x="38" y="36"/>
                  </a:cubicBezTo>
                  <a:cubicBezTo>
                    <a:pt x="36" y="37"/>
                    <a:pt x="28" y="37"/>
                    <a:pt x="26" y="40"/>
                  </a:cubicBezTo>
                  <a:cubicBezTo>
                    <a:pt x="23" y="43"/>
                    <a:pt x="21" y="36"/>
                    <a:pt x="18" y="40"/>
                  </a:cubicBezTo>
                  <a:cubicBezTo>
                    <a:pt x="16" y="43"/>
                    <a:pt x="13" y="43"/>
                    <a:pt x="12" y="42"/>
                  </a:cubicBezTo>
                  <a:cubicBezTo>
                    <a:pt x="12" y="42"/>
                    <a:pt x="11" y="42"/>
                    <a:pt x="11" y="41"/>
                  </a:cubicBezTo>
                  <a:cubicBezTo>
                    <a:pt x="9" y="43"/>
                    <a:pt x="6" y="45"/>
                    <a:pt x="5" y="48"/>
                  </a:cubicBezTo>
                  <a:cubicBezTo>
                    <a:pt x="4" y="53"/>
                    <a:pt x="0" y="57"/>
                    <a:pt x="0" y="59"/>
                  </a:cubicBezTo>
                  <a:cubicBezTo>
                    <a:pt x="0" y="62"/>
                    <a:pt x="1" y="65"/>
                    <a:pt x="1" y="69"/>
                  </a:cubicBezTo>
                  <a:cubicBezTo>
                    <a:pt x="1" y="73"/>
                    <a:pt x="2" y="75"/>
                    <a:pt x="5" y="78"/>
                  </a:cubicBezTo>
                  <a:cubicBezTo>
                    <a:pt x="7" y="81"/>
                    <a:pt x="6" y="84"/>
                    <a:pt x="6" y="84"/>
                  </a:cubicBezTo>
                  <a:cubicBezTo>
                    <a:pt x="6" y="84"/>
                    <a:pt x="7" y="86"/>
                    <a:pt x="9" y="88"/>
                  </a:cubicBezTo>
                  <a:cubicBezTo>
                    <a:pt x="11" y="90"/>
                    <a:pt x="16" y="94"/>
                    <a:pt x="16" y="95"/>
                  </a:cubicBezTo>
                  <a:cubicBezTo>
                    <a:pt x="16" y="96"/>
                    <a:pt x="17" y="97"/>
                    <a:pt x="18" y="97"/>
                  </a:cubicBezTo>
                  <a:cubicBezTo>
                    <a:pt x="18" y="97"/>
                    <a:pt x="18" y="96"/>
                    <a:pt x="19" y="96"/>
                  </a:cubicBezTo>
                  <a:cubicBezTo>
                    <a:pt x="22" y="93"/>
                    <a:pt x="21" y="88"/>
                    <a:pt x="21" y="88"/>
                  </a:cubicBezTo>
                  <a:cubicBezTo>
                    <a:pt x="27" y="86"/>
                    <a:pt x="27" y="86"/>
                    <a:pt x="27" y="86"/>
                  </a:cubicBezTo>
                  <a:cubicBezTo>
                    <a:pt x="32" y="85"/>
                    <a:pt x="32" y="85"/>
                    <a:pt x="32" y="85"/>
                  </a:cubicBezTo>
                  <a:cubicBezTo>
                    <a:pt x="42" y="86"/>
                    <a:pt x="42" y="86"/>
                    <a:pt x="42" y="86"/>
                  </a:cubicBezTo>
                  <a:cubicBezTo>
                    <a:pt x="42" y="79"/>
                    <a:pt x="42" y="79"/>
                    <a:pt x="42" y="79"/>
                  </a:cubicBezTo>
                  <a:cubicBezTo>
                    <a:pt x="42" y="79"/>
                    <a:pt x="49" y="70"/>
                    <a:pt x="53" y="70"/>
                  </a:cubicBezTo>
                  <a:cubicBezTo>
                    <a:pt x="58" y="70"/>
                    <a:pt x="63" y="76"/>
                    <a:pt x="63" y="76"/>
                  </a:cubicBezTo>
                  <a:cubicBezTo>
                    <a:pt x="84" y="80"/>
                    <a:pt x="84" y="80"/>
                    <a:pt x="84" y="80"/>
                  </a:cubicBezTo>
                  <a:cubicBezTo>
                    <a:pt x="84" y="80"/>
                    <a:pt x="85" y="74"/>
                    <a:pt x="88" y="72"/>
                  </a:cubicBezTo>
                  <a:cubicBezTo>
                    <a:pt x="90" y="71"/>
                    <a:pt x="94" y="74"/>
                    <a:pt x="97" y="72"/>
                  </a:cubicBezTo>
                  <a:cubicBezTo>
                    <a:pt x="99" y="71"/>
                    <a:pt x="104" y="69"/>
                    <a:pt x="108" y="69"/>
                  </a:cubicBezTo>
                  <a:cubicBezTo>
                    <a:pt x="113" y="69"/>
                    <a:pt x="115" y="72"/>
                    <a:pt x="117" y="68"/>
                  </a:cubicBezTo>
                  <a:cubicBezTo>
                    <a:pt x="120" y="63"/>
                    <a:pt x="130" y="69"/>
                    <a:pt x="130" y="69"/>
                  </a:cubicBezTo>
                  <a:cubicBezTo>
                    <a:pt x="138" y="68"/>
                    <a:pt x="138" y="68"/>
                    <a:pt x="138" y="68"/>
                  </a:cubicBezTo>
                  <a:cubicBezTo>
                    <a:pt x="136" y="61"/>
                    <a:pt x="136" y="61"/>
                    <a:pt x="136" y="61"/>
                  </a:cubicBezTo>
                  <a:cubicBezTo>
                    <a:pt x="136" y="61"/>
                    <a:pt x="128" y="57"/>
                    <a:pt x="128" y="55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320" name="Freeform 22"/>
            <p:cNvSpPr/>
            <p:nvPr/>
          </p:nvSpPr>
          <p:spPr bwMode="auto">
            <a:xfrm>
              <a:off x="5156914" y="3660951"/>
              <a:ext cx="288027" cy="239723"/>
            </a:xfrm>
            <a:custGeom>
              <a:avLst/>
              <a:gdLst/>
              <a:ahLst/>
              <a:cxnLst>
                <a:cxn ang="0">
                  <a:pos x="83" y="81"/>
                </a:cxn>
                <a:cxn ang="0">
                  <a:pos x="89" y="80"/>
                </a:cxn>
                <a:cxn ang="0">
                  <a:pos x="97" y="86"/>
                </a:cxn>
                <a:cxn ang="0">
                  <a:pos x="102" y="81"/>
                </a:cxn>
                <a:cxn ang="0">
                  <a:pos x="110" y="63"/>
                </a:cxn>
                <a:cxn ang="0">
                  <a:pos x="116" y="57"/>
                </a:cxn>
                <a:cxn ang="0">
                  <a:pos x="117" y="51"/>
                </a:cxn>
                <a:cxn ang="0">
                  <a:pos x="120" y="43"/>
                </a:cxn>
                <a:cxn ang="0">
                  <a:pos x="126" y="31"/>
                </a:cxn>
                <a:cxn ang="0">
                  <a:pos x="133" y="27"/>
                </a:cxn>
                <a:cxn ang="0">
                  <a:pos x="132" y="20"/>
                </a:cxn>
                <a:cxn ang="0">
                  <a:pos x="128" y="16"/>
                </a:cxn>
                <a:cxn ang="0">
                  <a:pos x="128" y="9"/>
                </a:cxn>
                <a:cxn ang="0">
                  <a:pos x="124" y="5"/>
                </a:cxn>
                <a:cxn ang="0">
                  <a:pos x="120" y="3"/>
                </a:cxn>
                <a:cxn ang="0">
                  <a:pos x="112" y="10"/>
                </a:cxn>
                <a:cxn ang="0">
                  <a:pos x="103" y="8"/>
                </a:cxn>
                <a:cxn ang="0">
                  <a:pos x="88" y="7"/>
                </a:cxn>
                <a:cxn ang="0">
                  <a:pos x="80" y="13"/>
                </a:cxn>
                <a:cxn ang="0">
                  <a:pos x="69" y="13"/>
                </a:cxn>
                <a:cxn ang="0">
                  <a:pos x="60" y="8"/>
                </a:cxn>
                <a:cxn ang="0">
                  <a:pos x="51" y="11"/>
                </a:cxn>
                <a:cxn ang="0">
                  <a:pos x="45" y="5"/>
                </a:cxn>
                <a:cxn ang="0">
                  <a:pos x="36" y="2"/>
                </a:cxn>
                <a:cxn ang="0">
                  <a:pos x="29" y="4"/>
                </a:cxn>
                <a:cxn ang="0">
                  <a:pos x="19" y="4"/>
                </a:cxn>
                <a:cxn ang="0">
                  <a:pos x="16" y="13"/>
                </a:cxn>
                <a:cxn ang="0">
                  <a:pos x="11" y="21"/>
                </a:cxn>
                <a:cxn ang="0">
                  <a:pos x="10" y="23"/>
                </a:cxn>
                <a:cxn ang="0">
                  <a:pos x="11" y="31"/>
                </a:cxn>
                <a:cxn ang="0">
                  <a:pos x="10" y="47"/>
                </a:cxn>
                <a:cxn ang="0">
                  <a:pos x="6" y="54"/>
                </a:cxn>
                <a:cxn ang="0">
                  <a:pos x="1" y="62"/>
                </a:cxn>
                <a:cxn ang="0">
                  <a:pos x="1" y="75"/>
                </a:cxn>
                <a:cxn ang="0">
                  <a:pos x="5" y="84"/>
                </a:cxn>
                <a:cxn ang="0">
                  <a:pos x="5" y="84"/>
                </a:cxn>
                <a:cxn ang="0">
                  <a:pos x="22" y="88"/>
                </a:cxn>
                <a:cxn ang="0">
                  <a:pos x="32" y="100"/>
                </a:cxn>
                <a:cxn ang="0">
                  <a:pos x="38" y="110"/>
                </a:cxn>
                <a:cxn ang="0">
                  <a:pos x="50" y="107"/>
                </a:cxn>
                <a:cxn ang="0">
                  <a:pos x="65" y="105"/>
                </a:cxn>
                <a:cxn ang="0">
                  <a:pos x="66" y="105"/>
                </a:cxn>
                <a:cxn ang="0">
                  <a:pos x="70" y="93"/>
                </a:cxn>
                <a:cxn ang="0">
                  <a:pos x="83" y="81"/>
                </a:cxn>
              </a:cxnLst>
              <a:rect l="0" t="0" r="r" b="b"/>
              <a:pathLst>
                <a:path w="134" h="111">
                  <a:moveTo>
                    <a:pt x="83" y="81"/>
                  </a:moveTo>
                  <a:cubicBezTo>
                    <a:pt x="84" y="81"/>
                    <a:pt x="87" y="82"/>
                    <a:pt x="89" y="80"/>
                  </a:cubicBezTo>
                  <a:cubicBezTo>
                    <a:pt x="92" y="78"/>
                    <a:pt x="97" y="82"/>
                    <a:pt x="97" y="86"/>
                  </a:cubicBezTo>
                  <a:cubicBezTo>
                    <a:pt x="98" y="89"/>
                    <a:pt x="100" y="84"/>
                    <a:pt x="102" y="81"/>
                  </a:cubicBezTo>
                  <a:cubicBezTo>
                    <a:pt x="104" y="77"/>
                    <a:pt x="110" y="66"/>
                    <a:pt x="110" y="63"/>
                  </a:cubicBezTo>
                  <a:cubicBezTo>
                    <a:pt x="110" y="61"/>
                    <a:pt x="116" y="58"/>
                    <a:pt x="116" y="57"/>
                  </a:cubicBezTo>
                  <a:cubicBezTo>
                    <a:pt x="116" y="55"/>
                    <a:pt x="115" y="51"/>
                    <a:pt x="117" y="51"/>
                  </a:cubicBezTo>
                  <a:cubicBezTo>
                    <a:pt x="119" y="50"/>
                    <a:pt x="120" y="45"/>
                    <a:pt x="120" y="43"/>
                  </a:cubicBezTo>
                  <a:cubicBezTo>
                    <a:pt x="119" y="42"/>
                    <a:pt x="125" y="32"/>
                    <a:pt x="126" y="31"/>
                  </a:cubicBezTo>
                  <a:cubicBezTo>
                    <a:pt x="127" y="30"/>
                    <a:pt x="133" y="30"/>
                    <a:pt x="133" y="27"/>
                  </a:cubicBezTo>
                  <a:cubicBezTo>
                    <a:pt x="133" y="24"/>
                    <a:pt x="134" y="21"/>
                    <a:pt x="132" y="20"/>
                  </a:cubicBezTo>
                  <a:cubicBezTo>
                    <a:pt x="130" y="20"/>
                    <a:pt x="128" y="17"/>
                    <a:pt x="128" y="16"/>
                  </a:cubicBezTo>
                  <a:cubicBezTo>
                    <a:pt x="128" y="15"/>
                    <a:pt x="128" y="12"/>
                    <a:pt x="128" y="9"/>
                  </a:cubicBezTo>
                  <a:cubicBezTo>
                    <a:pt x="126" y="9"/>
                    <a:pt x="126" y="6"/>
                    <a:pt x="124" y="5"/>
                  </a:cubicBezTo>
                  <a:cubicBezTo>
                    <a:pt x="122" y="3"/>
                    <a:pt x="122" y="2"/>
                    <a:pt x="120" y="3"/>
                  </a:cubicBezTo>
                  <a:cubicBezTo>
                    <a:pt x="118" y="3"/>
                    <a:pt x="115" y="9"/>
                    <a:pt x="112" y="10"/>
                  </a:cubicBezTo>
                  <a:cubicBezTo>
                    <a:pt x="109" y="11"/>
                    <a:pt x="105" y="9"/>
                    <a:pt x="103" y="8"/>
                  </a:cubicBezTo>
                  <a:cubicBezTo>
                    <a:pt x="101" y="7"/>
                    <a:pt x="91" y="8"/>
                    <a:pt x="88" y="7"/>
                  </a:cubicBezTo>
                  <a:cubicBezTo>
                    <a:pt x="85" y="7"/>
                    <a:pt x="82" y="11"/>
                    <a:pt x="80" y="13"/>
                  </a:cubicBezTo>
                  <a:cubicBezTo>
                    <a:pt x="78" y="14"/>
                    <a:pt x="71" y="13"/>
                    <a:pt x="69" y="13"/>
                  </a:cubicBezTo>
                  <a:cubicBezTo>
                    <a:pt x="67" y="12"/>
                    <a:pt x="62" y="8"/>
                    <a:pt x="60" y="8"/>
                  </a:cubicBezTo>
                  <a:cubicBezTo>
                    <a:pt x="58" y="8"/>
                    <a:pt x="54" y="9"/>
                    <a:pt x="51" y="11"/>
                  </a:cubicBezTo>
                  <a:cubicBezTo>
                    <a:pt x="48" y="13"/>
                    <a:pt x="47" y="7"/>
                    <a:pt x="45" y="5"/>
                  </a:cubicBezTo>
                  <a:cubicBezTo>
                    <a:pt x="43" y="2"/>
                    <a:pt x="38" y="4"/>
                    <a:pt x="36" y="2"/>
                  </a:cubicBezTo>
                  <a:cubicBezTo>
                    <a:pt x="33" y="0"/>
                    <a:pt x="31" y="5"/>
                    <a:pt x="29" y="4"/>
                  </a:cubicBezTo>
                  <a:cubicBezTo>
                    <a:pt x="27" y="4"/>
                    <a:pt x="21" y="3"/>
                    <a:pt x="19" y="4"/>
                  </a:cubicBezTo>
                  <a:cubicBezTo>
                    <a:pt x="17" y="6"/>
                    <a:pt x="17" y="12"/>
                    <a:pt x="16" y="13"/>
                  </a:cubicBezTo>
                  <a:cubicBezTo>
                    <a:pt x="15" y="14"/>
                    <a:pt x="11" y="19"/>
                    <a:pt x="11" y="21"/>
                  </a:cubicBezTo>
                  <a:cubicBezTo>
                    <a:pt x="11" y="22"/>
                    <a:pt x="11" y="23"/>
                    <a:pt x="10" y="23"/>
                  </a:cubicBezTo>
                  <a:cubicBezTo>
                    <a:pt x="10" y="26"/>
                    <a:pt x="11" y="30"/>
                    <a:pt x="11" y="31"/>
                  </a:cubicBezTo>
                  <a:cubicBezTo>
                    <a:pt x="11" y="33"/>
                    <a:pt x="12" y="45"/>
                    <a:pt x="10" y="47"/>
                  </a:cubicBezTo>
                  <a:cubicBezTo>
                    <a:pt x="7" y="50"/>
                    <a:pt x="6" y="54"/>
                    <a:pt x="6" y="54"/>
                  </a:cubicBezTo>
                  <a:cubicBezTo>
                    <a:pt x="6" y="54"/>
                    <a:pt x="2" y="56"/>
                    <a:pt x="1" y="62"/>
                  </a:cubicBezTo>
                  <a:cubicBezTo>
                    <a:pt x="0" y="67"/>
                    <a:pt x="1" y="71"/>
                    <a:pt x="1" y="75"/>
                  </a:cubicBezTo>
                  <a:cubicBezTo>
                    <a:pt x="1" y="78"/>
                    <a:pt x="3" y="80"/>
                    <a:pt x="5" y="84"/>
                  </a:cubicBezTo>
                  <a:cubicBezTo>
                    <a:pt x="5" y="84"/>
                    <a:pt x="5" y="84"/>
                    <a:pt x="5" y="84"/>
                  </a:cubicBezTo>
                  <a:cubicBezTo>
                    <a:pt x="7" y="87"/>
                    <a:pt x="16" y="87"/>
                    <a:pt x="22" y="88"/>
                  </a:cubicBezTo>
                  <a:cubicBezTo>
                    <a:pt x="27" y="90"/>
                    <a:pt x="32" y="97"/>
                    <a:pt x="32" y="100"/>
                  </a:cubicBezTo>
                  <a:cubicBezTo>
                    <a:pt x="32" y="103"/>
                    <a:pt x="36" y="108"/>
                    <a:pt x="38" y="110"/>
                  </a:cubicBezTo>
                  <a:cubicBezTo>
                    <a:pt x="41" y="111"/>
                    <a:pt x="47" y="107"/>
                    <a:pt x="50" y="107"/>
                  </a:cubicBezTo>
                  <a:cubicBezTo>
                    <a:pt x="53" y="107"/>
                    <a:pt x="63" y="107"/>
                    <a:pt x="65" y="105"/>
                  </a:cubicBezTo>
                  <a:cubicBezTo>
                    <a:pt x="65" y="105"/>
                    <a:pt x="66" y="105"/>
                    <a:pt x="66" y="105"/>
                  </a:cubicBezTo>
                  <a:cubicBezTo>
                    <a:pt x="69" y="99"/>
                    <a:pt x="70" y="93"/>
                    <a:pt x="70" y="93"/>
                  </a:cubicBezTo>
                  <a:cubicBezTo>
                    <a:pt x="70" y="93"/>
                    <a:pt x="81" y="81"/>
                    <a:pt x="83" y="81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321" name="Freeform 23"/>
            <p:cNvSpPr/>
            <p:nvPr/>
          </p:nvSpPr>
          <p:spPr bwMode="auto">
            <a:xfrm>
              <a:off x="5108611" y="3698519"/>
              <a:ext cx="73349" cy="150274"/>
            </a:xfrm>
            <a:custGeom>
              <a:avLst/>
              <a:gdLst/>
              <a:ahLst/>
              <a:cxnLst>
                <a:cxn ang="0">
                  <a:pos x="23" y="45"/>
                </a:cxn>
                <a:cxn ang="0">
                  <a:pos x="28" y="37"/>
                </a:cxn>
                <a:cxn ang="0">
                  <a:pos x="32" y="30"/>
                </a:cxn>
                <a:cxn ang="0">
                  <a:pos x="33" y="14"/>
                </a:cxn>
                <a:cxn ang="0">
                  <a:pos x="32" y="6"/>
                </a:cxn>
                <a:cxn ang="0">
                  <a:pos x="28" y="6"/>
                </a:cxn>
                <a:cxn ang="0">
                  <a:pos x="25" y="1"/>
                </a:cxn>
                <a:cxn ang="0">
                  <a:pos x="21" y="6"/>
                </a:cxn>
                <a:cxn ang="0">
                  <a:pos x="18" y="11"/>
                </a:cxn>
                <a:cxn ang="0">
                  <a:pos x="8" y="13"/>
                </a:cxn>
                <a:cxn ang="0">
                  <a:pos x="2" y="17"/>
                </a:cxn>
                <a:cxn ang="0">
                  <a:pos x="0" y="17"/>
                </a:cxn>
                <a:cxn ang="0">
                  <a:pos x="6" y="28"/>
                </a:cxn>
                <a:cxn ang="0">
                  <a:pos x="9" y="36"/>
                </a:cxn>
                <a:cxn ang="0">
                  <a:pos x="10" y="49"/>
                </a:cxn>
                <a:cxn ang="0">
                  <a:pos x="11" y="70"/>
                </a:cxn>
                <a:cxn ang="0">
                  <a:pos x="19" y="69"/>
                </a:cxn>
                <a:cxn ang="0">
                  <a:pos x="27" y="67"/>
                </a:cxn>
                <a:cxn ang="0">
                  <a:pos x="23" y="58"/>
                </a:cxn>
                <a:cxn ang="0">
                  <a:pos x="23" y="45"/>
                </a:cxn>
              </a:cxnLst>
              <a:rect l="0" t="0" r="r" b="b"/>
              <a:pathLst>
                <a:path w="34" h="70">
                  <a:moveTo>
                    <a:pt x="23" y="45"/>
                  </a:moveTo>
                  <a:cubicBezTo>
                    <a:pt x="24" y="39"/>
                    <a:pt x="28" y="37"/>
                    <a:pt x="28" y="37"/>
                  </a:cubicBezTo>
                  <a:cubicBezTo>
                    <a:pt x="28" y="37"/>
                    <a:pt x="29" y="33"/>
                    <a:pt x="32" y="30"/>
                  </a:cubicBezTo>
                  <a:cubicBezTo>
                    <a:pt x="34" y="28"/>
                    <a:pt x="33" y="16"/>
                    <a:pt x="33" y="14"/>
                  </a:cubicBezTo>
                  <a:cubicBezTo>
                    <a:pt x="33" y="13"/>
                    <a:pt x="32" y="9"/>
                    <a:pt x="32" y="6"/>
                  </a:cubicBezTo>
                  <a:cubicBezTo>
                    <a:pt x="31" y="7"/>
                    <a:pt x="30" y="7"/>
                    <a:pt x="28" y="6"/>
                  </a:cubicBezTo>
                  <a:cubicBezTo>
                    <a:pt x="25" y="5"/>
                    <a:pt x="28" y="2"/>
                    <a:pt x="25" y="1"/>
                  </a:cubicBezTo>
                  <a:cubicBezTo>
                    <a:pt x="21" y="0"/>
                    <a:pt x="20" y="4"/>
                    <a:pt x="21" y="6"/>
                  </a:cubicBezTo>
                  <a:cubicBezTo>
                    <a:pt x="21" y="9"/>
                    <a:pt x="19" y="9"/>
                    <a:pt x="18" y="11"/>
                  </a:cubicBezTo>
                  <a:cubicBezTo>
                    <a:pt x="16" y="12"/>
                    <a:pt x="10" y="13"/>
                    <a:pt x="8" y="13"/>
                  </a:cubicBezTo>
                  <a:cubicBezTo>
                    <a:pt x="6" y="13"/>
                    <a:pt x="4" y="16"/>
                    <a:pt x="2" y="17"/>
                  </a:cubicBezTo>
                  <a:cubicBezTo>
                    <a:pt x="2" y="17"/>
                    <a:pt x="1" y="17"/>
                    <a:pt x="0" y="17"/>
                  </a:cubicBezTo>
                  <a:cubicBezTo>
                    <a:pt x="1" y="26"/>
                    <a:pt x="2" y="25"/>
                    <a:pt x="6" y="28"/>
                  </a:cubicBezTo>
                  <a:cubicBezTo>
                    <a:pt x="11" y="30"/>
                    <a:pt x="7" y="34"/>
                    <a:pt x="9" y="36"/>
                  </a:cubicBezTo>
                  <a:cubicBezTo>
                    <a:pt x="11" y="38"/>
                    <a:pt x="10" y="43"/>
                    <a:pt x="10" y="49"/>
                  </a:cubicBezTo>
                  <a:cubicBezTo>
                    <a:pt x="11" y="53"/>
                    <a:pt x="11" y="63"/>
                    <a:pt x="11" y="70"/>
                  </a:cubicBezTo>
                  <a:cubicBezTo>
                    <a:pt x="14" y="70"/>
                    <a:pt x="17" y="69"/>
                    <a:pt x="19" y="69"/>
                  </a:cubicBezTo>
                  <a:cubicBezTo>
                    <a:pt x="22" y="69"/>
                    <a:pt x="25" y="65"/>
                    <a:pt x="27" y="67"/>
                  </a:cubicBezTo>
                  <a:cubicBezTo>
                    <a:pt x="25" y="63"/>
                    <a:pt x="23" y="61"/>
                    <a:pt x="23" y="58"/>
                  </a:cubicBezTo>
                  <a:cubicBezTo>
                    <a:pt x="23" y="54"/>
                    <a:pt x="22" y="50"/>
                    <a:pt x="23" y="45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323" name="Freeform 24"/>
            <p:cNvSpPr/>
            <p:nvPr/>
          </p:nvSpPr>
          <p:spPr bwMode="auto">
            <a:xfrm>
              <a:off x="5087143" y="3730721"/>
              <a:ext cx="46514" cy="127018"/>
            </a:xfrm>
            <a:custGeom>
              <a:avLst/>
              <a:gdLst/>
              <a:ahLst/>
              <a:cxnLst>
                <a:cxn ang="0">
                  <a:pos x="19" y="21"/>
                </a:cxn>
                <a:cxn ang="0">
                  <a:pos x="16" y="13"/>
                </a:cxn>
                <a:cxn ang="0">
                  <a:pos x="10" y="2"/>
                </a:cxn>
                <a:cxn ang="0">
                  <a:pos x="2" y="1"/>
                </a:cxn>
                <a:cxn ang="0">
                  <a:pos x="0" y="1"/>
                </a:cxn>
                <a:cxn ang="0">
                  <a:pos x="3" y="8"/>
                </a:cxn>
                <a:cxn ang="0">
                  <a:pos x="5" y="15"/>
                </a:cxn>
                <a:cxn ang="0">
                  <a:pos x="6" y="31"/>
                </a:cxn>
                <a:cxn ang="0">
                  <a:pos x="9" y="46"/>
                </a:cxn>
                <a:cxn ang="0">
                  <a:pos x="13" y="59"/>
                </a:cxn>
                <a:cxn ang="0">
                  <a:pos x="15" y="58"/>
                </a:cxn>
                <a:cxn ang="0">
                  <a:pos x="21" y="55"/>
                </a:cxn>
                <a:cxn ang="0">
                  <a:pos x="20" y="34"/>
                </a:cxn>
                <a:cxn ang="0">
                  <a:pos x="19" y="21"/>
                </a:cxn>
              </a:cxnLst>
              <a:rect l="0" t="0" r="r" b="b"/>
              <a:pathLst>
                <a:path w="21" h="59">
                  <a:moveTo>
                    <a:pt x="19" y="21"/>
                  </a:moveTo>
                  <a:cubicBezTo>
                    <a:pt x="17" y="19"/>
                    <a:pt x="21" y="15"/>
                    <a:pt x="16" y="13"/>
                  </a:cubicBezTo>
                  <a:cubicBezTo>
                    <a:pt x="12" y="10"/>
                    <a:pt x="11" y="11"/>
                    <a:pt x="10" y="2"/>
                  </a:cubicBezTo>
                  <a:cubicBezTo>
                    <a:pt x="8" y="2"/>
                    <a:pt x="4" y="1"/>
                    <a:pt x="2" y="1"/>
                  </a:cubicBezTo>
                  <a:cubicBezTo>
                    <a:pt x="1" y="0"/>
                    <a:pt x="1" y="1"/>
                    <a:pt x="0" y="1"/>
                  </a:cubicBezTo>
                  <a:cubicBezTo>
                    <a:pt x="1" y="4"/>
                    <a:pt x="2" y="7"/>
                    <a:pt x="3" y="8"/>
                  </a:cubicBezTo>
                  <a:cubicBezTo>
                    <a:pt x="4" y="9"/>
                    <a:pt x="6" y="11"/>
                    <a:pt x="5" y="15"/>
                  </a:cubicBezTo>
                  <a:cubicBezTo>
                    <a:pt x="5" y="19"/>
                    <a:pt x="4" y="27"/>
                    <a:pt x="6" y="31"/>
                  </a:cubicBezTo>
                  <a:cubicBezTo>
                    <a:pt x="7" y="34"/>
                    <a:pt x="9" y="40"/>
                    <a:pt x="9" y="46"/>
                  </a:cubicBezTo>
                  <a:cubicBezTo>
                    <a:pt x="9" y="50"/>
                    <a:pt x="11" y="55"/>
                    <a:pt x="13" y="59"/>
                  </a:cubicBezTo>
                  <a:cubicBezTo>
                    <a:pt x="14" y="59"/>
                    <a:pt x="14" y="58"/>
                    <a:pt x="15" y="58"/>
                  </a:cubicBezTo>
                  <a:cubicBezTo>
                    <a:pt x="17" y="56"/>
                    <a:pt x="19" y="55"/>
                    <a:pt x="21" y="55"/>
                  </a:cubicBezTo>
                  <a:cubicBezTo>
                    <a:pt x="21" y="48"/>
                    <a:pt x="21" y="38"/>
                    <a:pt x="20" y="34"/>
                  </a:cubicBezTo>
                  <a:cubicBezTo>
                    <a:pt x="20" y="28"/>
                    <a:pt x="21" y="23"/>
                    <a:pt x="19" y="21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325" name="Freeform 25"/>
            <p:cNvSpPr/>
            <p:nvPr/>
          </p:nvSpPr>
          <p:spPr bwMode="auto">
            <a:xfrm>
              <a:off x="5298243" y="3680629"/>
              <a:ext cx="180689" cy="280871"/>
            </a:xfrm>
            <a:custGeom>
              <a:avLst/>
              <a:gdLst/>
              <a:ahLst/>
              <a:cxnLst>
                <a:cxn ang="0">
                  <a:pos x="35" y="124"/>
                </a:cxn>
                <a:cxn ang="0">
                  <a:pos x="65" y="125"/>
                </a:cxn>
                <a:cxn ang="0">
                  <a:pos x="81" y="130"/>
                </a:cxn>
                <a:cxn ang="0">
                  <a:pos x="84" y="120"/>
                </a:cxn>
                <a:cxn ang="0">
                  <a:pos x="82" y="118"/>
                </a:cxn>
                <a:cxn ang="0">
                  <a:pos x="75" y="111"/>
                </a:cxn>
                <a:cxn ang="0">
                  <a:pos x="72" y="107"/>
                </a:cxn>
                <a:cxn ang="0">
                  <a:pos x="71" y="101"/>
                </a:cxn>
                <a:cxn ang="0">
                  <a:pos x="67" y="92"/>
                </a:cxn>
                <a:cxn ang="0">
                  <a:pos x="66" y="82"/>
                </a:cxn>
                <a:cxn ang="0">
                  <a:pos x="71" y="71"/>
                </a:cxn>
                <a:cxn ang="0">
                  <a:pos x="77" y="64"/>
                </a:cxn>
                <a:cxn ang="0">
                  <a:pos x="74" y="56"/>
                </a:cxn>
                <a:cxn ang="0">
                  <a:pos x="64" y="46"/>
                </a:cxn>
                <a:cxn ang="0">
                  <a:pos x="62" y="38"/>
                </a:cxn>
                <a:cxn ang="0">
                  <a:pos x="71" y="37"/>
                </a:cxn>
                <a:cxn ang="0">
                  <a:pos x="76" y="35"/>
                </a:cxn>
                <a:cxn ang="0">
                  <a:pos x="71" y="21"/>
                </a:cxn>
                <a:cxn ang="0">
                  <a:pos x="70" y="11"/>
                </a:cxn>
                <a:cxn ang="0">
                  <a:pos x="63" y="1"/>
                </a:cxn>
                <a:cxn ang="0">
                  <a:pos x="62" y="0"/>
                </a:cxn>
                <a:cxn ang="0">
                  <a:pos x="62" y="7"/>
                </a:cxn>
                <a:cxn ang="0">
                  <a:pos x="66" y="11"/>
                </a:cxn>
                <a:cxn ang="0">
                  <a:pos x="67" y="18"/>
                </a:cxn>
                <a:cxn ang="0">
                  <a:pos x="60" y="22"/>
                </a:cxn>
                <a:cxn ang="0">
                  <a:pos x="54" y="34"/>
                </a:cxn>
                <a:cxn ang="0">
                  <a:pos x="51" y="42"/>
                </a:cxn>
                <a:cxn ang="0">
                  <a:pos x="50" y="48"/>
                </a:cxn>
                <a:cxn ang="0">
                  <a:pos x="44" y="54"/>
                </a:cxn>
                <a:cxn ang="0">
                  <a:pos x="36" y="72"/>
                </a:cxn>
                <a:cxn ang="0">
                  <a:pos x="31" y="77"/>
                </a:cxn>
                <a:cxn ang="0">
                  <a:pos x="23" y="71"/>
                </a:cxn>
                <a:cxn ang="0">
                  <a:pos x="17" y="72"/>
                </a:cxn>
                <a:cxn ang="0">
                  <a:pos x="4" y="84"/>
                </a:cxn>
                <a:cxn ang="0">
                  <a:pos x="0" y="96"/>
                </a:cxn>
                <a:cxn ang="0">
                  <a:pos x="5" y="103"/>
                </a:cxn>
                <a:cxn ang="0">
                  <a:pos x="14" y="104"/>
                </a:cxn>
                <a:cxn ang="0">
                  <a:pos x="17" y="115"/>
                </a:cxn>
                <a:cxn ang="0">
                  <a:pos x="15" y="125"/>
                </a:cxn>
                <a:cxn ang="0">
                  <a:pos x="31" y="125"/>
                </a:cxn>
                <a:cxn ang="0">
                  <a:pos x="35" y="124"/>
                </a:cxn>
              </a:cxnLst>
              <a:rect l="0" t="0" r="r" b="b"/>
              <a:pathLst>
                <a:path w="84" h="130">
                  <a:moveTo>
                    <a:pt x="35" y="124"/>
                  </a:moveTo>
                  <a:cubicBezTo>
                    <a:pt x="35" y="124"/>
                    <a:pt x="62" y="125"/>
                    <a:pt x="65" y="125"/>
                  </a:cubicBezTo>
                  <a:cubicBezTo>
                    <a:pt x="69" y="124"/>
                    <a:pt x="81" y="130"/>
                    <a:pt x="81" y="130"/>
                  </a:cubicBezTo>
                  <a:cubicBezTo>
                    <a:pt x="81" y="130"/>
                    <a:pt x="82" y="124"/>
                    <a:pt x="84" y="120"/>
                  </a:cubicBezTo>
                  <a:cubicBezTo>
                    <a:pt x="83" y="120"/>
                    <a:pt x="82" y="119"/>
                    <a:pt x="82" y="118"/>
                  </a:cubicBezTo>
                  <a:cubicBezTo>
                    <a:pt x="82" y="117"/>
                    <a:pt x="77" y="113"/>
                    <a:pt x="75" y="111"/>
                  </a:cubicBezTo>
                  <a:cubicBezTo>
                    <a:pt x="73" y="109"/>
                    <a:pt x="72" y="107"/>
                    <a:pt x="72" y="107"/>
                  </a:cubicBezTo>
                  <a:cubicBezTo>
                    <a:pt x="72" y="107"/>
                    <a:pt x="73" y="104"/>
                    <a:pt x="71" y="101"/>
                  </a:cubicBezTo>
                  <a:cubicBezTo>
                    <a:pt x="68" y="98"/>
                    <a:pt x="67" y="96"/>
                    <a:pt x="67" y="92"/>
                  </a:cubicBezTo>
                  <a:cubicBezTo>
                    <a:pt x="67" y="88"/>
                    <a:pt x="66" y="85"/>
                    <a:pt x="66" y="82"/>
                  </a:cubicBezTo>
                  <a:cubicBezTo>
                    <a:pt x="66" y="80"/>
                    <a:pt x="70" y="76"/>
                    <a:pt x="71" y="71"/>
                  </a:cubicBezTo>
                  <a:cubicBezTo>
                    <a:pt x="72" y="68"/>
                    <a:pt x="75" y="66"/>
                    <a:pt x="77" y="64"/>
                  </a:cubicBezTo>
                  <a:cubicBezTo>
                    <a:pt x="76" y="62"/>
                    <a:pt x="75" y="59"/>
                    <a:pt x="74" y="56"/>
                  </a:cubicBezTo>
                  <a:cubicBezTo>
                    <a:pt x="72" y="52"/>
                    <a:pt x="69" y="50"/>
                    <a:pt x="64" y="46"/>
                  </a:cubicBezTo>
                  <a:cubicBezTo>
                    <a:pt x="60" y="42"/>
                    <a:pt x="62" y="40"/>
                    <a:pt x="62" y="38"/>
                  </a:cubicBezTo>
                  <a:cubicBezTo>
                    <a:pt x="62" y="37"/>
                    <a:pt x="67" y="37"/>
                    <a:pt x="71" y="37"/>
                  </a:cubicBezTo>
                  <a:cubicBezTo>
                    <a:pt x="75" y="37"/>
                    <a:pt x="78" y="36"/>
                    <a:pt x="76" y="35"/>
                  </a:cubicBezTo>
                  <a:cubicBezTo>
                    <a:pt x="74" y="34"/>
                    <a:pt x="71" y="27"/>
                    <a:pt x="71" y="21"/>
                  </a:cubicBezTo>
                  <a:cubicBezTo>
                    <a:pt x="72" y="16"/>
                    <a:pt x="70" y="14"/>
                    <a:pt x="70" y="11"/>
                  </a:cubicBezTo>
                  <a:cubicBezTo>
                    <a:pt x="70" y="8"/>
                    <a:pt x="66" y="1"/>
                    <a:pt x="63" y="1"/>
                  </a:cubicBezTo>
                  <a:cubicBezTo>
                    <a:pt x="63" y="1"/>
                    <a:pt x="63" y="0"/>
                    <a:pt x="62" y="0"/>
                  </a:cubicBezTo>
                  <a:cubicBezTo>
                    <a:pt x="62" y="3"/>
                    <a:pt x="62" y="6"/>
                    <a:pt x="62" y="7"/>
                  </a:cubicBezTo>
                  <a:cubicBezTo>
                    <a:pt x="62" y="8"/>
                    <a:pt x="64" y="11"/>
                    <a:pt x="66" y="11"/>
                  </a:cubicBezTo>
                  <a:cubicBezTo>
                    <a:pt x="68" y="12"/>
                    <a:pt x="67" y="15"/>
                    <a:pt x="67" y="18"/>
                  </a:cubicBezTo>
                  <a:cubicBezTo>
                    <a:pt x="67" y="21"/>
                    <a:pt x="61" y="21"/>
                    <a:pt x="60" y="22"/>
                  </a:cubicBezTo>
                  <a:cubicBezTo>
                    <a:pt x="59" y="23"/>
                    <a:pt x="53" y="33"/>
                    <a:pt x="54" y="34"/>
                  </a:cubicBezTo>
                  <a:cubicBezTo>
                    <a:pt x="54" y="36"/>
                    <a:pt x="53" y="41"/>
                    <a:pt x="51" y="42"/>
                  </a:cubicBezTo>
                  <a:cubicBezTo>
                    <a:pt x="49" y="42"/>
                    <a:pt x="50" y="46"/>
                    <a:pt x="50" y="48"/>
                  </a:cubicBezTo>
                  <a:cubicBezTo>
                    <a:pt x="50" y="49"/>
                    <a:pt x="44" y="52"/>
                    <a:pt x="44" y="54"/>
                  </a:cubicBezTo>
                  <a:cubicBezTo>
                    <a:pt x="44" y="57"/>
                    <a:pt x="38" y="68"/>
                    <a:pt x="36" y="72"/>
                  </a:cubicBezTo>
                  <a:cubicBezTo>
                    <a:pt x="34" y="75"/>
                    <a:pt x="32" y="80"/>
                    <a:pt x="31" y="77"/>
                  </a:cubicBezTo>
                  <a:cubicBezTo>
                    <a:pt x="31" y="73"/>
                    <a:pt x="26" y="69"/>
                    <a:pt x="23" y="71"/>
                  </a:cubicBezTo>
                  <a:cubicBezTo>
                    <a:pt x="21" y="73"/>
                    <a:pt x="18" y="72"/>
                    <a:pt x="17" y="72"/>
                  </a:cubicBezTo>
                  <a:cubicBezTo>
                    <a:pt x="15" y="72"/>
                    <a:pt x="4" y="84"/>
                    <a:pt x="4" y="84"/>
                  </a:cubicBezTo>
                  <a:cubicBezTo>
                    <a:pt x="4" y="84"/>
                    <a:pt x="3" y="90"/>
                    <a:pt x="0" y="96"/>
                  </a:cubicBezTo>
                  <a:cubicBezTo>
                    <a:pt x="2" y="97"/>
                    <a:pt x="4" y="100"/>
                    <a:pt x="5" y="103"/>
                  </a:cubicBezTo>
                  <a:cubicBezTo>
                    <a:pt x="8" y="106"/>
                    <a:pt x="12" y="103"/>
                    <a:pt x="14" y="104"/>
                  </a:cubicBezTo>
                  <a:cubicBezTo>
                    <a:pt x="16" y="105"/>
                    <a:pt x="18" y="113"/>
                    <a:pt x="17" y="115"/>
                  </a:cubicBezTo>
                  <a:cubicBezTo>
                    <a:pt x="16" y="117"/>
                    <a:pt x="14" y="123"/>
                    <a:pt x="15" y="125"/>
                  </a:cubicBezTo>
                  <a:cubicBezTo>
                    <a:pt x="31" y="125"/>
                    <a:pt x="31" y="125"/>
                    <a:pt x="31" y="125"/>
                  </a:cubicBezTo>
                  <a:lnTo>
                    <a:pt x="35" y="124"/>
                  </a:ln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326" name="Freeform 26"/>
            <p:cNvSpPr/>
            <p:nvPr/>
          </p:nvSpPr>
          <p:spPr bwMode="auto">
            <a:xfrm>
              <a:off x="4881411" y="3741454"/>
              <a:ext cx="148486" cy="152064"/>
            </a:xfrm>
            <a:custGeom>
              <a:avLst/>
              <a:gdLst/>
              <a:ahLst/>
              <a:cxnLst>
                <a:cxn ang="0">
                  <a:pos x="66" y="60"/>
                </a:cxn>
                <a:cxn ang="0">
                  <a:pos x="61" y="47"/>
                </a:cxn>
                <a:cxn ang="0">
                  <a:pos x="65" y="36"/>
                </a:cxn>
                <a:cxn ang="0">
                  <a:pos x="69" y="29"/>
                </a:cxn>
                <a:cxn ang="0">
                  <a:pos x="65" y="11"/>
                </a:cxn>
                <a:cxn ang="0">
                  <a:pos x="63" y="10"/>
                </a:cxn>
                <a:cxn ang="0">
                  <a:pos x="50" y="12"/>
                </a:cxn>
                <a:cxn ang="0">
                  <a:pos x="40" y="7"/>
                </a:cxn>
                <a:cxn ang="0">
                  <a:pos x="31" y="4"/>
                </a:cxn>
                <a:cxn ang="0">
                  <a:pos x="27" y="3"/>
                </a:cxn>
                <a:cxn ang="0">
                  <a:pos x="22" y="4"/>
                </a:cxn>
                <a:cxn ang="0">
                  <a:pos x="15" y="7"/>
                </a:cxn>
                <a:cxn ang="0">
                  <a:pos x="10" y="5"/>
                </a:cxn>
                <a:cxn ang="0">
                  <a:pos x="6" y="6"/>
                </a:cxn>
                <a:cxn ang="0">
                  <a:pos x="6" y="15"/>
                </a:cxn>
                <a:cxn ang="0">
                  <a:pos x="8" y="20"/>
                </a:cxn>
                <a:cxn ang="0">
                  <a:pos x="10" y="27"/>
                </a:cxn>
                <a:cxn ang="0">
                  <a:pos x="5" y="28"/>
                </a:cxn>
                <a:cxn ang="0">
                  <a:pos x="6" y="35"/>
                </a:cxn>
                <a:cxn ang="0">
                  <a:pos x="2" y="41"/>
                </a:cxn>
                <a:cxn ang="0">
                  <a:pos x="1" y="49"/>
                </a:cxn>
                <a:cxn ang="0">
                  <a:pos x="5" y="52"/>
                </a:cxn>
                <a:cxn ang="0">
                  <a:pos x="14" y="61"/>
                </a:cxn>
                <a:cxn ang="0">
                  <a:pos x="10" y="71"/>
                </a:cxn>
                <a:cxn ang="0">
                  <a:pos x="44" y="64"/>
                </a:cxn>
                <a:cxn ang="0">
                  <a:pos x="65" y="65"/>
                </a:cxn>
                <a:cxn ang="0">
                  <a:pos x="66" y="60"/>
                </a:cxn>
              </a:cxnLst>
              <a:rect l="0" t="0" r="r" b="b"/>
              <a:pathLst>
                <a:path w="69" h="71">
                  <a:moveTo>
                    <a:pt x="66" y="60"/>
                  </a:moveTo>
                  <a:cubicBezTo>
                    <a:pt x="64" y="58"/>
                    <a:pt x="61" y="49"/>
                    <a:pt x="61" y="47"/>
                  </a:cubicBezTo>
                  <a:cubicBezTo>
                    <a:pt x="61" y="45"/>
                    <a:pt x="65" y="39"/>
                    <a:pt x="65" y="36"/>
                  </a:cubicBezTo>
                  <a:cubicBezTo>
                    <a:pt x="65" y="33"/>
                    <a:pt x="69" y="31"/>
                    <a:pt x="69" y="29"/>
                  </a:cubicBezTo>
                  <a:cubicBezTo>
                    <a:pt x="69" y="27"/>
                    <a:pt x="68" y="17"/>
                    <a:pt x="65" y="11"/>
                  </a:cubicBezTo>
                  <a:cubicBezTo>
                    <a:pt x="65" y="11"/>
                    <a:pt x="64" y="11"/>
                    <a:pt x="63" y="10"/>
                  </a:cubicBezTo>
                  <a:cubicBezTo>
                    <a:pt x="61" y="8"/>
                    <a:pt x="53" y="9"/>
                    <a:pt x="50" y="12"/>
                  </a:cubicBezTo>
                  <a:cubicBezTo>
                    <a:pt x="47" y="15"/>
                    <a:pt x="41" y="9"/>
                    <a:pt x="40" y="7"/>
                  </a:cubicBezTo>
                  <a:cubicBezTo>
                    <a:pt x="39" y="6"/>
                    <a:pt x="35" y="2"/>
                    <a:pt x="31" y="4"/>
                  </a:cubicBezTo>
                  <a:cubicBezTo>
                    <a:pt x="28" y="7"/>
                    <a:pt x="27" y="6"/>
                    <a:pt x="27" y="3"/>
                  </a:cubicBezTo>
                  <a:cubicBezTo>
                    <a:pt x="28" y="0"/>
                    <a:pt x="22" y="1"/>
                    <a:pt x="22" y="4"/>
                  </a:cubicBezTo>
                  <a:cubicBezTo>
                    <a:pt x="21" y="6"/>
                    <a:pt x="17" y="9"/>
                    <a:pt x="15" y="7"/>
                  </a:cubicBezTo>
                  <a:cubicBezTo>
                    <a:pt x="14" y="5"/>
                    <a:pt x="11" y="2"/>
                    <a:pt x="10" y="5"/>
                  </a:cubicBezTo>
                  <a:cubicBezTo>
                    <a:pt x="9" y="7"/>
                    <a:pt x="7" y="7"/>
                    <a:pt x="6" y="6"/>
                  </a:cubicBezTo>
                  <a:cubicBezTo>
                    <a:pt x="5" y="9"/>
                    <a:pt x="4" y="14"/>
                    <a:pt x="6" y="15"/>
                  </a:cubicBezTo>
                  <a:cubicBezTo>
                    <a:pt x="8" y="16"/>
                    <a:pt x="8" y="19"/>
                    <a:pt x="8" y="20"/>
                  </a:cubicBezTo>
                  <a:cubicBezTo>
                    <a:pt x="7" y="22"/>
                    <a:pt x="12" y="25"/>
                    <a:pt x="10" y="27"/>
                  </a:cubicBezTo>
                  <a:cubicBezTo>
                    <a:pt x="8" y="29"/>
                    <a:pt x="6" y="25"/>
                    <a:pt x="5" y="28"/>
                  </a:cubicBezTo>
                  <a:cubicBezTo>
                    <a:pt x="3" y="30"/>
                    <a:pt x="7" y="33"/>
                    <a:pt x="6" y="35"/>
                  </a:cubicBezTo>
                  <a:cubicBezTo>
                    <a:pt x="4" y="37"/>
                    <a:pt x="2" y="37"/>
                    <a:pt x="2" y="41"/>
                  </a:cubicBezTo>
                  <a:cubicBezTo>
                    <a:pt x="3" y="45"/>
                    <a:pt x="3" y="48"/>
                    <a:pt x="1" y="49"/>
                  </a:cubicBezTo>
                  <a:cubicBezTo>
                    <a:pt x="0" y="50"/>
                    <a:pt x="1" y="50"/>
                    <a:pt x="5" y="52"/>
                  </a:cubicBezTo>
                  <a:cubicBezTo>
                    <a:pt x="8" y="55"/>
                    <a:pt x="14" y="57"/>
                    <a:pt x="14" y="61"/>
                  </a:cubicBezTo>
                  <a:cubicBezTo>
                    <a:pt x="13" y="64"/>
                    <a:pt x="12" y="65"/>
                    <a:pt x="10" y="71"/>
                  </a:cubicBezTo>
                  <a:cubicBezTo>
                    <a:pt x="17" y="71"/>
                    <a:pt x="29" y="66"/>
                    <a:pt x="44" y="64"/>
                  </a:cubicBezTo>
                  <a:cubicBezTo>
                    <a:pt x="52" y="62"/>
                    <a:pt x="60" y="64"/>
                    <a:pt x="65" y="65"/>
                  </a:cubicBezTo>
                  <a:cubicBezTo>
                    <a:pt x="66" y="63"/>
                    <a:pt x="66" y="61"/>
                    <a:pt x="66" y="60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327" name="Freeform 27"/>
            <p:cNvSpPr/>
            <p:nvPr/>
          </p:nvSpPr>
          <p:spPr bwMode="auto">
            <a:xfrm>
              <a:off x="5012005" y="3732511"/>
              <a:ext cx="103761" cy="157430"/>
            </a:xfrm>
            <a:custGeom>
              <a:avLst/>
              <a:gdLst/>
              <a:ahLst/>
              <a:cxnLst>
                <a:cxn ang="0">
                  <a:pos x="41" y="30"/>
                </a:cxn>
                <a:cxn ang="0">
                  <a:pos x="40" y="14"/>
                </a:cxn>
                <a:cxn ang="0">
                  <a:pos x="38" y="7"/>
                </a:cxn>
                <a:cxn ang="0">
                  <a:pos x="35" y="0"/>
                </a:cxn>
                <a:cxn ang="0">
                  <a:pos x="32" y="3"/>
                </a:cxn>
                <a:cxn ang="0">
                  <a:pos x="4" y="2"/>
                </a:cxn>
                <a:cxn ang="0">
                  <a:pos x="6" y="13"/>
                </a:cxn>
                <a:cxn ang="0">
                  <a:pos x="4" y="15"/>
                </a:cxn>
                <a:cxn ang="0">
                  <a:pos x="8" y="33"/>
                </a:cxn>
                <a:cxn ang="0">
                  <a:pos x="4" y="40"/>
                </a:cxn>
                <a:cxn ang="0">
                  <a:pos x="0" y="51"/>
                </a:cxn>
                <a:cxn ang="0">
                  <a:pos x="5" y="64"/>
                </a:cxn>
                <a:cxn ang="0">
                  <a:pos x="4" y="69"/>
                </a:cxn>
                <a:cxn ang="0">
                  <a:pos x="13" y="72"/>
                </a:cxn>
                <a:cxn ang="0">
                  <a:pos x="35" y="64"/>
                </a:cxn>
                <a:cxn ang="0">
                  <a:pos x="48" y="58"/>
                </a:cxn>
                <a:cxn ang="0">
                  <a:pos x="44" y="45"/>
                </a:cxn>
                <a:cxn ang="0">
                  <a:pos x="41" y="30"/>
                </a:cxn>
              </a:cxnLst>
              <a:rect l="0" t="0" r="r" b="b"/>
              <a:pathLst>
                <a:path w="48" h="73">
                  <a:moveTo>
                    <a:pt x="41" y="30"/>
                  </a:moveTo>
                  <a:cubicBezTo>
                    <a:pt x="39" y="26"/>
                    <a:pt x="40" y="18"/>
                    <a:pt x="40" y="14"/>
                  </a:cubicBezTo>
                  <a:cubicBezTo>
                    <a:pt x="41" y="10"/>
                    <a:pt x="39" y="8"/>
                    <a:pt x="38" y="7"/>
                  </a:cubicBezTo>
                  <a:cubicBezTo>
                    <a:pt x="37" y="6"/>
                    <a:pt x="36" y="3"/>
                    <a:pt x="35" y="0"/>
                  </a:cubicBezTo>
                  <a:cubicBezTo>
                    <a:pt x="33" y="1"/>
                    <a:pt x="33" y="4"/>
                    <a:pt x="32" y="3"/>
                  </a:cubicBezTo>
                  <a:cubicBezTo>
                    <a:pt x="31" y="1"/>
                    <a:pt x="5" y="0"/>
                    <a:pt x="4" y="2"/>
                  </a:cubicBezTo>
                  <a:cubicBezTo>
                    <a:pt x="3" y="4"/>
                    <a:pt x="6" y="11"/>
                    <a:pt x="6" y="13"/>
                  </a:cubicBezTo>
                  <a:cubicBezTo>
                    <a:pt x="6" y="14"/>
                    <a:pt x="5" y="15"/>
                    <a:pt x="4" y="15"/>
                  </a:cubicBezTo>
                  <a:cubicBezTo>
                    <a:pt x="7" y="21"/>
                    <a:pt x="8" y="31"/>
                    <a:pt x="8" y="33"/>
                  </a:cubicBezTo>
                  <a:cubicBezTo>
                    <a:pt x="8" y="35"/>
                    <a:pt x="4" y="37"/>
                    <a:pt x="4" y="40"/>
                  </a:cubicBezTo>
                  <a:cubicBezTo>
                    <a:pt x="4" y="43"/>
                    <a:pt x="0" y="49"/>
                    <a:pt x="0" y="51"/>
                  </a:cubicBezTo>
                  <a:cubicBezTo>
                    <a:pt x="0" y="53"/>
                    <a:pt x="3" y="62"/>
                    <a:pt x="5" y="64"/>
                  </a:cubicBezTo>
                  <a:cubicBezTo>
                    <a:pt x="5" y="65"/>
                    <a:pt x="5" y="67"/>
                    <a:pt x="4" y="69"/>
                  </a:cubicBezTo>
                  <a:cubicBezTo>
                    <a:pt x="9" y="71"/>
                    <a:pt x="12" y="72"/>
                    <a:pt x="13" y="72"/>
                  </a:cubicBezTo>
                  <a:cubicBezTo>
                    <a:pt x="15" y="73"/>
                    <a:pt x="29" y="66"/>
                    <a:pt x="35" y="64"/>
                  </a:cubicBezTo>
                  <a:cubicBezTo>
                    <a:pt x="39" y="61"/>
                    <a:pt x="44" y="60"/>
                    <a:pt x="48" y="58"/>
                  </a:cubicBezTo>
                  <a:cubicBezTo>
                    <a:pt x="46" y="54"/>
                    <a:pt x="44" y="49"/>
                    <a:pt x="44" y="45"/>
                  </a:cubicBezTo>
                  <a:cubicBezTo>
                    <a:pt x="44" y="39"/>
                    <a:pt x="42" y="33"/>
                    <a:pt x="41" y="30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328" name="Freeform 28"/>
            <p:cNvSpPr/>
            <p:nvPr/>
          </p:nvSpPr>
          <p:spPr bwMode="auto">
            <a:xfrm>
              <a:off x="4720403" y="3694942"/>
              <a:ext cx="186054" cy="137752"/>
            </a:xfrm>
            <a:custGeom>
              <a:avLst/>
              <a:gdLst/>
              <a:ahLst/>
              <a:cxnLst>
                <a:cxn ang="0">
                  <a:pos x="29" y="34"/>
                </a:cxn>
                <a:cxn ang="0">
                  <a:pos x="34" y="33"/>
                </a:cxn>
                <a:cxn ang="0">
                  <a:pos x="42" y="31"/>
                </a:cxn>
                <a:cxn ang="0">
                  <a:pos x="51" y="42"/>
                </a:cxn>
                <a:cxn ang="0">
                  <a:pos x="53" y="49"/>
                </a:cxn>
                <a:cxn ang="0">
                  <a:pos x="53" y="50"/>
                </a:cxn>
                <a:cxn ang="0">
                  <a:pos x="61" y="48"/>
                </a:cxn>
                <a:cxn ang="0">
                  <a:pos x="65" y="58"/>
                </a:cxn>
                <a:cxn ang="0">
                  <a:pos x="70" y="62"/>
                </a:cxn>
                <a:cxn ang="0">
                  <a:pos x="74" y="58"/>
                </a:cxn>
                <a:cxn ang="0">
                  <a:pos x="77" y="60"/>
                </a:cxn>
                <a:cxn ang="0">
                  <a:pos x="80" y="57"/>
                </a:cxn>
                <a:cxn ang="0">
                  <a:pos x="79" y="50"/>
                </a:cxn>
                <a:cxn ang="0">
                  <a:pos x="84" y="49"/>
                </a:cxn>
                <a:cxn ang="0">
                  <a:pos x="82" y="42"/>
                </a:cxn>
                <a:cxn ang="0">
                  <a:pos x="80" y="37"/>
                </a:cxn>
                <a:cxn ang="0">
                  <a:pos x="80" y="28"/>
                </a:cxn>
                <a:cxn ang="0">
                  <a:pos x="78" y="26"/>
                </a:cxn>
                <a:cxn ang="0">
                  <a:pos x="76" y="20"/>
                </a:cxn>
                <a:cxn ang="0">
                  <a:pos x="76" y="16"/>
                </a:cxn>
                <a:cxn ang="0">
                  <a:pos x="72" y="11"/>
                </a:cxn>
                <a:cxn ang="0">
                  <a:pos x="67" y="2"/>
                </a:cxn>
                <a:cxn ang="0">
                  <a:pos x="59" y="8"/>
                </a:cxn>
                <a:cxn ang="0">
                  <a:pos x="52" y="7"/>
                </a:cxn>
                <a:cxn ang="0">
                  <a:pos x="45" y="8"/>
                </a:cxn>
                <a:cxn ang="0">
                  <a:pos x="42" y="5"/>
                </a:cxn>
                <a:cxn ang="0">
                  <a:pos x="42" y="3"/>
                </a:cxn>
                <a:cxn ang="0">
                  <a:pos x="41" y="4"/>
                </a:cxn>
                <a:cxn ang="0">
                  <a:pos x="24" y="3"/>
                </a:cxn>
                <a:cxn ang="0">
                  <a:pos x="16" y="0"/>
                </a:cxn>
                <a:cxn ang="0">
                  <a:pos x="14" y="5"/>
                </a:cxn>
                <a:cxn ang="0">
                  <a:pos x="15" y="10"/>
                </a:cxn>
                <a:cxn ang="0">
                  <a:pos x="11" y="12"/>
                </a:cxn>
                <a:cxn ang="0">
                  <a:pos x="1" y="17"/>
                </a:cxn>
                <a:cxn ang="0">
                  <a:pos x="0" y="18"/>
                </a:cxn>
                <a:cxn ang="0">
                  <a:pos x="8" y="28"/>
                </a:cxn>
                <a:cxn ang="0">
                  <a:pos x="21" y="42"/>
                </a:cxn>
                <a:cxn ang="0">
                  <a:pos x="29" y="34"/>
                </a:cxn>
              </a:cxnLst>
              <a:rect l="0" t="0" r="r" b="b"/>
              <a:pathLst>
                <a:path w="86" h="64">
                  <a:moveTo>
                    <a:pt x="29" y="34"/>
                  </a:moveTo>
                  <a:cubicBezTo>
                    <a:pt x="29" y="31"/>
                    <a:pt x="31" y="32"/>
                    <a:pt x="34" y="33"/>
                  </a:cubicBezTo>
                  <a:cubicBezTo>
                    <a:pt x="37" y="33"/>
                    <a:pt x="40" y="31"/>
                    <a:pt x="42" y="31"/>
                  </a:cubicBezTo>
                  <a:cubicBezTo>
                    <a:pt x="45" y="31"/>
                    <a:pt x="51" y="40"/>
                    <a:pt x="51" y="42"/>
                  </a:cubicBezTo>
                  <a:cubicBezTo>
                    <a:pt x="51" y="45"/>
                    <a:pt x="52" y="47"/>
                    <a:pt x="53" y="49"/>
                  </a:cubicBezTo>
                  <a:cubicBezTo>
                    <a:pt x="53" y="49"/>
                    <a:pt x="53" y="49"/>
                    <a:pt x="53" y="50"/>
                  </a:cubicBezTo>
                  <a:cubicBezTo>
                    <a:pt x="57" y="49"/>
                    <a:pt x="61" y="48"/>
                    <a:pt x="61" y="48"/>
                  </a:cubicBezTo>
                  <a:cubicBezTo>
                    <a:pt x="63" y="48"/>
                    <a:pt x="65" y="54"/>
                    <a:pt x="65" y="58"/>
                  </a:cubicBezTo>
                  <a:cubicBezTo>
                    <a:pt x="64" y="61"/>
                    <a:pt x="68" y="64"/>
                    <a:pt x="70" y="62"/>
                  </a:cubicBezTo>
                  <a:cubicBezTo>
                    <a:pt x="72" y="59"/>
                    <a:pt x="74" y="56"/>
                    <a:pt x="74" y="58"/>
                  </a:cubicBezTo>
                  <a:cubicBezTo>
                    <a:pt x="75" y="59"/>
                    <a:pt x="75" y="59"/>
                    <a:pt x="77" y="60"/>
                  </a:cubicBezTo>
                  <a:cubicBezTo>
                    <a:pt x="77" y="58"/>
                    <a:pt x="79" y="58"/>
                    <a:pt x="80" y="57"/>
                  </a:cubicBezTo>
                  <a:cubicBezTo>
                    <a:pt x="81" y="55"/>
                    <a:pt x="77" y="52"/>
                    <a:pt x="79" y="50"/>
                  </a:cubicBezTo>
                  <a:cubicBezTo>
                    <a:pt x="80" y="47"/>
                    <a:pt x="82" y="51"/>
                    <a:pt x="84" y="49"/>
                  </a:cubicBezTo>
                  <a:cubicBezTo>
                    <a:pt x="86" y="47"/>
                    <a:pt x="81" y="44"/>
                    <a:pt x="82" y="42"/>
                  </a:cubicBezTo>
                  <a:cubicBezTo>
                    <a:pt x="82" y="41"/>
                    <a:pt x="82" y="38"/>
                    <a:pt x="80" y="37"/>
                  </a:cubicBezTo>
                  <a:cubicBezTo>
                    <a:pt x="78" y="36"/>
                    <a:pt x="79" y="31"/>
                    <a:pt x="80" y="28"/>
                  </a:cubicBezTo>
                  <a:cubicBezTo>
                    <a:pt x="79" y="27"/>
                    <a:pt x="79" y="27"/>
                    <a:pt x="78" y="26"/>
                  </a:cubicBezTo>
                  <a:cubicBezTo>
                    <a:pt x="77" y="24"/>
                    <a:pt x="78" y="20"/>
                    <a:pt x="76" y="20"/>
                  </a:cubicBezTo>
                  <a:cubicBezTo>
                    <a:pt x="73" y="20"/>
                    <a:pt x="74" y="17"/>
                    <a:pt x="76" y="16"/>
                  </a:cubicBezTo>
                  <a:cubicBezTo>
                    <a:pt x="78" y="15"/>
                    <a:pt x="72" y="13"/>
                    <a:pt x="72" y="11"/>
                  </a:cubicBezTo>
                  <a:cubicBezTo>
                    <a:pt x="72" y="8"/>
                    <a:pt x="69" y="3"/>
                    <a:pt x="67" y="2"/>
                  </a:cubicBezTo>
                  <a:cubicBezTo>
                    <a:pt x="66" y="2"/>
                    <a:pt x="61" y="8"/>
                    <a:pt x="59" y="8"/>
                  </a:cubicBezTo>
                  <a:cubicBezTo>
                    <a:pt x="57" y="8"/>
                    <a:pt x="53" y="4"/>
                    <a:pt x="52" y="7"/>
                  </a:cubicBezTo>
                  <a:cubicBezTo>
                    <a:pt x="50" y="11"/>
                    <a:pt x="47" y="6"/>
                    <a:pt x="45" y="8"/>
                  </a:cubicBezTo>
                  <a:cubicBezTo>
                    <a:pt x="43" y="11"/>
                    <a:pt x="42" y="5"/>
                    <a:pt x="42" y="5"/>
                  </a:cubicBezTo>
                  <a:cubicBezTo>
                    <a:pt x="42" y="5"/>
                    <a:pt x="42" y="4"/>
                    <a:pt x="42" y="3"/>
                  </a:cubicBezTo>
                  <a:cubicBezTo>
                    <a:pt x="42" y="3"/>
                    <a:pt x="41" y="4"/>
                    <a:pt x="41" y="4"/>
                  </a:cubicBezTo>
                  <a:cubicBezTo>
                    <a:pt x="35" y="6"/>
                    <a:pt x="25" y="5"/>
                    <a:pt x="24" y="3"/>
                  </a:cubicBezTo>
                  <a:cubicBezTo>
                    <a:pt x="24" y="1"/>
                    <a:pt x="16" y="0"/>
                    <a:pt x="16" y="0"/>
                  </a:cubicBezTo>
                  <a:cubicBezTo>
                    <a:pt x="16" y="0"/>
                    <a:pt x="17" y="4"/>
                    <a:pt x="14" y="5"/>
                  </a:cubicBezTo>
                  <a:cubicBezTo>
                    <a:pt x="11" y="6"/>
                    <a:pt x="15" y="9"/>
                    <a:pt x="15" y="10"/>
                  </a:cubicBezTo>
                  <a:cubicBezTo>
                    <a:pt x="15" y="11"/>
                    <a:pt x="12" y="13"/>
                    <a:pt x="11" y="12"/>
                  </a:cubicBezTo>
                  <a:cubicBezTo>
                    <a:pt x="9" y="11"/>
                    <a:pt x="4" y="16"/>
                    <a:pt x="1" y="17"/>
                  </a:cubicBezTo>
                  <a:cubicBezTo>
                    <a:pt x="1" y="17"/>
                    <a:pt x="1" y="18"/>
                    <a:pt x="0" y="18"/>
                  </a:cubicBezTo>
                  <a:cubicBezTo>
                    <a:pt x="4" y="22"/>
                    <a:pt x="4" y="25"/>
                    <a:pt x="8" y="28"/>
                  </a:cubicBezTo>
                  <a:cubicBezTo>
                    <a:pt x="12" y="31"/>
                    <a:pt x="18" y="36"/>
                    <a:pt x="21" y="42"/>
                  </a:cubicBezTo>
                  <a:cubicBezTo>
                    <a:pt x="24" y="39"/>
                    <a:pt x="28" y="36"/>
                    <a:pt x="29" y="34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330" name="Freeform 29"/>
            <p:cNvSpPr/>
            <p:nvPr/>
          </p:nvSpPr>
          <p:spPr bwMode="auto">
            <a:xfrm>
              <a:off x="4809852" y="3796914"/>
              <a:ext cx="100182" cy="96606"/>
            </a:xfrm>
            <a:custGeom>
              <a:avLst/>
              <a:gdLst/>
              <a:ahLst/>
              <a:cxnLst>
                <a:cxn ang="0">
                  <a:pos x="38" y="26"/>
                </a:cxn>
                <a:cxn ang="0">
                  <a:pos x="34" y="23"/>
                </a:cxn>
                <a:cxn ang="0">
                  <a:pos x="35" y="15"/>
                </a:cxn>
                <a:cxn ang="0">
                  <a:pos x="36" y="12"/>
                </a:cxn>
                <a:cxn ang="0">
                  <a:pos x="33" y="10"/>
                </a:cxn>
                <a:cxn ang="0">
                  <a:pos x="29" y="14"/>
                </a:cxn>
                <a:cxn ang="0">
                  <a:pos x="24" y="10"/>
                </a:cxn>
                <a:cxn ang="0">
                  <a:pos x="20" y="0"/>
                </a:cxn>
                <a:cxn ang="0">
                  <a:pos x="12" y="2"/>
                </a:cxn>
                <a:cxn ang="0">
                  <a:pos x="11" y="7"/>
                </a:cxn>
                <a:cxn ang="0">
                  <a:pos x="2" y="15"/>
                </a:cxn>
                <a:cxn ang="0">
                  <a:pos x="0" y="19"/>
                </a:cxn>
                <a:cxn ang="0">
                  <a:pos x="14" y="28"/>
                </a:cxn>
                <a:cxn ang="0">
                  <a:pos x="41" y="45"/>
                </a:cxn>
                <a:cxn ang="0">
                  <a:pos x="43" y="45"/>
                </a:cxn>
                <a:cxn ang="0">
                  <a:pos x="47" y="35"/>
                </a:cxn>
                <a:cxn ang="0">
                  <a:pos x="38" y="26"/>
                </a:cxn>
              </a:cxnLst>
              <a:rect l="0" t="0" r="r" b="b"/>
              <a:pathLst>
                <a:path w="47" h="45">
                  <a:moveTo>
                    <a:pt x="38" y="26"/>
                  </a:moveTo>
                  <a:cubicBezTo>
                    <a:pt x="34" y="24"/>
                    <a:pt x="33" y="24"/>
                    <a:pt x="34" y="23"/>
                  </a:cubicBezTo>
                  <a:cubicBezTo>
                    <a:pt x="36" y="22"/>
                    <a:pt x="36" y="19"/>
                    <a:pt x="35" y="15"/>
                  </a:cubicBezTo>
                  <a:cubicBezTo>
                    <a:pt x="35" y="13"/>
                    <a:pt x="35" y="13"/>
                    <a:pt x="36" y="12"/>
                  </a:cubicBezTo>
                  <a:cubicBezTo>
                    <a:pt x="34" y="11"/>
                    <a:pt x="34" y="11"/>
                    <a:pt x="33" y="10"/>
                  </a:cubicBezTo>
                  <a:cubicBezTo>
                    <a:pt x="33" y="8"/>
                    <a:pt x="31" y="11"/>
                    <a:pt x="29" y="14"/>
                  </a:cubicBezTo>
                  <a:cubicBezTo>
                    <a:pt x="27" y="16"/>
                    <a:pt x="23" y="13"/>
                    <a:pt x="24" y="10"/>
                  </a:cubicBezTo>
                  <a:cubicBezTo>
                    <a:pt x="24" y="6"/>
                    <a:pt x="22" y="0"/>
                    <a:pt x="20" y="0"/>
                  </a:cubicBezTo>
                  <a:cubicBezTo>
                    <a:pt x="20" y="0"/>
                    <a:pt x="16" y="1"/>
                    <a:pt x="12" y="2"/>
                  </a:cubicBezTo>
                  <a:cubicBezTo>
                    <a:pt x="13" y="3"/>
                    <a:pt x="12" y="5"/>
                    <a:pt x="11" y="7"/>
                  </a:cubicBezTo>
                  <a:cubicBezTo>
                    <a:pt x="11" y="10"/>
                    <a:pt x="5" y="13"/>
                    <a:pt x="2" y="15"/>
                  </a:cubicBezTo>
                  <a:cubicBezTo>
                    <a:pt x="1" y="15"/>
                    <a:pt x="0" y="17"/>
                    <a:pt x="0" y="19"/>
                  </a:cubicBezTo>
                  <a:cubicBezTo>
                    <a:pt x="4" y="22"/>
                    <a:pt x="10" y="25"/>
                    <a:pt x="14" y="28"/>
                  </a:cubicBezTo>
                  <a:cubicBezTo>
                    <a:pt x="22" y="35"/>
                    <a:pt x="35" y="43"/>
                    <a:pt x="41" y="45"/>
                  </a:cubicBezTo>
                  <a:cubicBezTo>
                    <a:pt x="41" y="45"/>
                    <a:pt x="42" y="45"/>
                    <a:pt x="43" y="45"/>
                  </a:cubicBezTo>
                  <a:cubicBezTo>
                    <a:pt x="45" y="39"/>
                    <a:pt x="46" y="38"/>
                    <a:pt x="47" y="35"/>
                  </a:cubicBezTo>
                  <a:cubicBezTo>
                    <a:pt x="47" y="31"/>
                    <a:pt x="41" y="29"/>
                    <a:pt x="38" y="26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332" name="Freeform 30"/>
            <p:cNvSpPr/>
            <p:nvPr/>
          </p:nvSpPr>
          <p:spPr bwMode="auto">
            <a:xfrm>
              <a:off x="4766916" y="3761134"/>
              <a:ext cx="71560" cy="76927"/>
            </a:xfrm>
            <a:custGeom>
              <a:avLst/>
              <a:gdLst/>
              <a:ahLst/>
              <a:cxnLst>
                <a:cxn ang="0">
                  <a:pos x="31" y="24"/>
                </a:cxn>
                <a:cxn ang="0">
                  <a:pos x="32" y="18"/>
                </a:cxn>
                <a:cxn ang="0">
                  <a:pos x="30" y="11"/>
                </a:cxn>
                <a:cxn ang="0">
                  <a:pos x="21" y="0"/>
                </a:cxn>
                <a:cxn ang="0">
                  <a:pos x="13" y="2"/>
                </a:cxn>
                <a:cxn ang="0">
                  <a:pos x="8" y="3"/>
                </a:cxn>
                <a:cxn ang="0">
                  <a:pos x="0" y="11"/>
                </a:cxn>
                <a:cxn ang="0">
                  <a:pos x="2" y="15"/>
                </a:cxn>
                <a:cxn ang="0">
                  <a:pos x="11" y="30"/>
                </a:cxn>
                <a:cxn ang="0">
                  <a:pos x="20" y="36"/>
                </a:cxn>
                <a:cxn ang="0">
                  <a:pos x="22" y="32"/>
                </a:cxn>
                <a:cxn ang="0">
                  <a:pos x="31" y="24"/>
                </a:cxn>
              </a:cxnLst>
              <a:rect l="0" t="0" r="r" b="b"/>
              <a:pathLst>
                <a:path w="33" h="36">
                  <a:moveTo>
                    <a:pt x="31" y="24"/>
                  </a:moveTo>
                  <a:cubicBezTo>
                    <a:pt x="32" y="22"/>
                    <a:pt x="33" y="20"/>
                    <a:pt x="32" y="18"/>
                  </a:cubicBezTo>
                  <a:cubicBezTo>
                    <a:pt x="31" y="16"/>
                    <a:pt x="30" y="14"/>
                    <a:pt x="30" y="11"/>
                  </a:cubicBezTo>
                  <a:cubicBezTo>
                    <a:pt x="30" y="9"/>
                    <a:pt x="24" y="0"/>
                    <a:pt x="21" y="0"/>
                  </a:cubicBezTo>
                  <a:cubicBezTo>
                    <a:pt x="19" y="0"/>
                    <a:pt x="16" y="2"/>
                    <a:pt x="13" y="2"/>
                  </a:cubicBezTo>
                  <a:cubicBezTo>
                    <a:pt x="10" y="1"/>
                    <a:pt x="8" y="0"/>
                    <a:pt x="8" y="3"/>
                  </a:cubicBezTo>
                  <a:cubicBezTo>
                    <a:pt x="7" y="5"/>
                    <a:pt x="3" y="8"/>
                    <a:pt x="0" y="11"/>
                  </a:cubicBezTo>
                  <a:cubicBezTo>
                    <a:pt x="1" y="12"/>
                    <a:pt x="1" y="14"/>
                    <a:pt x="2" y="15"/>
                  </a:cubicBezTo>
                  <a:cubicBezTo>
                    <a:pt x="4" y="25"/>
                    <a:pt x="7" y="26"/>
                    <a:pt x="11" y="30"/>
                  </a:cubicBezTo>
                  <a:cubicBezTo>
                    <a:pt x="12" y="31"/>
                    <a:pt x="16" y="33"/>
                    <a:pt x="20" y="36"/>
                  </a:cubicBezTo>
                  <a:cubicBezTo>
                    <a:pt x="20" y="34"/>
                    <a:pt x="21" y="32"/>
                    <a:pt x="22" y="32"/>
                  </a:cubicBezTo>
                  <a:cubicBezTo>
                    <a:pt x="25" y="30"/>
                    <a:pt x="31" y="27"/>
                    <a:pt x="31" y="24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334" name="Freeform 31"/>
            <p:cNvSpPr/>
            <p:nvPr/>
          </p:nvSpPr>
          <p:spPr bwMode="auto">
            <a:xfrm>
              <a:off x="4675677" y="3310310"/>
              <a:ext cx="202156" cy="166376"/>
            </a:xfrm>
            <a:custGeom>
              <a:avLst/>
              <a:gdLst/>
              <a:ahLst/>
              <a:cxnLst>
                <a:cxn ang="0">
                  <a:pos x="44" y="59"/>
                </a:cxn>
                <a:cxn ang="0">
                  <a:pos x="56" y="51"/>
                </a:cxn>
                <a:cxn ang="0">
                  <a:pos x="56" y="20"/>
                </a:cxn>
                <a:cxn ang="0">
                  <a:pos x="94" y="20"/>
                </a:cxn>
                <a:cxn ang="0">
                  <a:pos x="94" y="4"/>
                </a:cxn>
                <a:cxn ang="0">
                  <a:pos x="86" y="0"/>
                </a:cxn>
                <a:cxn ang="0">
                  <a:pos x="44" y="0"/>
                </a:cxn>
                <a:cxn ang="0">
                  <a:pos x="38" y="10"/>
                </a:cxn>
                <a:cxn ang="0">
                  <a:pos x="23" y="31"/>
                </a:cxn>
                <a:cxn ang="0">
                  <a:pos x="3" y="66"/>
                </a:cxn>
                <a:cxn ang="0">
                  <a:pos x="0" y="77"/>
                </a:cxn>
                <a:cxn ang="0">
                  <a:pos x="44" y="77"/>
                </a:cxn>
                <a:cxn ang="0">
                  <a:pos x="44" y="59"/>
                </a:cxn>
              </a:cxnLst>
              <a:rect l="0" t="0" r="r" b="b"/>
              <a:pathLst>
                <a:path w="94" h="77">
                  <a:moveTo>
                    <a:pt x="44" y="59"/>
                  </a:moveTo>
                  <a:cubicBezTo>
                    <a:pt x="44" y="56"/>
                    <a:pt x="56" y="53"/>
                    <a:pt x="56" y="51"/>
                  </a:cubicBezTo>
                  <a:cubicBezTo>
                    <a:pt x="56" y="48"/>
                    <a:pt x="56" y="20"/>
                    <a:pt x="56" y="20"/>
                  </a:cubicBezTo>
                  <a:cubicBezTo>
                    <a:pt x="56" y="20"/>
                    <a:pt x="93" y="21"/>
                    <a:pt x="94" y="20"/>
                  </a:cubicBezTo>
                  <a:cubicBezTo>
                    <a:pt x="94" y="20"/>
                    <a:pt x="94" y="12"/>
                    <a:pt x="94" y="4"/>
                  </a:cubicBezTo>
                  <a:cubicBezTo>
                    <a:pt x="92" y="2"/>
                    <a:pt x="94" y="0"/>
                    <a:pt x="86" y="0"/>
                  </a:cubicBezTo>
                  <a:cubicBezTo>
                    <a:pt x="79" y="0"/>
                    <a:pt x="58" y="0"/>
                    <a:pt x="44" y="0"/>
                  </a:cubicBezTo>
                  <a:cubicBezTo>
                    <a:pt x="41" y="3"/>
                    <a:pt x="39" y="7"/>
                    <a:pt x="38" y="10"/>
                  </a:cubicBezTo>
                  <a:cubicBezTo>
                    <a:pt x="36" y="16"/>
                    <a:pt x="23" y="23"/>
                    <a:pt x="23" y="31"/>
                  </a:cubicBezTo>
                  <a:cubicBezTo>
                    <a:pt x="22" y="38"/>
                    <a:pt x="11" y="50"/>
                    <a:pt x="3" y="66"/>
                  </a:cubicBezTo>
                  <a:cubicBezTo>
                    <a:pt x="1" y="70"/>
                    <a:pt x="0" y="74"/>
                    <a:pt x="0" y="77"/>
                  </a:cubicBezTo>
                  <a:cubicBezTo>
                    <a:pt x="44" y="77"/>
                    <a:pt x="44" y="77"/>
                    <a:pt x="44" y="77"/>
                  </a:cubicBezTo>
                  <a:cubicBezTo>
                    <a:pt x="44" y="77"/>
                    <a:pt x="44" y="62"/>
                    <a:pt x="44" y="59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335" name="Freeform 32"/>
            <p:cNvSpPr/>
            <p:nvPr/>
          </p:nvSpPr>
          <p:spPr bwMode="auto">
            <a:xfrm>
              <a:off x="4673889" y="3319255"/>
              <a:ext cx="295183" cy="323806"/>
            </a:xfrm>
            <a:custGeom>
              <a:avLst/>
              <a:gdLst/>
              <a:ahLst/>
              <a:cxnLst>
                <a:cxn ang="0">
                  <a:pos x="11" y="130"/>
                </a:cxn>
                <a:cxn ang="0">
                  <a:pos x="21" y="130"/>
                </a:cxn>
                <a:cxn ang="0">
                  <a:pos x="30" y="129"/>
                </a:cxn>
                <a:cxn ang="0">
                  <a:pos x="36" y="135"/>
                </a:cxn>
                <a:cxn ang="0">
                  <a:pos x="40" y="135"/>
                </a:cxn>
                <a:cxn ang="0">
                  <a:pos x="48" y="145"/>
                </a:cxn>
                <a:cxn ang="0">
                  <a:pos x="53" y="150"/>
                </a:cxn>
                <a:cxn ang="0">
                  <a:pos x="59" y="147"/>
                </a:cxn>
                <a:cxn ang="0">
                  <a:pos x="66" y="144"/>
                </a:cxn>
                <a:cxn ang="0">
                  <a:pos x="72" y="143"/>
                </a:cxn>
                <a:cxn ang="0">
                  <a:pos x="80" y="144"/>
                </a:cxn>
                <a:cxn ang="0">
                  <a:pos x="87" y="141"/>
                </a:cxn>
                <a:cxn ang="0">
                  <a:pos x="131" y="141"/>
                </a:cxn>
                <a:cxn ang="0">
                  <a:pos x="132" y="131"/>
                </a:cxn>
                <a:cxn ang="0">
                  <a:pos x="129" y="128"/>
                </a:cxn>
                <a:cxn ang="0">
                  <a:pos x="118" y="28"/>
                </a:cxn>
                <a:cxn ang="0">
                  <a:pos x="137" y="28"/>
                </a:cxn>
                <a:cxn ang="0">
                  <a:pos x="97" y="2"/>
                </a:cxn>
                <a:cxn ang="0">
                  <a:pos x="95" y="0"/>
                </a:cxn>
                <a:cxn ang="0">
                  <a:pos x="95" y="16"/>
                </a:cxn>
                <a:cxn ang="0">
                  <a:pos x="57" y="16"/>
                </a:cxn>
                <a:cxn ang="0">
                  <a:pos x="57" y="47"/>
                </a:cxn>
                <a:cxn ang="0">
                  <a:pos x="45" y="55"/>
                </a:cxn>
                <a:cxn ang="0">
                  <a:pos x="45" y="73"/>
                </a:cxn>
                <a:cxn ang="0">
                  <a:pos x="1" y="73"/>
                </a:cxn>
                <a:cxn ang="0">
                  <a:pos x="7" y="85"/>
                </a:cxn>
                <a:cxn ang="0">
                  <a:pos x="9" y="104"/>
                </a:cxn>
                <a:cxn ang="0">
                  <a:pos x="6" y="126"/>
                </a:cxn>
                <a:cxn ang="0">
                  <a:pos x="4" y="135"/>
                </a:cxn>
                <a:cxn ang="0">
                  <a:pos x="4" y="135"/>
                </a:cxn>
                <a:cxn ang="0">
                  <a:pos x="11" y="130"/>
                </a:cxn>
              </a:cxnLst>
              <a:rect l="0" t="0" r="r" b="b"/>
              <a:pathLst>
                <a:path w="137" h="150">
                  <a:moveTo>
                    <a:pt x="11" y="130"/>
                  </a:moveTo>
                  <a:cubicBezTo>
                    <a:pt x="15" y="131"/>
                    <a:pt x="21" y="130"/>
                    <a:pt x="21" y="130"/>
                  </a:cubicBezTo>
                  <a:cubicBezTo>
                    <a:pt x="21" y="130"/>
                    <a:pt x="27" y="127"/>
                    <a:pt x="30" y="129"/>
                  </a:cubicBezTo>
                  <a:cubicBezTo>
                    <a:pt x="33" y="131"/>
                    <a:pt x="36" y="135"/>
                    <a:pt x="36" y="135"/>
                  </a:cubicBezTo>
                  <a:cubicBezTo>
                    <a:pt x="40" y="135"/>
                    <a:pt x="40" y="135"/>
                    <a:pt x="40" y="135"/>
                  </a:cubicBezTo>
                  <a:cubicBezTo>
                    <a:pt x="40" y="135"/>
                    <a:pt x="43" y="143"/>
                    <a:pt x="48" y="145"/>
                  </a:cubicBezTo>
                  <a:cubicBezTo>
                    <a:pt x="51" y="146"/>
                    <a:pt x="52" y="148"/>
                    <a:pt x="53" y="150"/>
                  </a:cubicBezTo>
                  <a:cubicBezTo>
                    <a:pt x="57" y="150"/>
                    <a:pt x="59" y="149"/>
                    <a:pt x="59" y="147"/>
                  </a:cubicBezTo>
                  <a:cubicBezTo>
                    <a:pt x="59" y="144"/>
                    <a:pt x="61" y="139"/>
                    <a:pt x="66" y="144"/>
                  </a:cubicBezTo>
                  <a:cubicBezTo>
                    <a:pt x="71" y="149"/>
                    <a:pt x="71" y="145"/>
                    <a:pt x="72" y="143"/>
                  </a:cubicBezTo>
                  <a:cubicBezTo>
                    <a:pt x="73" y="141"/>
                    <a:pt x="76" y="144"/>
                    <a:pt x="80" y="144"/>
                  </a:cubicBezTo>
                  <a:cubicBezTo>
                    <a:pt x="83" y="144"/>
                    <a:pt x="87" y="141"/>
                    <a:pt x="87" y="141"/>
                  </a:cubicBezTo>
                  <a:cubicBezTo>
                    <a:pt x="87" y="141"/>
                    <a:pt x="129" y="142"/>
                    <a:pt x="131" y="141"/>
                  </a:cubicBezTo>
                  <a:cubicBezTo>
                    <a:pt x="133" y="140"/>
                    <a:pt x="132" y="131"/>
                    <a:pt x="132" y="131"/>
                  </a:cubicBezTo>
                  <a:cubicBezTo>
                    <a:pt x="129" y="128"/>
                    <a:pt x="129" y="128"/>
                    <a:pt x="129" y="128"/>
                  </a:cubicBezTo>
                  <a:cubicBezTo>
                    <a:pt x="118" y="28"/>
                    <a:pt x="118" y="28"/>
                    <a:pt x="118" y="28"/>
                  </a:cubicBezTo>
                  <a:cubicBezTo>
                    <a:pt x="137" y="28"/>
                    <a:pt x="137" y="28"/>
                    <a:pt x="137" y="28"/>
                  </a:cubicBezTo>
                  <a:cubicBezTo>
                    <a:pt x="117" y="15"/>
                    <a:pt x="99" y="3"/>
                    <a:pt x="97" y="2"/>
                  </a:cubicBezTo>
                  <a:cubicBezTo>
                    <a:pt x="96" y="2"/>
                    <a:pt x="95" y="1"/>
                    <a:pt x="95" y="0"/>
                  </a:cubicBezTo>
                  <a:cubicBezTo>
                    <a:pt x="95" y="8"/>
                    <a:pt x="95" y="16"/>
                    <a:pt x="95" y="16"/>
                  </a:cubicBezTo>
                  <a:cubicBezTo>
                    <a:pt x="94" y="17"/>
                    <a:pt x="57" y="16"/>
                    <a:pt x="57" y="16"/>
                  </a:cubicBezTo>
                  <a:cubicBezTo>
                    <a:pt x="57" y="16"/>
                    <a:pt x="57" y="44"/>
                    <a:pt x="57" y="47"/>
                  </a:cubicBezTo>
                  <a:cubicBezTo>
                    <a:pt x="57" y="49"/>
                    <a:pt x="45" y="52"/>
                    <a:pt x="45" y="55"/>
                  </a:cubicBezTo>
                  <a:cubicBezTo>
                    <a:pt x="45" y="58"/>
                    <a:pt x="45" y="73"/>
                    <a:pt x="45" y="73"/>
                  </a:cubicBezTo>
                  <a:cubicBezTo>
                    <a:pt x="1" y="73"/>
                    <a:pt x="1" y="73"/>
                    <a:pt x="1" y="73"/>
                  </a:cubicBezTo>
                  <a:cubicBezTo>
                    <a:pt x="0" y="80"/>
                    <a:pt x="4" y="82"/>
                    <a:pt x="7" y="85"/>
                  </a:cubicBezTo>
                  <a:cubicBezTo>
                    <a:pt x="10" y="89"/>
                    <a:pt x="4" y="96"/>
                    <a:pt x="9" y="104"/>
                  </a:cubicBezTo>
                  <a:cubicBezTo>
                    <a:pt x="15" y="111"/>
                    <a:pt x="8" y="122"/>
                    <a:pt x="6" y="126"/>
                  </a:cubicBezTo>
                  <a:cubicBezTo>
                    <a:pt x="4" y="128"/>
                    <a:pt x="4" y="132"/>
                    <a:pt x="4" y="135"/>
                  </a:cubicBezTo>
                  <a:cubicBezTo>
                    <a:pt x="4" y="135"/>
                    <a:pt x="4" y="135"/>
                    <a:pt x="4" y="135"/>
                  </a:cubicBezTo>
                  <a:cubicBezTo>
                    <a:pt x="8" y="135"/>
                    <a:pt x="7" y="129"/>
                    <a:pt x="11" y="130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336" name="Freeform 33"/>
            <p:cNvSpPr/>
            <p:nvPr/>
          </p:nvSpPr>
          <p:spPr bwMode="auto">
            <a:xfrm>
              <a:off x="4788384" y="3380080"/>
              <a:ext cx="406099" cy="381054"/>
            </a:xfrm>
            <a:custGeom>
              <a:avLst/>
              <a:gdLst/>
              <a:ahLst/>
              <a:cxnLst>
                <a:cxn ang="0">
                  <a:pos x="179" y="73"/>
                </a:cxn>
                <a:cxn ang="0">
                  <a:pos x="173" y="61"/>
                </a:cxn>
                <a:cxn ang="0">
                  <a:pos x="161" y="57"/>
                </a:cxn>
                <a:cxn ang="0">
                  <a:pos x="153" y="47"/>
                </a:cxn>
                <a:cxn ang="0">
                  <a:pos x="84" y="0"/>
                </a:cxn>
                <a:cxn ang="0">
                  <a:pos x="65" y="0"/>
                </a:cxn>
                <a:cxn ang="0">
                  <a:pos x="76" y="100"/>
                </a:cxn>
                <a:cxn ang="0">
                  <a:pos x="79" y="103"/>
                </a:cxn>
                <a:cxn ang="0">
                  <a:pos x="78" y="113"/>
                </a:cxn>
                <a:cxn ang="0">
                  <a:pos x="34" y="113"/>
                </a:cxn>
                <a:cxn ang="0">
                  <a:pos x="27" y="116"/>
                </a:cxn>
                <a:cxn ang="0">
                  <a:pos x="19" y="115"/>
                </a:cxn>
                <a:cxn ang="0">
                  <a:pos x="13" y="116"/>
                </a:cxn>
                <a:cxn ang="0">
                  <a:pos x="6" y="119"/>
                </a:cxn>
                <a:cxn ang="0">
                  <a:pos x="0" y="122"/>
                </a:cxn>
                <a:cxn ang="0">
                  <a:pos x="1" y="125"/>
                </a:cxn>
                <a:cxn ang="0">
                  <a:pos x="3" y="128"/>
                </a:cxn>
                <a:cxn ang="0">
                  <a:pos x="5" y="135"/>
                </a:cxn>
                <a:cxn ang="0">
                  <a:pos x="11" y="142"/>
                </a:cxn>
                <a:cxn ang="0">
                  <a:pos x="11" y="151"/>
                </a:cxn>
                <a:cxn ang="0">
                  <a:pos x="14" y="154"/>
                </a:cxn>
                <a:cxn ang="0">
                  <a:pos x="21" y="153"/>
                </a:cxn>
                <a:cxn ang="0">
                  <a:pos x="28" y="154"/>
                </a:cxn>
                <a:cxn ang="0">
                  <a:pos x="36" y="148"/>
                </a:cxn>
                <a:cxn ang="0">
                  <a:pos x="41" y="157"/>
                </a:cxn>
                <a:cxn ang="0">
                  <a:pos x="45" y="162"/>
                </a:cxn>
                <a:cxn ang="0">
                  <a:pos x="45" y="166"/>
                </a:cxn>
                <a:cxn ang="0">
                  <a:pos x="47" y="172"/>
                </a:cxn>
                <a:cxn ang="0">
                  <a:pos x="53" y="173"/>
                </a:cxn>
                <a:cxn ang="0">
                  <a:pos x="58" y="175"/>
                </a:cxn>
                <a:cxn ang="0">
                  <a:pos x="65" y="172"/>
                </a:cxn>
                <a:cxn ang="0">
                  <a:pos x="70" y="171"/>
                </a:cxn>
                <a:cxn ang="0">
                  <a:pos x="74" y="172"/>
                </a:cxn>
                <a:cxn ang="0">
                  <a:pos x="78" y="172"/>
                </a:cxn>
                <a:cxn ang="0">
                  <a:pos x="81" y="163"/>
                </a:cxn>
                <a:cxn ang="0">
                  <a:pos x="80" y="156"/>
                </a:cxn>
                <a:cxn ang="0">
                  <a:pos x="89" y="152"/>
                </a:cxn>
                <a:cxn ang="0">
                  <a:pos x="93" y="145"/>
                </a:cxn>
                <a:cxn ang="0">
                  <a:pos x="96" y="136"/>
                </a:cxn>
                <a:cxn ang="0">
                  <a:pos x="103" y="137"/>
                </a:cxn>
                <a:cxn ang="0">
                  <a:pos x="108" y="131"/>
                </a:cxn>
                <a:cxn ang="0">
                  <a:pos x="114" y="129"/>
                </a:cxn>
                <a:cxn ang="0">
                  <a:pos x="118" y="126"/>
                </a:cxn>
                <a:cxn ang="0">
                  <a:pos x="128" y="122"/>
                </a:cxn>
                <a:cxn ang="0">
                  <a:pos x="136" y="119"/>
                </a:cxn>
                <a:cxn ang="0">
                  <a:pos x="150" y="119"/>
                </a:cxn>
                <a:cxn ang="0">
                  <a:pos x="159" y="116"/>
                </a:cxn>
                <a:cxn ang="0">
                  <a:pos x="177" y="115"/>
                </a:cxn>
                <a:cxn ang="0">
                  <a:pos x="184" y="110"/>
                </a:cxn>
                <a:cxn ang="0">
                  <a:pos x="188" y="101"/>
                </a:cxn>
                <a:cxn ang="0">
                  <a:pos x="188" y="71"/>
                </a:cxn>
                <a:cxn ang="0">
                  <a:pos x="179" y="73"/>
                </a:cxn>
              </a:cxnLst>
              <a:rect l="0" t="0" r="r" b="b"/>
              <a:pathLst>
                <a:path w="189" h="177">
                  <a:moveTo>
                    <a:pt x="179" y="73"/>
                  </a:moveTo>
                  <a:cubicBezTo>
                    <a:pt x="179" y="73"/>
                    <a:pt x="179" y="65"/>
                    <a:pt x="173" y="61"/>
                  </a:cubicBezTo>
                  <a:cubicBezTo>
                    <a:pt x="168" y="58"/>
                    <a:pt x="161" y="57"/>
                    <a:pt x="161" y="57"/>
                  </a:cubicBezTo>
                  <a:cubicBezTo>
                    <a:pt x="161" y="57"/>
                    <a:pt x="157" y="50"/>
                    <a:pt x="153" y="47"/>
                  </a:cubicBezTo>
                  <a:cubicBezTo>
                    <a:pt x="152" y="45"/>
                    <a:pt x="114" y="20"/>
                    <a:pt x="84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76" y="100"/>
                    <a:pt x="76" y="100"/>
                    <a:pt x="76" y="100"/>
                  </a:cubicBezTo>
                  <a:cubicBezTo>
                    <a:pt x="79" y="103"/>
                    <a:pt x="79" y="103"/>
                    <a:pt x="79" y="103"/>
                  </a:cubicBezTo>
                  <a:cubicBezTo>
                    <a:pt x="79" y="103"/>
                    <a:pt x="80" y="112"/>
                    <a:pt x="78" y="113"/>
                  </a:cubicBezTo>
                  <a:cubicBezTo>
                    <a:pt x="76" y="114"/>
                    <a:pt x="34" y="113"/>
                    <a:pt x="34" y="113"/>
                  </a:cubicBezTo>
                  <a:cubicBezTo>
                    <a:pt x="34" y="113"/>
                    <a:pt x="30" y="116"/>
                    <a:pt x="27" y="116"/>
                  </a:cubicBezTo>
                  <a:cubicBezTo>
                    <a:pt x="23" y="116"/>
                    <a:pt x="20" y="113"/>
                    <a:pt x="19" y="115"/>
                  </a:cubicBezTo>
                  <a:cubicBezTo>
                    <a:pt x="18" y="117"/>
                    <a:pt x="18" y="121"/>
                    <a:pt x="13" y="116"/>
                  </a:cubicBezTo>
                  <a:cubicBezTo>
                    <a:pt x="8" y="111"/>
                    <a:pt x="6" y="116"/>
                    <a:pt x="6" y="119"/>
                  </a:cubicBezTo>
                  <a:cubicBezTo>
                    <a:pt x="6" y="121"/>
                    <a:pt x="4" y="122"/>
                    <a:pt x="0" y="122"/>
                  </a:cubicBezTo>
                  <a:cubicBezTo>
                    <a:pt x="1" y="124"/>
                    <a:pt x="1" y="125"/>
                    <a:pt x="1" y="125"/>
                  </a:cubicBezTo>
                  <a:cubicBezTo>
                    <a:pt x="3" y="128"/>
                    <a:pt x="3" y="128"/>
                    <a:pt x="3" y="128"/>
                  </a:cubicBezTo>
                  <a:cubicBezTo>
                    <a:pt x="3" y="128"/>
                    <a:pt x="3" y="133"/>
                    <a:pt x="5" y="135"/>
                  </a:cubicBezTo>
                  <a:cubicBezTo>
                    <a:pt x="7" y="137"/>
                    <a:pt x="11" y="141"/>
                    <a:pt x="11" y="142"/>
                  </a:cubicBezTo>
                  <a:cubicBezTo>
                    <a:pt x="11" y="144"/>
                    <a:pt x="11" y="151"/>
                    <a:pt x="11" y="151"/>
                  </a:cubicBezTo>
                  <a:cubicBezTo>
                    <a:pt x="11" y="151"/>
                    <a:pt x="12" y="157"/>
                    <a:pt x="14" y="154"/>
                  </a:cubicBezTo>
                  <a:cubicBezTo>
                    <a:pt x="16" y="152"/>
                    <a:pt x="19" y="157"/>
                    <a:pt x="21" y="153"/>
                  </a:cubicBezTo>
                  <a:cubicBezTo>
                    <a:pt x="22" y="150"/>
                    <a:pt x="26" y="154"/>
                    <a:pt x="28" y="154"/>
                  </a:cubicBezTo>
                  <a:cubicBezTo>
                    <a:pt x="30" y="154"/>
                    <a:pt x="35" y="148"/>
                    <a:pt x="36" y="148"/>
                  </a:cubicBezTo>
                  <a:cubicBezTo>
                    <a:pt x="38" y="149"/>
                    <a:pt x="41" y="154"/>
                    <a:pt x="41" y="157"/>
                  </a:cubicBezTo>
                  <a:cubicBezTo>
                    <a:pt x="41" y="159"/>
                    <a:pt x="47" y="161"/>
                    <a:pt x="45" y="162"/>
                  </a:cubicBezTo>
                  <a:cubicBezTo>
                    <a:pt x="43" y="163"/>
                    <a:pt x="42" y="166"/>
                    <a:pt x="45" y="166"/>
                  </a:cubicBezTo>
                  <a:cubicBezTo>
                    <a:pt x="47" y="166"/>
                    <a:pt x="46" y="170"/>
                    <a:pt x="47" y="172"/>
                  </a:cubicBezTo>
                  <a:cubicBezTo>
                    <a:pt x="49" y="174"/>
                    <a:pt x="51" y="176"/>
                    <a:pt x="53" y="173"/>
                  </a:cubicBezTo>
                  <a:cubicBezTo>
                    <a:pt x="54" y="170"/>
                    <a:pt x="57" y="173"/>
                    <a:pt x="58" y="175"/>
                  </a:cubicBezTo>
                  <a:cubicBezTo>
                    <a:pt x="60" y="177"/>
                    <a:pt x="64" y="174"/>
                    <a:pt x="65" y="172"/>
                  </a:cubicBezTo>
                  <a:cubicBezTo>
                    <a:pt x="65" y="169"/>
                    <a:pt x="71" y="168"/>
                    <a:pt x="70" y="171"/>
                  </a:cubicBezTo>
                  <a:cubicBezTo>
                    <a:pt x="70" y="174"/>
                    <a:pt x="71" y="175"/>
                    <a:pt x="74" y="172"/>
                  </a:cubicBezTo>
                  <a:cubicBezTo>
                    <a:pt x="75" y="171"/>
                    <a:pt x="76" y="171"/>
                    <a:pt x="78" y="172"/>
                  </a:cubicBezTo>
                  <a:cubicBezTo>
                    <a:pt x="79" y="168"/>
                    <a:pt x="80" y="164"/>
                    <a:pt x="81" y="163"/>
                  </a:cubicBezTo>
                  <a:cubicBezTo>
                    <a:pt x="82" y="161"/>
                    <a:pt x="78" y="156"/>
                    <a:pt x="80" y="156"/>
                  </a:cubicBezTo>
                  <a:cubicBezTo>
                    <a:pt x="82" y="155"/>
                    <a:pt x="87" y="156"/>
                    <a:pt x="89" y="152"/>
                  </a:cubicBezTo>
                  <a:cubicBezTo>
                    <a:pt x="91" y="147"/>
                    <a:pt x="93" y="145"/>
                    <a:pt x="93" y="145"/>
                  </a:cubicBezTo>
                  <a:cubicBezTo>
                    <a:pt x="93" y="145"/>
                    <a:pt x="93" y="135"/>
                    <a:pt x="96" y="136"/>
                  </a:cubicBezTo>
                  <a:cubicBezTo>
                    <a:pt x="99" y="138"/>
                    <a:pt x="103" y="141"/>
                    <a:pt x="103" y="137"/>
                  </a:cubicBezTo>
                  <a:cubicBezTo>
                    <a:pt x="104" y="133"/>
                    <a:pt x="107" y="135"/>
                    <a:pt x="108" y="131"/>
                  </a:cubicBezTo>
                  <a:cubicBezTo>
                    <a:pt x="109" y="128"/>
                    <a:pt x="111" y="128"/>
                    <a:pt x="114" y="129"/>
                  </a:cubicBezTo>
                  <a:cubicBezTo>
                    <a:pt x="116" y="129"/>
                    <a:pt x="118" y="128"/>
                    <a:pt x="118" y="126"/>
                  </a:cubicBezTo>
                  <a:cubicBezTo>
                    <a:pt x="118" y="124"/>
                    <a:pt x="123" y="125"/>
                    <a:pt x="128" y="122"/>
                  </a:cubicBezTo>
                  <a:cubicBezTo>
                    <a:pt x="132" y="119"/>
                    <a:pt x="134" y="117"/>
                    <a:pt x="136" y="119"/>
                  </a:cubicBezTo>
                  <a:cubicBezTo>
                    <a:pt x="138" y="120"/>
                    <a:pt x="149" y="120"/>
                    <a:pt x="150" y="119"/>
                  </a:cubicBezTo>
                  <a:cubicBezTo>
                    <a:pt x="152" y="119"/>
                    <a:pt x="155" y="116"/>
                    <a:pt x="159" y="116"/>
                  </a:cubicBezTo>
                  <a:cubicBezTo>
                    <a:pt x="163" y="117"/>
                    <a:pt x="173" y="115"/>
                    <a:pt x="177" y="115"/>
                  </a:cubicBezTo>
                  <a:cubicBezTo>
                    <a:pt x="181" y="115"/>
                    <a:pt x="183" y="111"/>
                    <a:pt x="184" y="110"/>
                  </a:cubicBezTo>
                  <a:cubicBezTo>
                    <a:pt x="185" y="108"/>
                    <a:pt x="186" y="102"/>
                    <a:pt x="188" y="101"/>
                  </a:cubicBezTo>
                  <a:cubicBezTo>
                    <a:pt x="189" y="100"/>
                    <a:pt x="189" y="79"/>
                    <a:pt x="188" y="71"/>
                  </a:cubicBezTo>
                  <a:cubicBezTo>
                    <a:pt x="184" y="72"/>
                    <a:pt x="179" y="73"/>
                    <a:pt x="179" y="73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338" name="Freeform 34"/>
            <p:cNvSpPr/>
            <p:nvPr/>
          </p:nvSpPr>
          <p:spPr bwMode="auto">
            <a:xfrm>
              <a:off x="4956548" y="3632327"/>
              <a:ext cx="198578" cy="141331"/>
            </a:xfrm>
            <a:custGeom>
              <a:avLst/>
              <a:gdLst/>
              <a:ahLst/>
              <a:cxnLst>
                <a:cxn ang="0">
                  <a:pos x="92" y="37"/>
                </a:cxn>
                <a:cxn ang="0">
                  <a:pos x="87" y="35"/>
                </a:cxn>
                <a:cxn ang="0">
                  <a:pos x="86" y="29"/>
                </a:cxn>
                <a:cxn ang="0">
                  <a:pos x="81" y="30"/>
                </a:cxn>
                <a:cxn ang="0">
                  <a:pos x="76" y="26"/>
                </a:cxn>
                <a:cxn ang="0">
                  <a:pos x="74" y="21"/>
                </a:cxn>
                <a:cxn ang="0">
                  <a:pos x="69" y="15"/>
                </a:cxn>
                <a:cxn ang="0">
                  <a:pos x="65" y="9"/>
                </a:cxn>
                <a:cxn ang="0">
                  <a:pos x="65" y="3"/>
                </a:cxn>
                <a:cxn ang="0">
                  <a:pos x="58" y="2"/>
                </a:cxn>
                <a:cxn ang="0">
                  <a:pos x="50" y="5"/>
                </a:cxn>
                <a:cxn ang="0">
                  <a:pos x="40" y="9"/>
                </a:cxn>
                <a:cxn ang="0">
                  <a:pos x="36" y="12"/>
                </a:cxn>
                <a:cxn ang="0">
                  <a:pos x="30" y="14"/>
                </a:cxn>
                <a:cxn ang="0">
                  <a:pos x="25" y="20"/>
                </a:cxn>
                <a:cxn ang="0">
                  <a:pos x="18" y="19"/>
                </a:cxn>
                <a:cxn ang="0">
                  <a:pos x="15" y="28"/>
                </a:cxn>
                <a:cxn ang="0">
                  <a:pos x="11" y="35"/>
                </a:cxn>
                <a:cxn ang="0">
                  <a:pos x="2" y="39"/>
                </a:cxn>
                <a:cxn ang="0">
                  <a:pos x="3" y="46"/>
                </a:cxn>
                <a:cxn ang="0">
                  <a:pos x="0" y="55"/>
                </a:cxn>
                <a:cxn ang="0">
                  <a:pos x="5" y="58"/>
                </a:cxn>
                <a:cxn ang="0">
                  <a:pos x="15" y="63"/>
                </a:cxn>
                <a:cxn ang="0">
                  <a:pos x="28" y="61"/>
                </a:cxn>
                <a:cxn ang="0">
                  <a:pos x="32" y="60"/>
                </a:cxn>
                <a:cxn ang="0">
                  <a:pos x="30" y="49"/>
                </a:cxn>
                <a:cxn ang="0">
                  <a:pos x="58" y="50"/>
                </a:cxn>
                <a:cxn ang="0">
                  <a:pos x="63" y="47"/>
                </a:cxn>
                <a:cxn ang="0">
                  <a:pos x="73" y="48"/>
                </a:cxn>
                <a:cxn ang="0">
                  <a:pos x="79" y="44"/>
                </a:cxn>
                <a:cxn ang="0">
                  <a:pos x="89" y="42"/>
                </a:cxn>
                <a:cxn ang="0">
                  <a:pos x="92" y="37"/>
                </a:cxn>
                <a:cxn ang="0">
                  <a:pos x="92" y="37"/>
                </a:cxn>
              </a:cxnLst>
              <a:rect l="0" t="0" r="r" b="b"/>
              <a:pathLst>
                <a:path w="92" h="66">
                  <a:moveTo>
                    <a:pt x="92" y="37"/>
                  </a:moveTo>
                  <a:cubicBezTo>
                    <a:pt x="90" y="35"/>
                    <a:pt x="88" y="35"/>
                    <a:pt x="87" y="35"/>
                  </a:cubicBezTo>
                  <a:cubicBezTo>
                    <a:pt x="86" y="35"/>
                    <a:pt x="87" y="30"/>
                    <a:pt x="86" y="29"/>
                  </a:cubicBezTo>
                  <a:cubicBezTo>
                    <a:pt x="86" y="28"/>
                    <a:pt x="83" y="30"/>
                    <a:pt x="81" y="30"/>
                  </a:cubicBezTo>
                  <a:cubicBezTo>
                    <a:pt x="79" y="29"/>
                    <a:pt x="78" y="26"/>
                    <a:pt x="76" y="26"/>
                  </a:cubicBezTo>
                  <a:cubicBezTo>
                    <a:pt x="74" y="26"/>
                    <a:pt x="74" y="24"/>
                    <a:pt x="74" y="21"/>
                  </a:cubicBezTo>
                  <a:cubicBezTo>
                    <a:pt x="74" y="19"/>
                    <a:pt x="71" y="17"/>
                    <a:pt x="69" y="15"/>
                  </a:cubicBezTo>
                  <a:cubicBezTo>
                    <a:pt x="67" y="14"/>
                    <a:pt x="66" y="10"/>
                    <a:pt x="65" y="9"/>
                  </a:cubicBezTo>
                  <a:cubicBezTo>
                    <a:pt x="64" y="8"/>
                    <a:pt x="65" y="5"/>
                    <a:pt x="65" y="3"/>
                  </a:cubicBezTo>
                  <a:cubicBezTo>
                    <a:pt x="62" y="3"/>
                    <a:pt x="59" y="2"/>
                    <a:pt x="58" y="2"/>
                  </a:cubicBezTo>
                  <a:cubicBezTo>
                    <a:pt x="56" y="0"/>
                    <a:pt x="54" y="2"/>
                    <a:pt x="50" y="5"/>
                  </a:cubicBezTo>
                  <a:cubicBezTo>
                    <a:pt x="45" y="8"/>
                    <a:pt x="40" y="7"/>
                    <a:pt x="40" y="9"/>
                  </a:cubicBezTo>
                  <a:cubicBezTo>
                    <a:pt x="40" y="11"/>
                    <a:pt x="38" y="12"/>
                    <a:pt x="36" y="12"/>
                  </a:cubicBezTo>
                  <a:cubicBezTo>
                    <a:pt x="33" y="11"/>
                    <a:pt x="31" y="11"/>
                    <a:pt x="30" y="14"/>
                  </a:cubicBezTo>
                  <a:cubicBezTo>
                    <a:pt x="29" y="18"/>
                    <a:pt x="26" y="16"/>
                    <a:pt x="25" y="20"/>
                  </a:cubicBezTo>
                  <a:cubicBezTo>
                    <a:pt x="25" y="24"/>
                    <a:pt x="21" y="21"/>
                    <a:pt x="18" y="19"/>
                  </a:cubicBezTo>
                  <a:cubicBezTo>
                    <a:pt x="15" y="18"/>
                    <a:pt x="15" y="28"/>
                    <a:pt x="15" y="28"/>
                  </a:cubicBezTo>
                  <a:cubicBezTo>
                    <a:pt x="15" y="28"/>
                    <a:pt x="13" y="30"/>
                    <a:pt x="11" y="35"/>
                  </a:cubicBezTo>
                  <a:cubicBezTo>
                    <a:pt x="9" y="39"/>
                    <a:pt x="4" y="38"/>
                    <a:pt x="2" y="39"/>
                  </a:cubicBezTo>
                  <a:cubicBezTo>
                    <a:pt x="0" y="39"/>
                    <a:pt x="4" y="44"/>
                    <a:pt x="3" y="46"/>
                  </a:cubicBezTo>
                  <a:cubicBezTo>
                    <a:pt x="2" y="47"/>
                    <a:pt x="1" y="51"/>
                    <a:pt x="0" y="55"/>
                  </a:cubicBezTo>
                  <a:cubicBezTo>
                    <a:pt x="2" y="55"/>
                    <a:pt x="4" y="57"/>
                    <a:pt x="5" y="58"/>
                  </a:cubicBezTo>
                  <a:cubicBezTo>
                    <a:pt x="6" y="60"/>
                    <a:pt x="12" y="66"/>
                    <a:pt x="15" y="63"/>
                  </a:cubicBezTo>
                  <a:cubicBezTo>
                    <a:pt x="18" y="60"/>
                    <a:pt x="26" y="59"/>
                    <a:pt x="28" y="61"/>
                  </a:cubicBezTo>
                  <a:cubicBezTo>
                    <a:pt x="30" y="63"/>
                    <a:pt x="32" y="62"/>
                    <a:pt x="32" y="60"/>
                  </a:cubicBezTo>
                  <a:cubicBezTo>
                    <a:pt x="32" y="58"/>
                    <a:pt x="29" y="51"/>
                    <a:pt x="30" y="49"/>
                  </a:cubicBezTo>
                  <a:cubicBezTo>
                    <a:pt x="31" y="47"/>
                    <a:pt x="57" y="48"/>
                    <a:pt x="58" y="50"/>
                  </a:cubicBezTo>
                  <a:cubicBezTo>
                    <a:pt x="59" y="51"/>
                    <a:pt x="59" y="46"/>
                    <a:pt x="63" y="47"/>
                  </a:cubicBezTo>
                  <a:cubicBezTo>
                    <a:pt x="66" y="47"/>
                    <a:pt x="71" y="49"/>
                    <a:pt x="73" y="48"/>
                  </a:cubicBezTo>
                  <a:cubicBezTo>
                    <a:pt x="75" y="47"/>
                    <a:pt x="77" y="44"/>
                    <a:pt x="79" y="44"/>
                  </a:cubicBezTo>
                  <a:cubicBezTo>
                    <a:pt x="81" y="44"/>
                    <a:pt x="87" y="43"/>
                    <a:pt x="89" y="42"/>
                  </a:cubicBezTo>
                  <a:cubicBezTo>
                    <a:pt x="90" y="40"/>
                    <a:pt x="92" y="40"/>
                    <a:pt x="92" y="37"/>
                  </a:cubicBezTo>
                  <a:cubicBezTo>
                    <a:pt x="92" y="37"/>
                    <a:pt x="92" y="37"/>
                    <a:pt x="92" y="37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340" name="Freeform 35"/>
            <p:cNvSpPr/>
            <p:nvPr/>
          </p:nvSpPr>
          <p:spPr bwMode="auto">
            <a:xfrm>
              <a:off x="5094299" y="3421228"/>
              <a:ext cx="379265" cy="295184"/>
            </a:xfrm>
            <a:custGeom>
              <a:avLst/>
              <a:gdLst/>
              <a:ahLst/>
              <a:cxnLst>
                <a:cxn ang="0">
                  <a:pos x="168" y="20"/>
                </a:cxn>
                <a:cxn ang="0">
                  <a:pos x="167" y="5"/>
                </a:cxn>
                <a:cxn ang="0">
                  <a:pos x="158" y="10"/>
                </a:cxn>
                <a:cxn ang="0">
                  <a:pos x="151" y="3"/>
                </a:cxn>
                <a:cxn ang="0">
                  <a:pos x="134" y="0"/>
                </a:cxn>
                <a:cxn ang="0">
                  <a:pos x="86" y="30"/>
                </a:cxn>
                <a:cxn ang="0">
                  <a:pos x="65" y="46"/>
                </a:cxn>
                <a:cxn ang="0">
                  <a:pos x="48" y="52"/>
                </a:cxn>
                <a:cxn ang="0">
                  <a:pos x="46" y="52"/>
                </a:cxn>
                <a:cxn ang="0">
                  <a:pos x="46" y="82"/>
                </a:cxn>
                <a:cxn ang="0">
                  <a:pos x="42" y="91"/>
                </a:cxn>
                <a:cxn ang="0">
                  <a:pos x="35" y="96"/>
                </a:cxn>
                <a:cxn ang="0">
                  <a:pos x="17" y="97"/>
                </a:cxn>
                <a:cxn ang="0">
                  <a:pos x="8" y="100"/>
                </a:cxn>
                <a:cxn ang="0">
                  <a:pos x="1" y="101"/>
                </a:cxn>
                <a:cxn ang="0">
                  <a:pos x="1" y="107"/>
                </a:cxn>
                <a:cxn ang="0">
                  <a:pos x="5" y="113"/>
                </a:cxn>
                <a:cxn ang="0">
                  <a:pos x="10" y="119"/>
                </a:cxn>
                <a:cxn ang="0">
                  <a:pos x="12" y="124"/>
                </a:cxn>
                <a:cxn ang="0">
                  <a:pos x="17" y="128"/>
                </a:cxn>
                <a:cxn ang="0">
                  <a:pos x="22" y="127"/>
                </a:cxn>
                <a:cxn ang="0">
                  <a:pos x="23" y="133"/>
                </a:cxn>
                <a:cxn ang="0">
                  <a:pos x="28" y="135"/>
                </a:cxn>
                <a:cxn ang="0">
                  <a:pos x="32" y="130"/>
                </a:cxn>
                <a:cxn ang="0">
                  <a:pos x="35" y="135"/>
                </a:cxn>
                <a:cxn ang="0">
                  <a:pos x="40" y="133"/>
                </a:cxn>
                <a:cxn ang="0">
                  <a:pos x="45" y="125"/>
                </a:cxn>
                <a:cxn ang="0">
                  <a:pos x="48" y="116"/>
                </a:cxn>
                <a:cxn ang="0">
                  <a:pos x="58" y="116"/>
                </a:cxn>
                <a:cxn ang="0">
                  <a:pos x="65" y="114"/>
                </a:cxn>
                <a:cxn ang="0">
                  <a:pos x="74" y="117"/>
                </a:cxn>
                <a:cxn ang="0">
                  <a:pos x="80" y="123"/>
                </a:cxn>
                <a:cxn ang="0">
                  <a:pos x="89" y="120"/>
                </a:cxn>
                <a:cxn ang="0">
                  <a:pos x="98" y="125"/>
                </a:cxn>
                <a:cxn ang="0">
                  <a:pos x="109" y="125"/>
                </a:cxn>
                <a:cxn ang="0">
                  <a:pos x="117" y="119"/>
                </a:cxn>
                <a:cxn ang="0">
                  <a:pos x="132" y="120"/>
                </a:cxn>
                <a:cxn ang="0">
                  <a:pos x="141" y="122"/>
                </a:cxn>
                <a:cxn ang="0">
                  <a:pos x="149" y="115"/>
                </a:cxn>
                <a:cxn ang="0">
                  <a:pos x="151" y="114"/>
                </a:cxn>
                <a:cxn ang="0">
                  <a:pos x="151" y="111"/>
                </a:cxn>
                <a:cxn ang="0">
                  <a:pos x="153" y="101"/>
                </a:cxn>
                <a:cxn ang="0">
                  <a:pos x="171" y="79"/>
                </a:cxn>
                <a:cxn ang="0">
                  <a:pos x="172" y="51"/>
                </a:cxn>
                <a:cxn ang="0">
                  <a:pos x="174" y="39"/>
                </a:cxn>
                <a:cxn ang="0">
                  <a:pos x="172" y="30"/>
                </a:cxn>
                <a:cxn ang="0">
                  <a:pos x="168" y="20"/>
                </a:cxn>
              </a:cxnLst>
              <a:rect l="0" t="0" r="r" b="b"/>
              <a:pathLst>
                <a:path w="176" h="137">
                  <a:moveTo>
                    <a:pt x="168" y="20"/>
                  </a:moveTo>
                  <a:cubicBezTo>
                    <a:pt x="168" y="18"/>
                    <a:pt x="167" y="11"/>
                    <a:pt x="167" y="5"/>
                  </a:cubicBezTo>
                  <a:cubicBezTo>
                    <a:pt x="158" y="10"/>
                    <a:pt x="158" y="10"/>
                    <a:pt x="158" y="10"/>
                  </a:cubicBezTo>
                  <a:cubicBezTo>
                    <a:pt x="158" y="10"/>
                    <a:pt x="156" y="6"/>
                    <a:pt x="151" y="3"/>
                  </a:cubicBezTo>
                  <a:cubicBezTo>
                    <a:pt x="146" y="0"/>
                    <a:pt x="134" y="0"/>
                    <a:pt x="134" y="0"/>
                  </a:cubicBezTo>
                  <a:cubicBezTo>
                    <a:pt x="86" y="30"/>
                    <a:pt x="86" y="30"/>
                    <a:pt x="86" y="30"/>
                  </a:cubicBezTo>
                  <a:cubicBezTo>
                    <a:pt x="65" y="46"/>
                    <a:pt x="65" y="46"/>
                    <a:pt x="65" y="46"/>
                  </a:cubicBezTo>
                  <a:cubicBezTo>
                    <a:pt x="65" y="46"/>
                    <a:pt x="52" y="51"/>
                    <a:pt x="48" y="52"/>
                  </a:cubicBezTo>
                  <a:cubicBezTo>
                    <a:pt x="47" y="52"/>
                    <a:pt x="47" y="52"/>
                    <a:pt x="46" y="52"/>
                  </a:cubicBezTo>
                  <a:cubicBezTo>
                    <a:pt x="47" y="60"/>
                    <a:pt x="47" y="81"/>
                    <a:pt x="46" y="82"/>
                  </a:cubicBezTo>
                  <a:cubicBezTo>
                    <a:pt x="44" y="83"/>
                    <a:pt x="43" y="89"/>
                    <a:pt x="42" y="91"/>
                  </a:cubicBezTo>
                  <a:cubicBezTo>
                    <a:pt x="41" y="92"/>
                    <a:pt x="39" y="96"/>
                    <a:pt x="35" y="96"/>
                  </a:cubicBezTo>
                  <a:cubicBezTo>
                    <a:pt x="31" y="96"/>
                    <a:pt x="21" y="98"/>
                    <a:pt x="17" y="97"/>
                  </a:cubicBezTo>
                  <a:cubicBezTo>
                    <a:pt x="13" y="97"/>
                    <a:pt x="10" y="100"/>
                    <a:pt x="8" y="100"/>
                  </a:cubicBezTo>
                  <a:cubicBezTo>
                    <a:pt x="8" y="101"/>
                    <a:pt x="4" y="101"/>
                    <a:pt x="1" y="101"/>
                  </a:cubicBezTo>
                  <a:cubicBezTo>
                    <a:pt x="1" y="103"/>
                    <a:pt x="0" y="106"/>
                    <a:pt x="1" y="107"/>
                  </a:cubicBezTo>
                  <a:cubicBezTo>
                    <a:pt x="2" y="108"/>
                    <a:pt x="3" y="112"/>
                    <a:pt x="5" y="113"/>
                  </a:cubicBezTo>
                  <a:cubicBezTo>
                    <a:pt x="7" y="115"/>
                    <a:pt x="10" y="117"/>
                    <a:pt x="10" y="119"/>
                  </a:cubicBezTo>
                  <a:cubicBezTo>
                    <a:pt x="10" y="122"/>
                    <a:pt x="10" y="124"/>
                    <a:pt x="12" y="124"/>
                  </a:cubicBezTo>
                  <a:cubicBezTo>
                    <a:pt x="14" y="124"/>
                    <a:pt x="15" y="127"/>
                    <a:pt x="17" y="128"/>
                  </a:cubicBezTo>
                  <a:cubicBezTo>
                    <a:pt x="19" y="128"/>
                    <a:pt x="22" y="126"/>
                    <a:pt x="22" y="127"/>
                  </a:cubicBezTo>
                  <a:cubicBezTo>
                    <a:pt x="23" y="128"/>
                    <a:pt x="22" y="133"/>
                    <a:pt x="23" y="133"/>
                  </a:cubicBezTo>
                  <a:cubicBezTo>
                    <a:pt x="24" y="133"/>
                    <a:pt x="26" y="133"/>
                    <a:pt x="28" y="135"/>
                  </a:cubicBezTo>
                  <a:cubicBezTo>
                    <a:pt x="27" y="132"/>
                    <a:pt x="28" y="129"/>
                    <a:pt x="32" y="130"/>
                  </a:cubicBezTo>
                  <a:cubicBezTo>
                    <a:pt x="35" y="131"/>
                    <a:pt x="32" y="134"/>
                    <a:pt x="35" y="135"/>
                  </a:cubicBezTo>
                  <a:cubicBezTo>
                    <a:pt x="38" y="137"/>
                    <a:pt x="40" y="136"/>
                    <a:pt x="40" y="133"/>
                  </a:cubicBezTo>
                  <a:cubicBezTo>
                    <a:pt x="40" y="131"/>
                    <a:pt x="44" y="126"/>
                    <a:pt x="45" y="125"/>
                  </a:cubicBezTo>
                  <a:cubicBezTo>
                    <a:pt x="46" y="124"/>
                    <a:pt x="46" y="118"/>
                    <a:pt x="48" y="116"/>
                  </a:cubicBezTo>
                  <a:cubicBezTo>
                    <a:pt x="50" y="115"/>
                    <a:pt x="56" y="116"/>
                    <a:pt x="58" y="116"/>
                  </a:cubicBezTo>
                  <a:cubicBezTo>
                    <a:pt x="60" y="117"/>
                    <a:pt x="62" y="112"/>
                    <a:pt x="65" y="114"/>
                  </a:cubicBezTo>
                  <a:cubicBezTo>
                    <a:pt x="67" y="116"/>
                    <a:pt x="72" y="114"/>
                    <a:pt x="74" y="117"/>
                  </a:cubicBezTo>
                  <a:cubicBezTo>
                    <a:pt x="76" y="119"/>
                    <a:pt x="77" y="125"/>
                    <a:pt x="80" y="123"/>
                  </a:cubicBezTo>
                  <a:cubicBezTo>
                    <a:pt x="83" y="121"/>
                    <a:pt x="87" y="120"/>
                    <a:pt x="89" y="120"/>
                  </a:cubicBezTo>
                  <a:cubicBezTo>
                    <a:pt x="91" y="120"/>
                    <a:pt x="96" y="124"/>
                    <a:pt x="98" y="125"/>
                  </a:cubicBezTo>
                  <a:cubicBezTo>
                    <a:pt x="100" y="125"/>
                    <a:pt x="107" y="126"/>
                    <a:pt x="109" y="125"/>
                  </a:cubicBezTo>
                  <a:cubicBezTo>
                    <a:pt x="111" y="123"/>
                    <a:pt x="114" y="119"/>
                    <a:pt x="117" y="119"/>
                  </a:cubicBezTo>
                  <a:cubicBezTo>
                    <a:pt x="120" y="120"/>
                    <a:pt x="130" y="119"/>
                    <a:pt x="132" y="120"/>
                  </a:cubicBezTo>
                  <a:cubicBezTo>
                    <a:pt x="134" y="121"/>
                    <a:pt x="138" y="123"/>
                    <a:pt x="141" y="122"/>
                  </a:cubicBezTo>
                  <a:cubicBezTo>
                    <a:pt x="144" y="121"/>
                    <a:pt x="147" y="115"/>
                    <a:pt x="149" y="115"/>
                  </a:cubicBezTo>
                  <a:cubicBezTo>
                    <a:pt x="150" y="114"/>
                    <a:pt x="150" y="114"/>
                    <a:pt x="151" y="114"/>
                  </a:cubicBezTo>
                  <a:cubicBezTo>
                    <a:pt x="151" y="113"/>
                    <a:pt x="151" y="112"/>
                    <a:pt x="151" y="111"/>
                  </a:cubicBezTo>
                  <a:cubicBezTo>
                    <a:pt x="151" y="105"/>
                    <a:pt x="152" y="107"/>
                    <a:pt x="153" y="101"/>
                  </a:cubicBezTo>
                  <a:cubicBezTo>
                    <a:pt x="154" y="95"/>
                    <a:pt x="170" y="80"/>
                    <a:pt x="171" y="79"/>
                  </a:cubicBezTo>
                  <a:cubicBezTo>
                    <a:pt x="172" y="78"/>
                    <a:pt x="172" y="54"/>
                    <a:pt x="172" y="51"/>
                  </a:cubicBezTo>
                  <a:cubicBezTo>
                    <a:pt x="172" y="47"/>
                    <a:pt x="173" y="43"/>
                    <a:pt x="174" y="39"/>
                  </a:cubicBezTo>
                  <a:cubicBezTo>
                    <a:pt x="176" y="34"/>
                    <a:pt x="172" y="34"/>
                    <a:pt x="172" y="30"/>
                  </a:cubicBezTo>
                  <a:cubicBezTo>
                    <a:pt x="173" y="26"/>
                    <a:pt x="168" y="22"/>
                    <a:pt x="168" y="20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341" name="Freeform 36"/>
            <p:cNvSpPr/>
            <p:nvPr/>
          </p:nvSpPr>
          <p:spPr bwMode="auto">
            <a:xfrm>
              <a:off x="5419895" y="3421228"/>
              <a:ext cx="243302" cy="402522"/>
            </a:xfrm>
            <a:custGeom>
              <a:avLst/>
              <a:gdLst/>
              <a:ahLst/>
              <a:cxnLst>
                <a:cxn ang="0">
                  <a:pos x="112" y="46"/>
                </a:cxn>
                <a:cxn ang="0">
                  <a:pos x="26" y="0"/>
                </a:cxn>
                <a:cxn ang="0">
                  <a:pos x="16" y="5"/>
                </a:cxn>
                <a:cxn ang="0">
                  <a:pos x="17" y="20"/>
                </a:cxn>
                <a:cxn ang="0">
                  <a:pos x="21" y="30"/>
                </a:cxn>
                <a:cxn ang="0">
                  <a:pos x="23" y="39"/>
                </a:cxn>
                <a:cxn ang="0">
                  <a:pos x="21" y="51"/>
                </a:cxn>
                <a:cxn ang="0">
                  <a:pos x="20" y="79"/>
                </a:cxn>
                <a:cxn ang="0">
                  <a:pos x="2" y="101"/>
                </a:cxn>
                <a:cxn ang="0">
                  <a:pos x="0" y="111"/>
                </a:cxn>
                <a:cxn ang="0">
                  <a:pos x="0" y="114"/>
                </a:cxn>
                <a:cxn ang="0">
                  <a:pos x="2" y="117"/>
                </a:cxn>
                <a:cxn ang="0">
                  <a:pos x="7" y="122"/>
                </a:cxn>
                <a:cxn ang="0">
                  <a:pos x="14" y="132"/>
                </a:cxn>
                <a:cxn ang="0">
                  <a:pos x="15" y="142"/>
                </a:cxn>
                <a:cxn ang="0">
                  <a:pos x="20" y="156"/>
                </a:cxn>
                <a:cxn ang="0">
                  <a:pos x="15" y="158"/>
                </a:cxn>
                <a:cxn ang="0">
                  <a:pos x="6" y="159"/>
                </a:cxn>
                <a:cxn ang="0">
                  <a:pos x="8" y="167"/>
                </a:cxn>
                <a:cxn ang="0">
                  <a:pos x="18" y="177"/>
                </a:cxn>
                <a:cxn ang="0">
                  <a:pos x="22" y="186"/>
                </a:cxn>
                <a:cxn ang="0">
                  <a:pos x="28" y="184"/>
                </a:cxn>
                <a:cxn ang="0">
                  <a:pos x="36" y="184"/>
                </a:cxn>
                <a:cxn ang="0">
                  <a:pos x="48" y="180"/>
                </a:cxn>
                <a:cxn ang="0">
                  <a:pos x="58" y="175"/>
                </a:cxn>
                <a:cxn ang="0">
                  <a:pos x="59" y="169"/>
                </a:cxn>
                <a:cxn ang="0">
                  <a:pos x="75" y="165"/>
                </a:cxn>
                <a:cxn ang="0">
                  <a:pos x="86" y="154"/>
                </a:cxn>
                <a:cxn ang="0">
                  <a:pos x="88" y="149"/>
                </a:cxn>
                <a:cxn ang="0">
                  <a:pos x="97" y="145"/>
                </a:cxn>
                <a:cxn ang="0">
                  <a:pos x="99" y="145"/>
                </a:cxn>
                <a:cxn ang="0">
                  <a:pos x="99" y="145"/>
                </a:cxn>
                <a:cxn ang="0">
                  <a:pos x="100" y="140"/>
                </a:cxn>
                <a:cxn ang="0">
                  <a:pos x="95" y="133"/>
                </a:cxn>
                <a:cxn ang="0">
                  <a:pos x="93" y="125"/>
                </a:cxn>
                <a:cxn ang="0">
                  <a:pos x="91" y="118"/>
                </a:cxn>
                <a:cxn ang="0">
                  <a:pos x="92" y="110"/>
                </a:cxn>
                <a:cxn ang="0">
                  <a:pos x="97" y="102"/>
                </a:cxn>
                <a:cxn ang="0">
                  <a:pos x="101" y="95"/>
                </a:cxn>
                <a:cxn ang="0">
                  <a:pos x="111" y="89"/>
                </a:cxn>
                <a:cxn ang="0">
                  <a:pos x="112" y="77"/>
                </a:cxn>
                <a:cxn ang="0">
                  <a:pos x="112" y="46"/>
                </a:cxn>
              </a:cxnLst>
              <a:rect l="0" t="0" r="r" b="b"/>
              <a:pathLst>
                <a:path w="113" h="187">
                  <a:moveTo>
                    <a:pt x="112" y="46"/>
                  </a:moveTo>
                  <a:cubicBezTo>
                    <a:pt x="26" y="0"/>
                    <a:pt x="26" y="0"/>
                    <a:pt x="26" y="0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11"/>
                    <a:pt x="17" y="18"/>
                    <a:pt x="17" y="20"/>
                  </a:cubicBezTo>
                  <a:cubicBezTo>
                    <a:pt x="17" y="22"/>
                    <a:pt x="22" y="26"/>
                    <a:pt x="21" y="30"/>
                  </a:cubicBezTo>
                  <a:cubicBezTo>
                    <a:pt x="21" y="34"/>
                    <a:pt x="25" y="34"/>
                    <a:pt x="23" y="39"/>
                  </a:cubicBezTo>
                  <a:cubicBezTo>
                    <a:pt x="22" y="43"/>
                    <a:pt x="21" y="47"/>
                    <a:pt x="21" y="51"/>
                  </a:cubicBezTo>
                  <a:cubicBezTo>
                    <a:pt x="21" y="54"/>
                    <a:pt x="21" y="78"/>
                    <a:pt x="20" y="79"/>
                  </a:cubicBezTo>
                  <a:cubicBezTo>
                    <a:pt x="19" y="80"/>
                    <a:pt x="3" y="95"/>
                    <a:pt x="2" y="101"/>
                  </a:cubicBezTo>
                  <a:cubicBezTo>
                    <a:pt x="1" y="107"/>
                    <a:pt x="0" y="105"/>
                    <a:pt x="0" y="111"/>
                  </a:cubicBezTo>
                  <a:cubicBezTo>
                    <a:pt x="0" y="112"/>
                    <a:pt x="0" y="113"/>
                    <a:pt x="0" y="114"/>
                  </a:cubicBezTo>
                  <a:cubicBezTo>
                    <a:pt x="0" y="115"/>
                    <a:pt x="1" y="116"/>
                    <a:pt x="2" y="117"/>
                  </a:cubicBezTo>
                  <a:cubicBezTo>
                    <a:pt x="4" y="119"/>
                    <a:pt x="4" y="122"/>
                    <a:pt x="7" y="122"/>
                  </a:cubicBezTo>
                  <a:cubicBezTo>
                    <a:pt x="10" y="122"/>
                    <a:pt x="14" y="129"/>
                    <a:pt x="14" y="132"/>
                  </a:cubicBezTo>
                  <a:cubicBezTo>
                    <a:pt x="14" y="135"/>
                    <a:pt x="16" y="137"/>
                    <a:pt x="15" y="142"/>
                  </a:cubicBezTo>
                  <a:cubicBezTo>
                    <a:pt x="15" y="148"/>
                    <a:pt x="18" y="155"/>
                    <a:pt x="20" y="156"/>
                  </a:cubicBezTo>
                  <a:cubicBezTo>
                    <a:pt x="22" y="157"/>
                    <a:pt x="19" y="158"/>
                    <a:pt x="15" y="158"/>
                  </a:cubicBezTo>
                  <a:cubicBezTo>
                    <a:pt x="11" y="158"/>
                    <a:pt x="6" y="158"/>
                    <a:pt x="6" y="159"/>
                  </a:cubicBezTo>
                  <a:cubicBezTo>
                    <a:pt x="6" y="161"/>
                    <a:pt x="4" y="163"/>
                    <a:pt x="8" y="167"/>
                  </a:cubicBezTo>
                  <a:cubicBezTo>
                    <a:pt x="13" y="171"/>
                    <a:pt x="16" y="173"/>
                    <a:pt x="18" y="177"/>
                  </a:cubicBezTo>
                  <a:cubicBezTo>
                    <a:pt x="19" y="181"/>
                    <a:pt x="21" y="185"/>
                    <a:pt x="22" y="186"/>
                  </a:cubicBezTo>
                  <a:cubicBezTo>
                    <a:pt x="23" y="187"/>
                    <a:pt x="26" y="187"/>
                    <a:pt x="28" y="184"/>
                  </a:cubicBezTo>
                  <a:cubicBezTo>
                    <a:pt x="31" y="180"/>
                    <a:pt x="33" y="187"/>
                    <a:pt x="36" y="184"/>
                  </a:cubicBezTo>
                  <a:cubicBezTo>
                    <a:pt x="38" y="181"/>
                    <a:pt x="46" y="181"/>
                    <a:pt x="48" y="180"/>
                  </a:cubicBezTo>
                  <a:cubicBezTo>
                    <a:pt x="50" y="179"/>
                    <a:pt x="56" y="176"/>
                    <a:pt x="58" y="175"/>
                  </a:cubicBezTo>
                  <a:cubicBezTo>
                    <a:pt x="60" y="173"/>
                    <a:pt x="56" y="170"/>
                    <a:pt x="59" y="169"/>
                  </a:cubicBezTo>
                  <a:cubicBezTo>
                    <a:pt x="62" y="167"/>
                    <a:pt x="71" y="170"/>
                    <a:pt x="75" y="165"/>
                  </a:cubicBezTo>
                  <a:cubicBezTo>
                    <a:pt x="78" y="161"/>
                    <a:pt x="84" y="156"/>
                    <a:pt x="86" y="154"/>
                  </a:cubicBezTo>
                  <a:cubicBezTo>
                    <a:pt x="87" y="152"/>
                    <a:pt x="86" y="151"/>
                    <a:pt x="88" y="149"/>
                  </a:cubicBezTo>
                  <a:cubicBezTo>
                    <a:pt x="90" y="146"/>
                    <a:pt x="95" y="144"/>
                    <a:pt x="97" y="145"/>
                  </a:cubicBezTo>
                  <a:cubicBezTo>
                    <a:pt x="98" y="145"/>
                    <a:pt x="99" y="145"/>
                    <a:pt x="99" y="145"/>
                  </a:cubicBezTo>
                  <a:cubicBezTo>
                    <a:pt x="99" y="145"/>
                    <a:pt x="99" y="145"/>
                    <a:pt x="99" y="145"/>
                  </a:cubicBezTo>
                  <a:cubicBezTo>
                    <a:pt x="100" y="140"/>
                    <a:pt x="100" y="140"/>
                    <a:pt x="100" y="140"/>
                  </a:cubicBezTo>
                  <a:cubicBezTo>
                    <a:pt x="100" y="140"/>
                    <a:pt x="95" y="137"/>
                    <a:pt x="95" y="133"/>
                  </a:cubicBezTo>
                  <a:cubicBezTo>
                    <a:pt x="95" y="129"/>
                    <a:pt x="96" y="125"/>
                    <a:pt x="93" y="125"/>
                  </a:cubicBezTo>
                  <a:cubicBezTo>
                    <a:pt x="89" y="125"/>
                    <a:pt x="89" y="121"/>
                    <a:pt x="91" y="118"/>
                  </a:cubicBezTo>
                  <a:cubicBezTo>
                    <a:pt x="94" y="116"/>
                    <a:pt x="87" y="110"/>
                    <a:pt x="92" y="110"/>
                  </a:cubicBezTo>
                  <a:cubicBezTo>
                    <a:pt x="97" y="110"/>
                    <a:pt x="93" y="102"/>
                    <a:pt x="97" y="102"/>
                  </a:cubicBezTo>
                  <a:cubicBezTo>
                    <a:pt x="100" y="101"/>
                    <a:pt x="101" y="98"/>
                    <a:pt x="101" y="95"/>
                  </a:cubicBezTo>
                  <a:cubicBezTo>
                    <a:pt x="101" y="91"/>
                    <a:pt x="109" y="89"/>
                    <a:pt x="111" y="89"/>
                  </a:cubicBezTo>
                  <a:cubicBezTo>
                    <a:pt x="113" y="88"/>
                    <a:pt x="112" y="77"/>
                    <a:pt x="112" y="77"/>
                  </a:cubicBezTo>
                  <a:lnTo>
                    <a:pt x="112" y="46"/>
                  </a:ln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342" name="Freeform 37"/>
            <p:cNvSpPr/>
            <p:nvPr/>
          </p:nvSpPr>
          <p:spPr bwMode="auto">
            <a:xfrm>
              <a:off x="5675720" y="3197604"/>
              <a:ext cx="266559" cy="264769"/>
            </a:xfrm>
            <a:custGeom>
              <a:avLst/>
              <a:gdLst/>
              <a:ahLst/>
              <a:cxnLst>
                <a:cxn ang="0">
                  <a:pos x="115" y="27"/>
                </a:cxn>
                <a:cxn ang="0">
                  <a:pos x="107" y="7"/>
                </a:cxn>
                <a:cxn ang="0">
                  <a:pos x="106" y="9"/>
                </a:cxn>
                <a:cxn ang="0">
                  <a:pos x="94" y="8"/>
                </a:cxn>
                <a:cxn ang="0">
                  <a:pos x="80" y="5"/>
                </a:cxn>
                <a:cxn ang="0">
                  <a:pos x="56" y="9"/>
                </a:cxn>
                <a:cxn ang="0">
                  <a:pos x="44" y="10"/>
                </a:cxn>
                <a:cxn ang="0">
                  <a:pos x="23" y="4"/>
                </a:cxn>
                <a:cxn ang="0">
                  <a:pos x="6" y="0"/>
                </a:cxn>
                <a:cxn ang="0">
                  <a:pos x="5" y="3"/>
                </a:cxn>
                <a:cxn ang="0">
                  <a:pos x="4" y="17"/>
                </a:cxn>
                <a:cxn ang="0">
                  <a:pos x="4" y="33"/>
                </a:cxn>
                <a:cxn ang="0">
                  <a:pos x="4" y="120"/>
                </a:cxn>
                <a:cxn ang="0">
                  <a:pos x="72" y="120"/>
                </a:cxn>
                <a:cxn ang="0">
                  <a:pos x="76" y="118"/>
                </a:cxn>
                <a:cxn ang="0">
                  <a:pos x="82" y="120"/>
                </a:cxn>
                <a:cxn ang="0">
                  <a:pos x="96" y="120"/>
                </a:cxn>
                <a:cxn ang="0">
                  <a:pos x="102" y="123"/>
                </a:cxn>
                <a:cxn ang="0">
                  <a:pos x="109" y="118"/>
                </a:cxn>
                <a:cxn ang="0">
                  <a:pos x="116" y="110"/>
                </a:cxn>
                <a:cxn ang="0">
                  <a:pos x="122" y="106"/>
                </a:cxn>
                <a:cxn ang="0">
                  <a:pos x="123" y="105"/>
                </a:cxn>
                <a:cxn ang="0">
                  <a:pos x="123" y="101"/>
                </a:cxn>
                <a:cxn ang="0">
                  <a:pos x="118" y="88"/>
                </a:cxn>
                <a:cxn ang="0">
                  <a:pos x="106" y="65"/>
                </a:cxn>
                <a:cxn ang="0">
                  <a:pos x="100" y="54"/>
                </a:cxn>
                <a:cxn ang="0">
                  <a:pos x="93" y="41"/>
                </a:cxn>
                <a:cxn ang="0">
                  <a:pos x="87" y="20"/>
                </a:cxn>
                <a:cxn ang="0">
                  <a:pos x="95" y="35"/>
                </a:cxn>
                <a:cxn ang="0">
                  <a:pos x="106" y="50"/>
                </a:cxn>
                <a:cxn ang="0">
                  <a:pos x="113" y="34"/>
                </a:cxn>
                <a:cxn ang="0">
                  <a:pos x="113" y="34"/>
                </a:cxn>
                <a:cxn ang="0">
                  <a:pos x="114" y="31"/>
                </a:cxn>
                <a:cxn ang="0">
                  <a:pos x="115" y="27"/>
                </a:cxn>
              </a:cxnLst>
              <a:rect l="0" t="0" r="r" b="b"/>
              <a:pathLst>
                <a:path w="124" h="123">
                  <a:moveTo>
                    <a:pt x="115" y="27"/>
                  </a:moveTo>
                  <a:cubicBezTo>
                    <a:pt x="107" y="7"/>
                    <a:pt x="107" y="7"/>
                    <a:pt x="107" y="7"/>
                  </a:cubicBezTo>
                  <a:cubicBezTo>
                    <a:pt x="107" y="8"/>
                    <a:pt x="106" y="8"/>
                    <a:pt x="106" y="9"/>
                  </a:cubicBezTo>
                  <a:cubicBezTo>
                    <a:pt x="105" y="10"/>
                    <a:pt x="99" y="7"/>
                    <a:pt x="94" y="8"/>
                  </a:cubicBezTo>
                  <a:cubicBezTo>
                    <a:pt x="89" y="9"/>
                    <a:pt x="85" y="7"/>
                    <a:pt x="80" y="5"/>
                  </a:cubicBezTo>
                  <a:cubicBezTo>
                    <a:pt x="75" y="2"/>
                    <a:pt x="59" y="6"/>
                    <a:pt x="56" y="9"/>
                  </a:cubicBezTo>
                  <a:cubicBezTo>
                    <a:pt x="54" y="12"/>
                    <a:pt x="49" y="12"/>
                    <a:pt x="44" y="10"/>
                  </a:cubicBezTo>
                  <a:cubicBezTo>
                    <a:pt x="39" y="8"/>
                    <a:pt x="32" y="5"/>
                    <a:pt x="23" y="4"/>
                  </a:cubicBezTo>
                  <a:cubicBezTo>
                    <a:pt x="14" y="3"/>
                    <a:pt x="8" y="2"/>
                    <a:pt x="6" y="0"/>
                  </a:cubicBezTo>
                  <a:cubicBezTo>
                    <a:pt x="6" y="1"/>
                    <a:pt x="5" y="2"/>
                    <a:pt x="5" y="3"/>
                  </a:cubicBezTo>
                  <a:cubicBezTo>
                    <a:pt x="2" y="10"/>
                    <a:pt x="7" y="12"/>
                    <a:pt x="4" y="17"/>
                  </a:cubicBezTo>
                  <a:cubicBezTo>
                    <a:pt x="0" y="21"/>
                    <a:pt x="4" y="26"/>
                    <a:pt x="4" y="33"/>
                  </a:cubicBezTo>
                  <a:cubicBezTo>
                    <a:pt x="4" y="39"/>
                    <a:pt x="4" y="89"/>
                    <a:pt x="4" y="120"/>
                  </a:cubicBezTo>
                  <a:cubicBezTo>
                    <a:pt x="72" y="120"/>
                    <a:pt x="72" y="120"/>
                    <a:pt x="72" y="120"/>
                  </a:cubicBezTo>
                  <a:cubicBezTo>
                    <a:pt x="72" y="120"/>
                    <a:pt x="74" y="119"/>
                    <a:pt x="76" y="118"/>
                  </a:cubicBezTo>
                  <a:cubicBezTo>
                    <a:pt x="78" y="116"/>
                    <a:pt x="82" y="120"/>
                    <a:pt x="8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6" y="120"/>
                    <a:pt x="99" y="123"/>
                    <a:pt x="102" y="123"/>
                  </a:cubicBezTo>
                  <a:cubicBezTo>
                    <a:pt x="106" y="123"/>
                    <a:pt x="104" y="118"/>
                    <a:pt x="109" y="118"/>
                  </a:cubicBezTo>
                  <a:cubicBezTo>
                    <a:pt x="114" y="118"/>
                    <a:pt x="113" y="110"/>
                    <a:pt x="116" y="110"/>
                  </a:cubicBezTo>
                  <a:cubicBezTo>
                    <a:pt x="120" y="110"/>
                    <a:pt x="119" y="110"/>
                    <a:pt x="122" y="106"/>
                  </a:cubicBezTo>
                  <a:cubicBezTo>
                    <a:pt x="122" y="105"/>
                    <a:pt x="123" y="105"/>
                    <a:pt x="123" y="105"/>
                  </a:cubicBezTo>
                  <a:cubicBezTo>
                    <a:pt x="122" y="104"/>
                    <a:pt x="122" y="102"/>
                    <a:pt x="123" y="101"/>
                  </a:cubicBezTo>
                  <a:cubicBezTo>
                    <a:pt x="124" y="95"/>
                    <a:pt x="120" y="96"/>
                    <a:pt x="118" y="88"/>
                  </a:cubicBezTo>
                  <a:cubicBezTo>
                    <a:pt x="115" y="81"/>
                    <a:pt x="106" y="69"/>
                    <a:pt x="106" y="65"/>
                  </a:cubicBezTo>
                  <a:cubicBezTo>
                    <a:pt x="105" y="61"/>
                    <a:pt x="100" y="58"/>
                    <a:pt x="100" y="54"/>
                  </a:cubicBezTo>
                  <a:cubicBezTo>
                    <a:pt x="100" y="49"/>
                    <a:pt x="98" y="48"/>
                    <a:pt x="93" y="41"/>
                  </a:cubicBezTo>
                  <a:cubicBezTo>
                    <a:pt x="87" y="34"/>
                    <a:pt x="86" y="21"/>
                    <a:pt x="87" y="20"/>
                  </a:cubicBezTo>
                  <a:cubicBezTo>
                    <a:pt x="89" y="20"/>
                    <a:pt x="93" y="31"/>
                    <a:pt x="95" y="35"/>
                  </a:cubicBezTo>
                  <a:cubicBezTo>
                    <a:pt x="97" y="39"/>
                    <a:pt x="102" y="50"/>
                    <a:pt x="106" y="50"/>
                  </a:cubicBezTo>
                  <a:cubicBezTo>
                    <a:pt x="110" y="50"/>
                    <a:pt x="112" y="33"/>
                    <a:pt x="113" y="34"/>
                  </a:cubicBezTo>
                  <a:cubicBezTo>
                    <a:pt x="113" y="34"/>
                    <a:pt x="113" y="34"/>
                    <a:pt x="113" y="34"/>
                  </a:cubicBezTo>
                  <a:cubicBezTo>
                    <a:pt x="114" y="31"/>
                    <a:pt x="114" y="31"/>
                    <a:pt x="114" y="31"/>
                  </a:cubicBezTo>
                  <a:lnTo>
                    <a:pt x="115" y="27"/>
                  </a:ln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344" name="Freeform 38"/>
            <p:cNvSpPr/>
            <p:nvPr/>
          </p:nvSpPr>
          <p:spPr bwMode="auto">
            <a:xfrm>
              <a:off x="5303611" y="3948977"/>
              <a:ext cx="137752" cy="152064"/>
            </a:xfrm>
            <a:custGeom>
              <a:avLst/>
              <a:gdLst/>
              <a:ahLst/>
              <a:cxnLst>
                <a:cxn ang="0">
                  <a:pos x="32" y="67"/>
                </a:cxn>
                <a:cxn ang="0">
                  <a:pos x="34" y="58"/>
                </a:cxn>
                <a:cxn ang="0">
                  <a:pos x="41" y="53"/>
                </a:cxn>
                <a:cxn ang="0">
                  <a:pos x="45" y="47"/>
                </a:cxn>
                <a:cxn ang="0">
                  <a:pos x="52" y="54"/>
                </a:cxn>
                <a:cxn ang="0">
                  <a:pos x="60" y="56"/>
                </a:cxn>
                <a:cxn ang="0">
                  <a:pos x="64" y="42"/>
                </a:cxn>
                <a:cxn ang="0">
                  <a:pos x="61" y="30"/>
                </a:cxn>
                <a:cxn ang="0">
                  <a:pos x="59" y="21"/>
                </a:cxn>
                <a:cxn ang="0">
                  <a:pos x="60" y="12"/>
                </a:cxn>
                <a:cxn ang="0">
                  <a:pos x="49" y="12"/>
                </a:cxn>
                <a:cxn ang="0">
                  <a:pos x="50" y="1"/>
                </a:cxn>
                <a:cxn ang="0">
                  <a:pos x="33" y="0"/>
                </a:cxn>
                <a:cxn ang="0">
                  <a:pos x="31" y="1"/>
                </a:cxn>
                <a:cxn ang="0">
                  <a:pos x="31" y="15"/>
                </a:cxn>
                <a:cxn ang="0">
                  <a:pos x="15" y="16"/>
                </a:cxn>
                <a:cxn ang="0">
                  <a:pos x="10" y="16"/>
                </a:cxn>
                <a:cxn ang="0">
                  <a:pos x="8" y="19"/>
                </a:cxn>
                <a:cxn ang="0">
                  <a:pos x="13" y="25"/>
                </a:cxn>
                <a:cxn ang="0">
                  <a:pos x="7" y="29"/>
                </a:cxn>
                <a:cxn ang="0">
                  <a:pos x="2" y="36"/>
                </a:cxn>
                <a:cxn ang="0">
                  <a:pos x="8" y="46"/>
                </a:cxn>
                <a:cxn ang="0">
                  <a:pos x="16" y="57"/>
                </a:cxn>
                <a:cxn ang="0">
                  <a:pos x="27" y="71"/>
                </a:cxn>
                <a:cxn ang="0">
                  <a:pos x="32" y="67"/>
                </a:cxn>
              </a:cxnLst>
              <a:rect l="0" t="0" r="r" b="b"/>
              <a:pathLst>
                <a:path w="64" h="71">
                  <a:moveTo>
                    <a:pt x="32" y="67"/>
                  </a:moveTo>
                  <a:cubicBezTo>
                    <a:pt x="38" y="67"/>
                    <a:pt x="36" y="64"/>
                    <a:pt x="34" y="58"/>
                  </a:cubicBezTo>
                  <a:cubicBezTo>
                    <a:pt x="32" y="53"/>
                    <a:pt x="37" y="53"/>
                    <a:pt x="41" y="53"/>
                  </a:cubicBezTo>
                  <a:cubicBezTo>
                    <a:pt x="44" y="53"/>
                    <a:pt x="43" y="47"/>
                    <a:pt x="45" y="47"/>
                  </a:cubicBezTo>
                  <a:cubicBezTo>
                    <a:pt x="48" y="47"/>
                    <a:pt x="49" y="55"/>
                    <a:pt x="52" y="54"/>
                  </a:cubicBezTo>
                  <a:cubicBezTo>
                    <a:pt x="55" y="53"/>
                    <a:pt x="57" y="56"/>
                    <a:pt x="60" y="56"/>
                  </a:cubicBezTo>
                  <a:cubicBezTo>
                    <a:pt x="64" y="55"/>
                    <a:pt x="64" y="48"/>
                    <a:pt x="64" y="42"/>
                  </a:cubicBezTo>
                  <a:cubicBezTo>
                    <a:pt x="64" y="37"/>
                    <a:pt x="64" y="33"/>
                    <a:pt x="61" y="30"/>
                  </a:cubicBezTo>
                  <a:cubicBezTo>
                    <a:pt x="57" y="28"/>
                    <a:pt x="55" y="23"/>
                    <a:pt x="59" y="21"/>
                  </a:cubicBezTo>
                  <a:cubicBezTo>
                    <a:pt x="63" y="19"/>
                    <a:pt x="64" y="15"/>
                    <a:pt x="60" y="12"/>
                  </a:cubicBezTo>
                  <a:cubicBezTo>
                    <a:pt x="57" y="10"/>
                    <a:pt x="49" y="15"/>
                    <a:pt x="49" y="12"/>
                  </a:cubicBezTo>
                  <a:cubicBezTo>
                    <a:pt x="49" y="11"/>
                    <a:pt x="50" y="5"/>
                    <a:pt x="50" y="1"/>
                  </a:cubicBezTo>
                  <a:cubicBezTo>
                    <a:pt x="42" y="0"/>
                    <a:pt x="33" y="0"/>
                    <a:pt x="33" y="0"/>
                  </a:cubicBezTo>
                  <a:cubicBezTo>
                    <a:pt x="31" y="1"/>
                    <a:pt x="31" y="1"/>
                    <a:pt x="31" y="1"/>
                  </a:cubicBezTo>
                  <a:cubicBezTo>
                    <a:pt x="32" y="9"/>
                    <a:pt x="31" y="15"/>
                    <a:pt x="31" y="15"/>
                  </a:cubicBezTo>
                  <a:cubicBezTo>
                    <a:pt x="31" y="15"/>
                    <a:pt x="18" y="16"/>
                    <a:pt x="15" y="16"/>
                  </a:cubicBezTo>
                  <a:cubicBezTo>
                    <a:pt x="15" y="16"/>
                    <a:pt x="13" y="16"/>
                    <a:pt x="10" y="16"/>
                  </a:cubicBezTo>
                  <a:cubicBezTo>
                    <a:pt x="10" y="17"/>
                    <a:pt x="9" y="18"/>
                    <a:pt x="8" y="19"/>
                  </a:cubicBezTo>
                  <a:cubicBezTo>
                    <a:pt x="7" y="20"/>
                    <a:pt x="12" y="22"/>
                    <a:pt x="13" y="25"/>
                  </a:cubicBezTo>
                  <a:cubicBezTo>
                    <a:pt x="14" y="27"/>
                    <a:pt x="6" y="26"/>
                    <a:pt x="7" y="29"/>
                  </a:cubicBezTo>
                  <a:cubicBezTo>
                    <a:pt x="7" y="32"/>
                    <a:pt x="4" y="35"/>
                    <a:pt x="2" y="36"/>
                  </a:cubicBezTo>
                  <a:cubicBezTo>
                    <a:pt x="0" y="38"/>
                    <a:pt x="7" y="44"/>
                    <a:pt x="8" y="46"/>
                  </a:cubicBezTo>
                  <a:cubicBezTo>
                    <a:pt x="8" y="49"/>
                    <a:pt x="9" y="51"/>
                    <a:pt x="16" y="57"/>
                  </a:cubicBezTo>
                  <a:cubicBezTo>
                    <a:pt x="22" y="63"/>
                    <a:pt x="19" y="64"/>
                    <a:pt x="27" y="71"/>
                  </a:cubicBezTo>
                  <a:cubicBezTo>
                    <a:pt x="28" y="69"/>
                    <a:pt x="30" y="67"/>
                    <a:pt x="32" y="67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345" name="Freeform 39"/>
            <p:cNvSpPr/>
            <p:nvPr/>
          </p:nvSpPr>
          <p:spPr bwMode="auto">
            <a:xfrm>
              <a:off x="5317922" y="3950767"/>
              <a:ext cx="53670" cy="32202"/>
            </a:xfrm>
            <a:custGeom>
              <a:avLst/>
              <a:gdLst/>
              <a:ahLst/>
              <a:cxnLst>
                <a:cxn ang="0">
                  <a:pos x="24" y="14"/>
                </a:cxn>
                <a:cxn ang="0">
                  <a:pos x="24" y="0"/>
                </a:cxn>
                <a:cxn ang="0">
                  <a:pos x="22" y="0"/>
                </a:cxn>
                <a:cxn ang="0">
                  <a:pos x="6" y="0"/>
                </a:cxn>
                <a:cxn ang="0">
                  <a:pos x="6" y="1"/>
                </a:cxn>
                <a:cxn ang="0">
                  <a:pos x="3" y="8"/>
                </a:cxn>
                <a:cxn ang="0">
                  <a:pos x="3" y="13"/>
                </a:cxn>
                <a:cxn ang="0">
                  <a:pos x="3" y="15"/>
                </a:cxn>
                <a:cxn ang="0">
                  <a:pos x="8" y="15"/>
                </a:cxn>
                <a:cxn ang="0">
                  <a:pos x="24" y="14"/>
                </a:cxn>
              </a:cxnLst>
              <a:rect l="0" t="0" r="r" b="b"/>
              <a:pathLst>
                <a:path w="25" h="15">
                  <a:moveTo>
                    <a:pt x="24" y="14"/>
                  </a:moveTo>
                  <a:cubicBezTo>
                    <a:pt x="24" y="14"/>
                    <a:pt x="25" y="8"/>
                    <a:pt x="24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1"/>
                    <a:pt x="6" y="1"/>
                  </a:cubicBezTo>
                  <a:cubicBezTo>
                    <a:pt x="8" y="3"/>
                    <a:pt x="7" y="7"/>
                    <a:pt x="3" y="8"/>
                  </a:cubicBezTo>
                  <a:cubicBezTo>
                    <a:pt x="0" y="9"/>
                    <a:pt x="0" y="12"/>
                    <a:pt x="3" y="13"/>
                  </a:cubicBezTo>
                  <a:cubicBezTo>
                    <a:pt x="5" y="13"/>
                    <a:pt x="4" y="14"/>
                    <a:pt x="3" y="15"/>
                  </a:cubicBezTo>
                  <a:cubicBezTo>
                    <a:pt x="6" y="15"/>
                    <a:pt x="8" y="15"/>
                    <a:pt x="8" y="15"/>
                  </a:cubicBezTo>
                  <a:cubicBezTo>
                    <a:pt x="11" y="15"/>
                    <a:pt x="24" y="14"/>
                    <a:pt x="24" y="14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346" name="Freeform 40"/>
            <p:cNvSpPr/>
            <p:nvPr/>
          </p:nvSpPr>
          <p:spPr bwMode="auto">
            <a:xfrm>
              <a:off x="5360858" y="3913197"/>
              <a:ext cx="173532" cy="212890"/>
            </a:xfrm>
            <a:custGeom>
              <a:avLst/>
              <a:gdLst/>
              <a:ahLst/>
              <a:cxnLst>
                <a:cxn ang="0">
                  <a:pos x="21" y="94"/>
                </a:cxn>
                <a:cxn ang="0">
                  <a:pos x="29" y="95"/>
                </a:cxn>
                <a:cxn ang="0">
                  <a:pos x="38" y="95"/>
                </a:cxn>
                <a:cxn ang="0">
                  <a:pos x="43" y="95"/>
                </a:cxn>
                <a:cxn ang="0">
                  <a:pos x="50" y="88"/>
                </a:cxn>
                <a:cxn ang="0">
                  <a:pos x="54" y="80"/>
                </a:cxn>
                <a:cxn ang="0">
                  <a:pos x="55" y="61"/>
                </a:cxn>
                <a:cxn ang="0">
                  <a:pos x="64" y="49"/>
                </a:cxn>
                <a:cxn ang="0">
                  <a:pos x="73" y="25"/>
                </a:cxn>
                <a:cxn ang="0">
                  <a:pos x="77" y="13"/>
                </a:cxn>
                <a:cxn ang="0">
                  <a:pos x="79" y="1"/>
                </a:cxn>
                <a:cxn ang="0">
                  <a:pos x="79" y="1"/>
                </a:cxn>
                <a:cxn ang="0">
                  <a:pos x="69" y="0"/>
                </a:cxn>
                <a:cxn ang="0">
                  <a:pos x="64" y="1"/>
                </a:cxn>
                <a:cxn ang="0">
                  <a:pos x="58" y="3"/>
                </a:cxn>
                <a:cxn ang="0">
                  <a:pos x="56" y="11"/>
                </a:cxn>
                <a:cxn ang="0">
                  <a:pos x="52" y="22"/>
                </a:cxn>
                <a:cxn ang="0">
                  <a:pos x="36" y="17"/>
                </a:cxn>
                <a:cxn ang="0">
                  <a:pos x="23" y="17"/>
                </a:cxn>
                <a:cxn ang="0">
                  <a:pos x="22" y="28"/>
                </a:cxn>
                <a:cxn ang="0">
                  <a:pos x="33" y="28"/>
                </a:cxn>
                <a:cxn ang="0">
                  <a:pos x="32" y="37"/>
                </a:cxn>
                <a:cxn ang="0">
                  <a:pos x="34" y="46"/>
                </a:cxn>
                <a:cxn ang="0">
                  <a:pos x="37" y="58"/>
                </a:cxn>
                <a:cxn ang="0">
                  <a:pos x="33" y="72"/>
                </a:cxn>
                <a:cxn ang="0">
                  <a:pos x="25" y="70"/>
                </a:cxn>
                <a:cxn ang="0">
                  <a:pos x="18" y="63"/>
                </a:cxn>
                <a:cxn ang="0">
                  <a:pos x="14" y="69"/>
                </a:cxn>
                <a:cxn ang="0">
                  <a:pos x="7" y="74"/>
                </a:cxn>
                <a:cxn ang="0">
                  <a:pos x="5" y="83"/>
                </a:cxn>
                <a:cxn ang="0">
                  <a:pos x="0" y="87"/>
                </a:cxn>
                <a:cxn ang="0">
                  <a:pos x="1" y="88"/>
                </a:cxn>
                <a:cxn ang="0">
                  <a:pos x="11" y="99"/>
                </a:cxn>
                <a:cxn ang="0">
                  <a:pos x="21" y="94"/>
                </a:cxn>
              </a:cxnLst>
              <a:rect l="0" t="0" r="r" b="b"/>
              <a:pathLst>
                <a:path w="80" h="99">
                  <a:moveTo>
                    <a:pt x="21" y="94"/>
                  </a:moveTo>
                  <a:cubicBezTo>
                    <a:pt x="23" y="95"/>
                    <a:pt x="25" y="98"/>
                    <a:pt x="29" y="95"/>
                  </a:cubicBezTo>
                  <a:cubicBezTo>
                    <a:pt x="33" y="91"/>
                    <a:pt x="38" y="92"/>
                    <a:pt x="38" y="95"/>
                  </a:cubicBezTo>
                  <a:cubicBezTo>
                    <a:pt x="38" y="99"/>
                    <a:pt x="39" y="98"/>
                    <a:pt x="43" y="95"/>
                  </a:cubicBezTo>
                  <a:cubicBezTo>
                    <a:pt x="46" y="91"/>
                    <a:pt x="50" y="95"/>
                    <a:pt x="50" y="88"/>
                  </a:cubicBezTo>
                  <a:cubicBezTo>
                    <a:pt x="50" y="81"/>
                    <a:pt x="54" y="88"/>
                    <a:pt x="54" y="80"/>
                  </a:cubicBezTo>
                  <a:cubicBezTo>
                    <a:pt x="54" y="72"/>
                    <a:pt x="55" y="65"/>
                    <a:pt x="55" y="61"/>
                  </a:cubicBezTo>
                  <a:cubicBezTo>
                    <a:pt x="55" y="58"/>
                    <a:pt x="64" y="54"/>
                    <a:pt x="64" y="49"/>
                  </a:cubicBezTo>
                  <a:cubicBezTo>
                    <a:pt x="64" y="43"/>
                    <a:pt x="73" y="32"/>
                    <a:pt x="73" y="25"/>
                  </a:cubicBezTo>
                  <a:cubicBezTo>
                    <a:pt x="73" y="18"/>
                    <a:pt x="75" y="16"/>
                    <a:pt x="77" y="13"/>
                  </a:cubicBezTo>
                  <a:cubicBezTo>
                    <a:pt x="78" y="11"/>
                    <a:pt x="80" y="6"/>
                    <a:pt x="79" y="1"/>
                  </a:cubicBezTo>
                  <a:cubicBezTo>
                    <a:pt x="79" y="1"/>
                    <a:pt x="79" y="1"/>
                    <a:pt x="79" y="1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64" y="1"/>
                    <a:pt x="64" y="1"/>
                    <a:pt x="64" y="1"/>
                  </a:cubicBezTo>
                  <a:cubicBezTo>
                    <a:pt x="58" y="3"/>
                    <a:pt x="58" y="3"/>
                    <a:pt x="58" y="3"/>
                  </a:cubicBezTo>
                  <a:cubicBezTo>
                    <a:pt x="58" y="3"/>
                    <a:pt x="59" y="8"/>
                    <a:pt x="56" y="11"/>
                  </a:cubicBezTo>
                  <a:cubicBezTo>
                    <a:pt x="53" y="15"/>
                    <a:pt x="52" y="22"/>
                    <a:pt x="52" y="22"/>
                  </a:cubicBezTo>
                  <a:cubicBezTo>
                    <a:pt x="52" y="22"/>
                    <a:pt x="40" y="16"/>
                    <a:pt x="36" y="17"/>
                  </a:cubicBezTo>
                  <a:cubicBezTo>
                    <a:pt x="35" y="17"/>
                    <a:pt x="29" y="17"/>
                    <a:pt x="23" y="17"/>
                  </a:cubicBezTo>
                  <a:cubicBezTo>
                    <a:pt x="23" y="21"/>
                    <a:pt x="22" y="27"/>
                    <a:pt x="22" y="28"/>
                  </a:cubicBezTo>
                  <a:cubicBezTo>
                    <a:pt x="22" y="31"/>
                    <a:pt x="30" y="26"/>
                    <a:pt x="33" y="28"/>
                  </a:cubicBezTo>
                  <a:cubicBezTo>
                    <a:pt x="37" y="31"/>
                    <a:pt x="36" y="35"/>
                    <a:pt x="32" y="37"/>
                  </a:cubicBezTo>
                  <a:cubicBezTo>
                    <a:pt x="28" y="39"/>
                    <a:pt x="30" y="44"/>
                    <a:pt x="34" y="46"/>
                  </a:cubicBezTo>
                  <a:cubicBezTo>
                    <a:pt x="37" y="49"/>
                    <a:pt x="37" y="53"/>
                    <a:pt x="37" y="58"/>
                  </a:cubicBezTo>
                  <a:cubicBezTo>
                    <a:pt x="37" y="64"/>
                    <a:pt x="37" y="71"/>
                    <a:pt x="33" y="72"/>
                  </a:cubicBezTo>
                  <a:cubicBezTo>
                    <a:pt x="30" y="72"/>
                    <a:pt x="28" y="69"/>
                    <a:pt x="25" y="70"/>
                  </a:cubicBezTo>
                  <a:cubicBezTo>
                    <a:pt x="22" y="71"/>
                    <a:pt x="21" y="63"/>
                    <a:pt x="18" y="63"/>
                  </a:cubicBezTo>
                  <a:cubicBezTo>
                    <a:pt x="16" y="63"/>
                    <a:pt x="17" y="69"/>
                    <a:pt x="14" y="69"/>
                  </a:cubicBezTo>
                  <a:cubicBezTo>
                    <a:pt x="10" y="69"/>
                    <a:pt x="5" y="69"/>
                    <a:pt x="7" y="74"/>
                  </a:cubicBezTo>
                  <a:cubicBezTo>
                    <a:pt x="9" y="80"/>
                    <a:pt x="11" y="83"/>
                    <a:pt x="5" y="83"/>
                  </a:cubicBezTo>
                  <a:cubicBezTo>
                    <a:pt x="3" y="83"/>
                    <a:pt x="1" y="85"/>
                    <a:pt x="0" y="87"/>
                  </a:cubicBezTo>
                  <a:cubicBezTo>
                    <a:pt x="0" y="87"/>
                    <a:pt x="1" y="87"/>
                    <a:pt x="1" y="88"/>
                  </a:cubicBezTo>
                  <a:cubicBezTo>
                    <a:pt x="6" y="91"/>
                    <a:pt x="9" y="95"/>
                    <a:pt x="11" y="99"/>
                  </a:cubicBezTo>
                  <a:cubicBezTo>
                    <a:pt x="15" y="96"/>
                    <a:pt x="20" y="93"/>
                    <a:pt x="21" y="94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348" name="Freeform 41"/>
            <p:cNvSpPr/>
            <p:nvPr/>
          </p:nvSpPr>
          <p:spPr bwMode="auto">
            <a:xfrm>
              <a:off x="5605949" y="3423015"/>
              <a:ext cx="404310" cy="497337"/>
            </a:xfrm>
            <a:custGeom>
              <a:avLst/>
              <a:gdLst/>
              <a:ahLst/>
              <a:cxnLst>
                <a:cxn ang="0">
                  <a:pos x="141" y="13"/>
                </a:cxn>
                <a:cxn ang="0">
                  <a:pos x="128" y="15"/>
                </a:cxn>
                <a:cxn ang="0">
                  <a:pos x="108" y="13"/>
                </a:cxn>
                <a:cxn ang="0">
                  <a:pos x="36" y="15"/>
                </a:cxn>
                <a:cxn ang="0">
                  <a:pos x="25" y="39"/>
                </a:cxn>
                <a:cxn ang="0">
                  <a:pos x="24" y="88"/>
                </a:cxn>
                <a:cxn ang="0">
                  <a:pos x="10" y="101"/>
                </a:cxn>
                <a:cxn ang="0">
                  <a:pos x="4" y="117"/>
                </a:cxn>
                <a:cxn ang="0">
                  <a:pos x="8" y="132"/>
                </a:cxn>
                <a:cxn ang="0">
                  <a:pos x="12" y="144"/>
                </a:cxn>
                <a:cxn ang="0">
                  <a:pos x="21" y="165"/>
                </a:cxn>
                <a:cxn ang="0">
                  <a:pos x="24" y="170"/>
                </a:cxn>
                <a:cxn ang="0">
                  <a:pos x="35" y="177"/>
                </a:cxn>
                <a:cxn ang="0">
                  <a:pos x="47" y="190"/>
                </a:cxn>
                <a:cxn ang="0">
                  <a:pos x="59" y="204"/>
                </a:cxn>
                <a:cxn ang="0">
                  <a:pos x="64" y="213"/>
                </a:cxn>
                <a:cxn ang="0">
                  <a:pos x="76" y="219"/>
                </a:cxn>
                <a:cxn ang="0">
                  <a:pos x="88" y="218"/>
                </a:cxn>
                <a:cxn ang="0">
                  <a:pos x="109" y="227"/>
                </a:cxn>
                <a:cxn ang="0">
                  <a:pos x="124" y="226"/>
                </a:cxn>
                <a:cxn ang="0">
                  <a:pos x="135" y="222"/>
                </a:cxn>
                <a:cxn ang="0">
                  <a:pos x="146" y="214"/>
                </a:cxn>
                <a:cxn ang="0">
                  <a:pos x="155" y="217"/>
                </a:cxn>
                <a:cxn ang="0">
                  <a:pos x="145" y="198"/>
                </a:cxn>
                <a:cxn ang="0">
                  <a:pos x="125" y="180"/>
                </a:cxn>
                <a:cxn ang="0">
                  <a:pos x="136" y="172"/>
                </a:cxn>
                <a:cxn ang="0">
                  <a:pos x="141" y="149"/>
                </a:cxn>
                <a:cxn ang="0">
                  <a:pos x="149" y="133"/>
                </a:cxn>
                <a:cxn ang="0">
                  <a:pos x="161" y="119"/>
                </a:cxn>
                <a:cxn ang="0">
                  <a:pos x="166" y="90"/>
                </a:cxn>
                <a:cxn ang="0">
                  <a:pos x="176" y="73"/>
                </a:cxn>
                <a:cxn ang="0">
                  <a:pos x="180" y="57"/>
                </a:cxn>
                <a:cxn ang="0">
                  <a:pos x="171" y="20"/>
                </a:cxn>
                <a:cxn ang="0">
                  <a:pos x="155" y="0"/>
                </a:cxn>
                <a:cxn ang="0">
                  <a:pos x="148" y="5"/>
                </a:cxn>
              </a:cxnLst>
              <a:rect l="0" t="0" r="r" b="b"/>
              <a:pathLst>
                <a:path w="187" h="231">
                  <a:moveTo>
                    <a:pt x="148" y="5"/>
                  </a:moveTo>
                  <a:cubicBezTo>
                    <a:pt x="145" y="5"/>
                    <a:pt x="146" y="13"/>
                    <a:pt x="141" y="13"/>
                  </a:cubicBezTo>
                  <a:cubicBezTo>
                    <a:pt x="136" y="13"/>
                    <a:pt x="138" y="18"/>
                    <a:pt x="134" y="18"/>
                  </a:cubicBezTo>
                  <a:cubicBezTo>
                    <a:pt x="131" y="18"/>
                    <a:pt x="128" y="15"/>
                    <a:pt x="128" y="15"/>
                  </a:cubicBezTo>
                  <a:cubicBezTo>
                    <a:pt x="114" y="15"/>
                    <a:pt x="114" y="15"/>
                    <a:pt x="114" y="15"/>
                  </a:cubicBezTo>
                  <a:cubicBezTo>
                    <a:pt x="114" y="15"/>
                    <a:pt x="110" y="11"/>
                    <a:pt x="108" y="13"/>
                  </a:cubicBezTo>
                  <a:cubicBezTo>
                    <a:pt x="106" y="14"/>
                    <a:pt x="104" y="15"/>
                    <a:pt x="104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29"/>
                    <a:pt x="36" y="39"/>
                    <a:pt x="36" y="39"/>
                  </a:cubicBezTo>
                  <a:cubicBezTo>
                    <a:pt x="25" y="39"/>
                    <a:pt x="25" y="39"/>
                    <a:pt x="25" y="39"/>
                  </a:cubicBezTo>
                  <a:cubicBezTo>
                    <a:pt x="25" y="76"/>
                    <a:pt x="25" y="76"/>
                    <a:pt x="25" y="76"/>
                  </a:cubicBezTo>
                  <a:cubicBezTo>
                    <a:pt x="25" y="76"/>
                    <a:pt x="26" y="87"/>
                    <a:pt x="24" y="88"/>
                  </a:cubicBezTo>
                  <a:cubicBezTo>
                    <a:pt x="22" y="88"/>
                    <a:pt x="14" y="90"/>
                    <a:pt x="14" y="94"/>
                  </a:cubicBezTo>
                  <a:cubicBezTo>
                    <a:pt x="14" y="97"/>
                    <a:pt x="13" y="100"/>
                    <a:pt x="10" y="101"/>
                  </a:cubicBezTo>
                  <a:cubicBezTo>
                    <a:pt x="6" y="101"/>
                    <a:pt x="10" y="109"/>
                    <a:pt x="5" y="109"/>
                  </a:cubicBezTo>
                  <a:cubicBezTo>
                    <a:pt x="0" y="109"/>
                    <a:pt x="7" y="115"/>
                    <a:pt x="4" y="117"/>
                  </a:cubicBezTo>
                  <a:cubicBezTo>
                    <a:pt x="2" y="120"/>
                    <a:pt x="2" y="124"/>
                    <a:pt x="6" y="124"/>
                  </a:cubicBezTo>
                  <a:cubicBezTo>
                    <a:pt x="9" y="124"/>
                    <a:pt x="8" y="128"/>
                    <a:pt x="8" y="132"/>
                  </a:cubicBezTo>
                  <a:cubicBezTo>
                    <a:pt x="8" y="136"/>
                    <a:pt x="13" y="139"/>
                    <a:pt x="13" y="139"/>
                  </a:cubicBezTo>
                  <a:cubicBezTo>
                    <a:pt x="12" y="144"/>
                    <a:pt x="12" y="144"/>
                    <a:pt x="12" y="144"/>
                  </a:cubicBezTo>
                  <a:cubicBezTo>
                    <a:pt x="12" y="144"/>
                    <a:pt x="20" y="153"/>
                    <a:pt x="20" y="155"/>
                  </a:cubicBezTo>
                  <a:cubicBezTo>
                    <a:pt x="21" y="157"/>
                    <a:pt x="25" y="163"/>
                    <a:pt x="21" y="165"/>
                  </a:cubicBezTo>
                  <a:cubicBezTo>
                    <a:pt x="17" y="167"/>
                    <a:pt x="20" y="169"/>
                    <a:pt x="20" y="169"/>
                  </a:cubicBezTo>
                  <a:cubicBezTo>
                    <a:pt x="24" y="170"/>
                    <a:pt x="24" y="170"/>
                    <a:pt x="24" y="170"/>
                  </a:cubicBezTo>
                  <a:cubicBezTo>
                    <a:pt x="26" y="173"/>
                    <a:pt x="26" y="173"/>
                    <a:pt x="26" y="173"/>
                  </a:cubicBezTo>
                  <a:cubicBezTo>
                    <a:pt x="26" y="173"/>
                    <a:pt x="31" y="173"/>
                    <a:pt x="35" y="177"/>
                  </a:cubicBezTo>
                  <a:cubicBezTo>
                    <a:pt x="38" y="181"/>
                    <a:pt x="40" y="182"/>
                    <a:pt x="40" y="184"/>
                  </a:cubicBezTo>
                  <a:cubicBezTo>
                    <a:pt x="40" y="186"/>
                    <a:pt x="43" y="187"/>
                    <a:pt x="47" y="190"/>
                  </a:cubicBezTo>
                  <a:cubicBezTo>
                    <a:pt x="51" y="194"/>
                    <a:pt x="51" y="196"/>
                    <a:pt x="51" y="198"/>
                  </a:cubicBezTo>
                  <a:cubicBezTo>
                    <a:pt x="51" y="200"/>
                    <a:pt x="59" y="204"/>
                    <a:pt x="59" y="204"/>
                  </a:cubicBezTo>
                  <a:cubicBezTo>
                    <a:pt x="61" y="210"/>
                    <a:pt x="61" y="210"/>
                    <a:pt x="61" y="210"/>
                  </a:cubicBezTo>
                  <a:cubicBezTo>
                    <a:pt x="62" y="211"/>
                    <a:pt x="63" y="212"/>
                    <a:pt x="64" y="213"/>
                  </a:cubicBezTo>
                  <a:cubicBezTo>
                    <a:pt x="65" y="217"/>
                    <a:pt x="69" y="219"/>
                    <a:pt x="69" y="219"/>
                  </a:cubicBezTo>
                  <a:cubicBezTo>
                    <a:pt x="69" y="219"/>
                    <a:pt x="73" y="221"/>
                    <a:pt x="76" y="219"/>
                  </a:cubicBezTo>
                  <a:cubicBezTo>
                    <a:pt x="79" y="216"/>
                    <a:pt x="82" y="219"/>
                    <a:pt x="82" y="219"/>
                  </a:cubicBezTo>
                  <a:cubicBezTo>
                    <a:pt x="82" y="219"/>
                    <a:pt x="86" y="217"/>
                    <a:pt x="88" y="218"/>
                  </a:cubicBezTo>
                  <a:cubicBezTo>
                    <a:pt x="89" y="219"/>
                    <a:pt x="95" y="224"/>
                    <a:pt x="101" y="229"/>
                  </a:cubicBezTo>
                  <a:cubicBezTo>
                    <a:pt x="102" y="229"/>
                    <a:pt x="107" y="227"/>
                    <a:pt x="109" y="227"/>
                  </a:cubicBezTo>
                  <a:cubicBezTo>
                    <a:pt x="112" y="226"/>
                    <a:pt x="115" y="231"/>
                    <a:pt x="116" y="229"/>
                  </a:cubicBezTo>
                  <a:cubicBezTo>
                    <a:pt x="117" y="228"/>
                    <a:pt x="122" y="225"/>
                    <a:pt x="124" y="226"/>
                  </a:cubicBezTo>
                  <a:cubicBezTo>
                    <a:pt x="126" y="227"/>
                    <a:pt x="131" y="228"/>
                    <a:pt x="131" y="226"/>
                  </a:cubicBezTo>
                  <a:cubicBezTo>
                    <a:pt x="132" y="225"/>
                    <a:pt x="134" y="223"/>
                    <a:pt x="135" y="222"/>
                  </a:cubicBezTo>
                  <a:cubicBezTo>
                    <a:pt x="136" y="222"/>
                    <a:pt x="136" y="221"/>
                    <a:pt x="137" y="220"/>
                  </a:cubicBezTo>
                  <a:cubicBezTo>
                    <a:pt x="137" y="218"/>
                    <a:pt x="143" y="215"/>
                    <a:pt x="146" y="214"/>
                  </a:cubicBezTo>
                  <a:cubicBezTo>
                    <a:pt x="148" y="214"/>
                    <a:pt x="151" y="214"/>
                    <a:pt x="152" y="215"/>
                  </a:cubicBezTo>
                  <a:cubicBezTo>
                    <a:pt x="153" y="216"/>
                    <a:pt x="154" y="216"/>
                    <a:pt x="155" y="217"/>
                  </a:cubicBezTo>
                  <a:cubicBezTo>
                    <a:pt x="156" y="210"/>
                    <a:pt x="157" y="207"/>
                    <a:pt x="155" y="207"/>
                  </a:cubicBezTo>
                  <a:cubicBezTo>
                    <a:pt x="153" y="207"/>
                    <a:pt x="147" y="204"/>
                    <a:pt x="145" y="198"/>
                  </a:cubicBezTo>
                  <a:cubicBezTo>
                    <a:pt x="143" y="193"/>
                    <a:pt x="137" y="189"/>
                    <a:pt x="135" y="186"/>
                  </a:cubicBezTo>
                  <a:cubicBezTo>
                    <a:pt x="134" y="182"/>
                    <a:pt x="126" y="183"/>
                    <a:pt x="125" y="180"/>
                  </a:cubicBezTo>
                  <a:cubicBezTo>
                    <a:pt x="123" y="178"/>
                    <a:pt x="127" y="178"/>
                    <a:pt x="127" y="174"/>
                  </a:cubicBezTo>
                  <a:cubicBezTo>
                    <a:pt x="127" y="171"/>
                    <a:pt x="135" y="173"/>
                    <a:pt x="136" y="172"/>
                  </a:cubicBezTo>
                  <a:cubicBezTo>
                    <a:pt x="137" y="171"/>
                    <a:pt x="137" y="164"/>
                    <a:pt x="137" y="159"/>
                  </a:cubicBezTo>
                  <a:cubicBezTo>
                    <a:pt x="137" y="155"/>
                    <a:pt x="143" y="151"/>
                    <a:pt x="141" y="149"/>
                  </a:cubicBezTo>
                  <a:cubicBezTo>
                    <a:pt x="139" y="147"/>
                    <a:pt x="143" y="146"/>
                    <a:pt x="146" y="144"/>
                  </a:cubicBezTo>
                  <a:cubicBezTo>
                    <a:pt x="148" y="142"/>
                    <a:pt x="146" y="136"/>
                    <a:pt x="149" y="133"/>
                  </a:cubicBezTo>
                  <a:cubicBezTo>
                    <a:pt x="152" y="130"/>
                    <a:pt x="154" y="125"/>
                    <a:pt x="156" y="125"/>
                  </a:cubicBezTo>
                  <a:cubicBezTo>
                    <a:pt x="158" y="125"/>
                    <a:pt x="161" y="122"/>
                    <a:pt x="161" y="119"/>
                  </a:cubicBezTo>
                  <a:cubicBezTo>
                    <a:pt x="161" y="116"/>
                    <a:pt x="166" y="111"/>
                    <a:pt x="165" y="106"/>
                  </a:cubicBezTo>
                  <a:cubicBezTo>
                    <a:pt x="164" y="101"/>
                    <a:pt x="162" y="95"/>
                    <a:pt x="166" y="90"/>
                  </a:cubicBezTo>
                  <a:cubicBezTo>
                    <a:pt x="169" y="86"/>
                    <a:pt x="171" y="83"/>
                    <a:pt x="170" y="79"/>
                  </a:cubicBezTo>
                  <a:cubicBezTo>
                    <a:pt x="169" y="76"/>
                    <a:pt x="174" y="75"/>
                    <a:pt x="176" y="73"/>
                  </a:cubicBezTo>
                  <a:cubicBezTo>
                    <a:pt x="178" y="72"/>
                    <a:pt x="183" y="69"/>
                    <a:pt x="187" y="63"/>
                  </a:cubicBezTo>
                  <a:cubicBezTo>
                    <a:pt x="184" y="60"/>
                    <a:pt x="182" y="57"/>
                    <a:pt x="180" y="57"/>
                  </a:cubicBezTo>
                  <a:cubicBezTo>
                    <a:pt x="176" y="55"/>
                    <a:pt x="173" y="48"/>
                    <a:pt x="173" y="39"/>
                  </a:cubicBezTo>
                  <a:cubicBezTo>
                    <a:pt x="173" y="30"/>
                    <a:pt x="171" y="23"/>
                    <a:pt x="171" y="20"/>
                  </a:cubicBezTo>
                  <a:cubicBezTo>
                    <a:pt x="171" y="17"/>
                    <a:pt x="166" y="11"/>
                    <a:pt x="161" y="9"/>
                  </a:cubicBezTo>
                  <a:cubicBezTo>
                    <a:pt x="157" y="7"/>
                    <a:pt x="155" y="4"/>
                    <a:pt x="155" y="0"/>
                  </a:cubicBezTo>
                  <a:cubicBezTo>
                    <a:pt x="155" y="0"/>
                    <a:pt x="154" y="0"/>
                    <a:pt x="154" y="1"/>
                  </a:cubicBezTo>
                  <a:cubicBezTo>
                    <a:pt x="151" y="5"/>
                    <a:pt x="152" y="5"/>
                    <a:pt x="148" y="5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351" name="Freeform 42"/>
            <p:cNvSpPr/>
            <p:nvPr/>
          </p:nvSpPr>
          <p:spPr bwMode="auto">
            <a:xfrm>
              <a:off x="6085396" y="3691363"/>
              <a:ext cx="46514" cy="46514"/>
            </a:xfrm>
            <a:custGeom>
              <a:avLst/>
              <a:gdLst/>
              <a:ahLst/>
              <a:cxnLst>
                <a:cxn ang="0">
                  <a:pos x="8" y="3"/>
                </a:cxn>
                <a:cxn ang="0">
                  <a:pos x="3" y="10"/>
                </a:cxn>
                <a:cxn ang="0">
                  <a:pos x="2" y="20"/>
                </a:cxn>
                <a:cxn ang="0">
                  <a:pos x="9" y="19"/>
                </a:cxn>
                <a:cxn ang="0">
                  <a:pos x="14" y="21"/>
                </a:cxn>
                <a:cxn ang="0">
                  <a:pos x="19" y="16"/>
                </a:cxn>
                <a:cxn ang="0">
                  <a:pos x="13" y="13"/>
                </a:cxn>
                <a:cxn ang="0">
                  <a:pos x="19" y="8"/>
                </a:cxn>
                <a:cxn ang="0">
                  <a:pos x="18" y="1"/>
                </a:cxn>
                <a:cxn ang="0">
                  <a:pos x="17" y="0"/>
                </a:cxn>
                <a:cxn ang="0">
                  <a:pos x="14" y="2"/>
                </a:cxn>
                <a:cxn ang="0">
                  <a:pos x="8" y="3"/>
                </a:cxn>
              </a:cxnLst>
              <a:rect l="0" t="0" r="r" b="b"/>
              <a:pathLst>
                <a:path w="22" h="21">
                  <a:moveTo>
                    <a:pt x="8" y="3"/>
                  </a:moveTo>
                  <a:cubicBezTo>
                    <a:pt x="8" y="4"/>
                    <a:pt x="5" y="8"/>
                    <a:pt x="3" y="10"/>
                  </a:cubicBezTo>
                  <a:cubicBezTo>
                    <a:pt x="0" y="13"/>
                    <a:pt x="2" y="18"/>
                    <a:pt x="2" y="20"/>
                  </a:cubicBezTo>
                  <a:cubicBezTo>
                    <a:pt x="3" y="21"/>
                    <a:pt x="7" y="21"/>
                    <a:pt x="9" y="19"/>
                  </a:cubicBezTo>
                  <a:cubicBezTo>
                    <a:pt x="10" y="18"/>
                    <a:pt x="12" y="19"/>
                    <a:pt x="14" y="21"/>
                  </a:cubicBezTo>
                  <a:cubicBezTo>
                    <a:pt x="15" y="19"/>
                    <a:pt x="17" y="17"/>
                    <a:pt x="19" y="16"/>
                  </a:cubicBezTo>
                  <a:cubicBezTo>
                    <a:pt x="16" y="14"/>
                    <a:pt x="13" y="14"/>
                    <a:pt x="13" y="13"/>
                  </a:cubicBezTo>
                  <a:cubicBezTo>
                    <a:pt x="12" y="12"/>
                    <a:pt x="16" y="9"/>
                    <a:pt x="19" y="8"/>
                  </a:cubicBezTo>
                  <a:cubicBezTo>
                    <a:pt x="22" y="7"/>
                    <a:pt x="21" y="4"/>
                    <a:pt x="18" y="1"/>
                  </a:cubicBezTo>
                  <a:cubicBezTo>
                    <a:pt x="18" y="1"/>
                    <a:pt x="17" y="0"/>
                    <a:pt x="17" y="0"/>
                  </a:cubicBezTo>
                  <a:cubicBezTo>
                    <a:pt x="15" y="1"/>
                    <a:pt x="14" y="2"/>
                    <a:pt x="14" y="2"/>
                  </a:cubicBezTo>
                  <a:cubicBezTo>
                    <a:pt x="13" y="3"/>
                    <a:pt x="11" y="3"/>
                    <a:pt x="8" y="3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352" name="Freeform 43"/>
            <p:cNvSpPr/>
            <p:nvPr/>
          </p:nvSpPr>
          <p:spPr bwMode="auto">
            <a:xfrm>
              <a:off x="5956590" y="3558979"/>
              <a:ext cx="164586" cy="139541"/>
            </a:xfrm>
            <a:custGeom>
              <a:avLst/>
              <a:gdLst/>
              <a:ahLst/>
              <a:cxnLst>
                <a:cxn ang="0">
                  <a:pos x="14" y="10"/>
                </a:cxn>
                <a:cxn ang="0">
                  <a:pos x="8" y="16"/>
                </a:cxn>
                <a:cxn ang="0">
                  <a:pos x="4" y="27"/>
                </a:cxn>
                <a:cxn ang="0">
                  <a:pos x="3" y="43"/>
                </a:cxn>
                <a:cxn ang="0">
                  <a:pos x="13" y="43"/>
                </a:cxn>
                <a:cxn ang="0">
                  <a:pos x="16" y="40"/>
                </a:cxn>
                <a:cxn ang="0">
                  <a:pos x="21" y="38"/>
                </a:cxn>
                <a:cxn ang="0">
                  <a:pos x="28" y="41"/>
                </a:cxn>
                <a:cxn ang="0">
                  <a:pos x="33" y="41"/>
                </a:cxn>
                <a:cxn ang="0">
                  <a:pos x="45" y="41"/>
                </a:cxn>
                <a:cxn ang="0">
                  <a:pos x="68" y="64"/>
                </a:cxn>
                <a:cxn ang="0">
                  <a:pos x="68" y="65"/>
                </a:cxn>
                <a:cxn ang="0">
                  <a:pos x="74" y="64"/>
                </a:cxn>
                <a:cxn ang="0">
                  <a:pos x="77" y="62"/>
                </a:cxn>
                <a:cxn ang="0">
                  <a:pos x="65" y="49"/>
                </a:cxn>
                <a:cxn ang="0">
                  <a:pos x="47" y="36"/>
                </a:cxn>
                <a:cxn ang="0">
                  <a:pos x="40" y="29"/>
                </a:cxn>
                <a:cxn ang="0">
                  <a:pos x="31" y="13"/>
                </a:cxn>
                <a:cxn ang="0">
                  <a:pos x="25" y="0"/>
                </a:cxn>
                <a:cxn ang="0">
                  <a:pos x="14" y="10"/>
                </a:cxn>
              </a:cxnLst>
              <a:rect l="0" t="0" r="r" b="b"/>
              <a:pathLst>
                <a:path w="77" h="65">
                  <a:moveTo>
                    <a:pt x="14" y="10"/>
                  </a:moveTo>
                  <a:cubicBezTo>
                    <a:pt x="12" y="12"/>
                    <a:pt x="7" y="13"/>
                    <a:pt x="8" y="16"/>
                  </a:cubicBezTo>
                  <a:cubicBezTo>
                    <a:pt x="9" y="20"/>
                    <a:pt x="7" y="23"/>
                    <a:pt x="4" y="27"/>
                  </a:cubicBezTo>
                  <a:cubicBezTo>
                    <a:pt x="0" y="32"/>
                    <a:pt x="2" y="38"/>
                    <a:pt x="3" y="43"/>
                  </a:cubicBezTo>
                  <a:cubicBezTo>
                    <a:pt x="7" y="42"/>
                    <a:pt x="12" y="42"/>
                    <a:pt x="13" y="43"/>
                  </a:cubicBezTo>
                  <a:cubicBezTo>
                    <a:pt x="14" y="45"/>
                    <a:pt x="15" y="43"/>
                    <a:pt x="16" y="40"/>
                  </a:cubicBezTo>
                  <a:cubicBezTo>
                    <a:pt x="17" y="36"/>
                    <a:pt x="19" y="36"/>
                    <a:pt x="21" y="38"/>
                  </a:cubicBezTo>
                  <a:cubicBezTo>
                    <a:pt x="23" y="40"/>
                    <a:pt x="25" y="43"/>
                    <a:pt x="28" y="41"/>
                  </a:cubicBezTo>
                  <a:cubicBezTo>
                    <a:pt x="32" y="39"/>
                    <a:pt x="32" y="40"/>
                    <a:pt x="33" y="41"/>
                  </a:cubicBezTo>
                  <a:cubicBezTo>
                    <a:pt x="35" y="42"/>
                    <a:pt x="42" y="41"/>
                    <a:pt x="45" y="41"/>
                  </a:cubicBezTo>
                  <a:cubicBezTo>
                    <a:pt x="47" y="41"/>
                    <a:pt x="68" y="64"/>
                    <a:pt x="68" y="64"/>
                  </a:cubicBezTo>
                  <a:cubicBezTo>
                    <a:pt x="68" y="64"/>
                    <a:pt x="68" y="64"/>
                    <a:pt x="68" y="65"/>
                  </a:cubicBezTo>
                  <a:cubicBezTo>
                    <a:pt x="71" y="65"/>
                    <a:pt x="73" y="65"/>
                    <a:pt x="74" y="64"/>
                  </a:cubicBezTo>
                  <a:cubicBezTo>
                    <a:pt x="74" y="64"/>
                    <a:pt x="75" y="63"/>
                    <a:pt x="77" y="62"/>
                  </a:cubicBezTo>
                  <a:cubicBezTo>
                    <a:pt x="74" y="59"/>
                    <a:pt x="70" y="55"/>
                    <a:pt x="65" y="49"/>
                  </a:cubicBezTo>
                  <a:cubicBezTo>
                    <a:pt x="58" y="41"/>
                    <a:pt x="51" y="36"/>
                    <a:pt x="47" y="36"/>
                  </a:cubicBezTo>
                  <a:cubicBezTo>
                    <a:pt x="43" y="36"/>
                    <a:pt x="42" y="29"/>
                    <a:pt x="40" y="29"/>
                  </a:cubicBezTo>
                  <a:cubicBezTo>
                    <a:pt x="37" y="29"/>
                    <a:pt x="32" y="19"/>
                    <a:pt x="31" y="13"/>
                  </a:cubicBezTo>
                  <a:cubicBezTo>
                    <a:pt x="31" y="9"/>
                    <a:pt x="28" y="4"/>
                    <a:pt x="25" y="0"/>
                  </a:cubicBezTo>
                  <a:cubicBezTo>
                    <a:pt x="21" y="6"/>
                    <a:pt x="16" y="9"/>
                    <a:pt x="14" y="10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353" name="Freeform 44"/>
            <p:cNvSpPr/>
            <p:nvPr/>
          </p:nvSpPr>
          <p:spPr bwMode="auto">
            <a:xfrm>
              <a:off x="5872508" y="3635905"/>
              <a:ext cx="364953" cy="284449"/>
            </a:xfrm>
            <a:custGeom>
              <a:avLst/>
              <a:gdLst/>
              <a:ahLst/>
              <a:cxnLst>
                <a:cxn ang="0">
                  <a:pos x="12" y="87"/>
                </a:cxn>
                <a:cxn ang="0">
                  <a:pos x="22" y="99"/>
                </a:cxn>
                <a:cxn ang="0">
                  <a:pos x="32" y="108"/>
                </a:cxn>
                <a:cxn ang="0">
                  <a:pos x="32" y="118"/>
                </a:cxn>
                <a:cxn ang="0">
                  <a:pos x="36" y="119"/>
                </a:cxn>
                <a:cxn ang="0">
                  <a:pos x="47" y="122"/>
                </a:cxn>
                <a:cxn ang="0">
                  <a:pos x="60" y="129"/>
                </a:cxn>
                <a:cxn ang="0">
                  <a:pos x="73" y="131"/>
                </a:cxn>
                <a:cxn ang="0">
                  <a:pos x="81" y="125"/>
                </a:cxn>
                <a:cxn ang="0">
                  <a:pos x="91" y="123"/>
                </a:cxn>
                <a:cxn ang="0">
                  <a:pos x="96" y="126"/>
                </a:cxn>
                <a:cxn ang="0">
                  <a:pos x="102" y="124"/>
                </a:cxn>
                <a:cxn ang="0">
                  <a:pos x="111" y="123"/>
                </a:cxn>
                <a:cxn ang="0">
                  <a:pos x="126" y="115"/>
                </a:cxn>
                <a:cxn ang="0">
                  <a:pos x="138" y="113"/>
                </a:cxn>
                <a:cxn ang="0">
                  <a:pos x="168" y="83"/>
                </a:cxn>
                <a:cxn ang="0">
                  <a:pos x="164" y="80"/>
                </a:cxn>
                <a:cxn ang="0">
                  <a:pos x="149" y="77"/>
                </a:cxn>
                <a:cxn ang="0">
                  <a:pos x="126" y="69"/>
                </a:cxn>
                <a:cxn ang="0">
                  <a:pos x="118" y="62"/>
                </a:cxn>
                <a:cxn ang="0">
                  <a:pos x="111" y="52"/>
                </a:cxn>
                <a:cxn ang="0">
                  <a:pos x="113" y="47"/>
                </a:cxn>
                <a:cxn ang="0">
                  <a:pos x="108" y="45"/>
                </a:cxn>
                <a:cxn ang="0">
                  <a:pos x="101" y="46"/>
                </a:cxn>
                <a:cxn ang="0">
                  <a:pos x="102" y="36"/>
                </a:cxn>
                <a:cxn ang="0">
                  <a:pos x="107" y="28"/>
                </a:cxn>
                <a:cxn ang="0">
                  <a:pos x="84" y="5"/>
                </a:cxn>
                <a:cxn ang="0">
                  <a:pos x="72" y="5"/>
                </a:cxn>
                <a:cxn ang="0">
                  <a:pos x="67" y="5"/>
                </a:cxn>
                <a:cxn ang="0">
                  <a:pos x="60" y="2"/>
                </a:cxn>
                <a:cxn ang="0">
                  <a:pos x="55" y="4"/>
                </a:cxn>
                <a:cxn ang="0">
                  <a:pos x="52" y="7"/>
                </a:cxn>
                <a:cxn ang="0">
                  <a:pos x="42" y="7"/>
                </a:cxn>
                <a:cxn ang="0">
                  <a:pos x="42" y="7"/>
                </a:cxn>
                <a:cxn ang="0">
                  <a:pos x="38" y="20"/>
                </a:cxn>
                <a:cxn ang="0">
                  <a:pos x="33" y="26"/>
                </a:cxn>
                <a:cxn ang="0">
                  <a:pos x="26" y="34"/>
                </a:cxn>
                <a:cxn ang="0">
                  <a:pos x="23" y="45"/>
                </a:cxn>
                <a:cxn ang="0">
                  <a:pos x="18" y="50"/>
                </a:cxn>
                <a:cxn ang="0">
                  <a:pos x="14" y="60"/>
                </a:cxn>
                <a:cxn ang="0">
                  <a:pos x="13" y="73"/>
                </a:cxn>
                <a:cxn ang="0">
                  <a:pos x="4" y="75"/>
                </a:cxn>
                <a:cxn ang="0">
                  <a:pos x="2" y="81"/>
                </a:cxn>
                <a:cxn ang="0">
                  <a:pos x="12" y="87"/>
                </a:cxn>
              </a:cxnLst>
              <a:rect l="0" t="0" r="r" b="b"/>
              <a:pathLst>
                <a:path w="170" h="132">
                  <a:moveTo>
                    <a:pt x="12" y="87"/>
                  </a:moveTo>
                  <a:cubicBezTo>
                    <a:pt x="14" y="90"/>
                    <a:pt x="20" y="94"/>
                    <a:pt x="22" y="99"/>
                  </a:cubicBezTo>
                  <a:cubicBezTo>
                    <a:pt x="24" y="105"/>
                    <a:pt x="30" y="108"/>
                    <a:pt x="32" y="108"/>
                  </a:cubicBezTo>
                  <a:cubicBezTo>
                    <a:pt x="34" y="108"/>
                    <a:pt x="33" y="111"/>
                    <a:pt x="32" y="118"/>
                  </a:cubicBezTo>
                  <a:cubicBezTo>
                    <a:pt x="33" y="118"/>
                    <a:pt x="35" y="119"/>
                    <a:pt x="36" y="119"/>
                  </a:cubicBezTo>
                  <a:cubicBezTo>
                    <a:pt x="38" y="120"/>
                    <a:pt x="45" y="119"/>
                    <a:pt x="47" y="122"/>
                  </a:cubicBezTo>
                  <a:cubicBezTo>
                    <a:pt x="50" y="124"/>
                    <a:pt x="58" y="129"/>
                    <a:pt x="60" y="129"/>
                  </a:cubicBezTo>
                  <a:cubicBezTo>
                    <a:pt x="63" y="129"/>
                    <a:pt x="72" y="130"/>
                    <a:pt x="73" y="131"/>
                  </a:cubicBezTo>
                  <a:cubicBezTo>
                    <a:pt x="75" y="132"/>
                    <a:pt x="77" y="128"/>
                    <a:pt x="81" y="125"/>
                  </a:cubicBezTo>
                  <a:cubicBezTo>
                    <a:pt x="85" y="123"/>
                    <a:pt x="90" y="122"/>
                    <a:pt x="91" y="123"/>
                  </a:cubicBezTo>
                  <a:cubicBezTo>
                    <a:pt x="91" y="125"/>
                    <a:pt x="94" y="127"/>
                    <a:pt x="96" y="126"/>
                  </a:cubicBezTo>
                  <a:cubicBezTo>
                    <a:pt x="97" y="125"/>
                    <a:pt x="99" y="125"/>
                    <a:pt x="102" y="124"/>
                  </a:cubicBezTo>
                  <a:cubicBezTo>
                    <a:pt x="105" y="123"/>
                    <a:pt x="110" y="122"/>
                    <a:pt x="111" y="123"/>
                  </a:cubicBezTo>
                  <a:cubicBezTo>
                    <a:pt x="113" y="123"/>
                    <a:pt x="118" y="115"/>
                    <a:pt x="126" y="115"/>
                  </a:cubicBezTo>
                  <a:cubicBezTo>
                    <a:pt x="133" y="115"/>
                    <a:pt x="135" y="116"/>
                    <a:pt x="138" y="113"/>
                  </a:cubicBezTo>
                  <a:cubicBezTo>
                    <a:pt x="141" y="109"/>
                    <a:pt x="166" y="84"/>
                    <a:pt x="168" y="83"/>
                  </a:cubicBezTo>
                  <a:cubicBezTo>
                    <a:pt x="170" y="81"/>
                    <a:pt x="167" y="80"/>
                    <a:pt x="164" y="80"/>
                  </a:cubicBezTo>
                  <a:cubicBezTo>
                    <a:pt x="162" y="80"/>
                    <a:pt x="157" y="80"/>
                    <a:pt x="149" y="77"/>
                  </a:cubicBezTo>
                  <a:cubicBezTo>
                    <a:pt x="141" y="73"/>
                    <a:pt x="128" y="69"/>
                    <a:pt x="126" y="69"/>
                  </a:cubicBezTo>
                  <a:cubicBezTo>
                    <a:pt x="124" y="68"/>
                    <a:pt x="120" y="63"/>
                    <a:pt x="118" y="62"/>
                  </a:cubicBezTo>
                  <a:cubicBezTo>
                    <a:pt x="116" y="61"/>
                    <a:pt x="112" y="54"/>
                    <a:pt x="111" y="52"/>
                  </a:cubicBezTo>
                  <a:cubicBezTo>
                    <a:pt x="111" y="51"/>
                    <a:pt x="112" y="49"/>
                    <a:pt x="113" y="47"/>
                  </a:cubicBezTo>
                  <a:cubicBezTo>
                    <a:pt x="111" y="45"/>
                    <a:pt x="109" y="44"/>
                    <a:pt x="108" y="45"/>
                  </a:cubicBezTo>
                  <a:cubicBezTo>
                    <a:pt x="106" y="47"/>
                    <a:pt x="102" y="47"/>
                    <a:pt x="101" y="46"/>
                  </a:cubicBezTo>
                  <a:cubicBezTo>
                    <a:pt x="101" y="44"/>
                    <a:pt x="99" y="39"/>
                    <a:pt x="102" y="36"/>
                  </a:cubicBezTo>
                  <a:cubicBezTo>
                    <a:pt x="104" y="34"/>
                    <a:pt x="107" y="28"/>
                    <a:pt x="107" y="28"/>
                  </a:cubicBezTo>
                  <a:cubicBezTo>
                    <a:pt x="107" y="28"/>
                    <a:pt x="86" y="5"/>
                    <a:pt x="84" y="5"/>
                  </a:cubicBezTo>
                  <a:cubicBezTo>
                    <a:pt x="81" y="5"/>
                    <a:pt x="74" y="6"/>
                    <a:pt x="72" y="5"/>
                  </a:cubicBezTo>
                  <a:cubicBezTo>
                    <a:pt x="71" y="4"/>
                    <a:pt x="71" y="3"/>
                    <a:pt x="67" y="5"/>
                  </a:cubicBezTo>
                  <a:cubicBezTo>
                    <a:pt x="64" y="7"/>
                    <a:pt x="62" y="4"/>
                    <a:pt x="60" y="2"/>
                  </a:cubicBezTo>
                  <a:cubicBezTo>
                    <a:pt x="58" y="0"/>
                    <a:pt x="56" y="0"/>
                    <a:pt x="55" y="4"/>
                  </a:cubicBezTo>
                  <a:cubicBezTo>
                    <a:pt x="54" y="7"/>
                    <a:pt x="53" y="9"/>
                    <a:pt x="52" y="7"/>
                  </a:cubicBezTo>
                  <a:cubicBezTo>
                    <a:pt x="51" y="6"/>
                    <a:pt x="46" y="6"/>
                    <a:pt x="42" y="7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43" y="12"/>
                    <a:pt x="38" y="17"/>
                    <a:pt x="38" y="20"/>
                  </a:cubicBezTo>
                  <a:cubicBezTo>
                    <a:pt x="38" y="23"/>
                    <a:pt x="35" y="26"/>
                    <a:pt x="33" y="26"/>
                  </a:cubicBezTo>
                  <a:cubicBezTo>
                    <a:pt x="31" y="26"/>
                    <a:pt x="29" y="31"/>
                    <a:pt x="26" y="34"/>
                  </a:cubicBezTo>
                  <a:cubicBezTo>
                    <a:pt x="23" y="37"/>
                    <a:pt x="25" y="43"/>
                    <a:pt x="23" y="45"/>
                  </a:cubicBezTo>
                  <a:cubicBezTo>
                    <a:pt x="20" y="47"/>
                    <a:pt x="16" y="48"/>
                    <a:pt x="18" y="50"/>
                  </a:cubicBezTo>
                  <a:cubicBezTo>
                    <a:pt x="20" y="52"/>
                    <a:pt x="14" y="56"/>
                    <a:pt x="14" y="60"/>
                  </a:cubicBezTo>
                  <a:cubicBezTo>
                    <a:pt x="14" y="65"/>
                    <a:pt x="14" y="72"/>
                    <a:pt x="13" y="73"/>
                  </a:cubicBezTo>
                  <a:cubicBezTo>
                    <a:pt x="12" y="74"/>
                    <a:pt x="4" y="72"/>
                    <a:pt x="4" y="75"/>
                  </a:cubicBezTo>
                  <a:cubicBezTo>
                    <a:pt x="4" y="79"/>
                    <a:pt x="0" y="79"/>
                    <a:pt x="2" y="81"/>
                  </a:cubicBezTo>
                  <a:cubicBezTo>
                    <a:pt x="3" y="84"/>
                    <a:pt x="11" y="83"/>
                    <a:pt x="12" y="87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354" name="Freeform 45"/>
            <p:cNvSpPr/>
            <p:nvPr/>
          </p:nvSpPr>
          <p:spPr bwMode="auto">
            <a:xfrm>
              <a:off x="5929755" y="3117100"/>
              <a:ext cx="37569" cy="44725"/>
            </a:xfrm>
            <a:custGeom>
              <a:avLst/>
              <a:gdLst/>
              <a:ahLst/>
              <a:cxnLst>
                <a:cxn ang="0">
                  <a:pos x="14" y="9"/>
                </a:cxn>
                <a:cxn ang="0">
                  <a:pos x="8" y="0"/>
                </a:cxn>
                <a:cxn ang="0">
                  <a:pos x="8" y="2"/>
                </a:cxn>
                <a:cxn ang="0">
                  <a:pos x="0" y="18"/>
                </a:cxn>
                <a:cxn ang="0">
                  <a:pos x="5" y="21"/>
                </a:cxn>
                <a:cxn ang="0">
                  <a:pos x="14" y="9"/>
                </a:cxn>
              </a:cxnLst>
              <a:rect l="0" t="0" r="r" b="b"/>
              <a:pathLst>
                <a:path w="17" h="21">
                  <a:moveTo>
                    <a:pt x="14" y="9"/>
                  </a:moveTo>
                  <a:cubicBezTo>
                    <a:pt x="16" y="7"/>
                    <a:pt x="17" y="0"/>
                    <a:pt x="8" y="0"/>
                  </a:cubicBezTo>
                  <a:cubicBezTo>
                    <a:pt x="8" y="1"/>
                    <a:pt x="8" y="1"/>
                    <a:pt x="8" y="2"/>
                  </a:cubicBezTo>
                  <a:cubicBezTo>
                    <a:pt x="8" y="5"/>
                    <a:pt x="3" y="12"/>
                    <a:pt x="0" y="18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8" y="16"/>
                    <a:pt x="12" y="10"/>
                    <a:pt x="14" y="9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355" name="Freeform 46"/>
            <p:cNvSpPr/>
            <p:nvPr/>
          </p:nvSpPr>
          <p:spPr bwMode="auto">
            <a:xfrm>
              <a:off x="5940489" y="3047329"/>
              <a:ext cx="168165" cy="134175"/>
            </a:xfrm>
            <a:custGeom>
              <a:avLst/>
              <a:gdLst/>
              <a:ahLst/>
              <a:cxnLst>
                <a:cxn ang="0">
                  <a:pos x="9" y="41"/>
                </a:cxn>
                <a:cxn ang="0">
                  <a:pos x="0" y="53"/>
                </a:cxn>
                <a:cxn ang="0">
                  <a:pos x="1" y="53"/>
                </a:cxn>
                <a:cxn ang="0">
                  <a:pos x="2" y="57"/>
                </a:cxn>
                <a:cxn ang="0">
                  <a:pos x="12" y="62"/>
                </a:cxn>
                <a:cxn ang="0">
                  <a:pos x="23" y="56"/>
                </a:cxn>
                <a:cxn ang="0">
                  <a:pos x="61" y="37"/>
                </a:cxn>
                <a:cxn ang="0">
                  <a:pos x="64" y="30"/>
                </a:cxn>
                <a:cxn ang="0">
                  <a:pos x="65" y="21"/>
                </a:cxn>
                <a:cxn ang="0">
                  <a:pos x="64" y="12"/>
                </a:cxn>
                <a:cxn ang="0">
                  <a:pos x="71" y="7"/>
                </a:cxn>
                <a:cxn ang="0">
                  <a:pos x="78" y="2"/>
                </a:cxn>
                <a:cxn ang="0">
                  <a:pos x="73" y="0"/>
                </a:cxn>
                <a:cxn ang="0">
                  <a:pos x="61" y="2"/>
                </a:cxn>
                <a:cxn ang="0">
                  <a:pos x="46" y="7"/>
                </a:cxn>
                <a:cxn ang="0">
                  <a:pos x="33" y="6"/>
                </a:cxn>
                <a:cxn ang="0">
                  <a:pos x="26" y="8"/>
                </a:cxn>
                <a:cxn ang="0">
                  <a:pos x="16" y="8"/>
                </a:cxn>
                <a:cxn ang="0">
                  <a:pos x="11" y="10"/>
                </a:cxn>
                <a:cxn ang="0">
                  <a:pos x="4" y="18"/>
                </a:cxn>
                <a:cxn ang="0">
                  <a:pos x="4" y="24"/>
                </a:cxn>
                <a:cxn ang="0">
                  <a:pos x="3" y="32"/>
                </a:cxn>
                <a:cxn ang="0">
                  <a:pos x="9" y="41"/>
                </a:cxn>
              </a:cxnLst>
              <a:rect l="0" t="0" r="r" b="b"/>
              <a:pathLst>
                <a:path w="78" h="62">
                  <a:moveTo>
                    <a:pt x="9" y="41"/>
                  </a:moveTo>
                  <a:cubicBezTo>
                    <a:pt x="7" y="42"/>
                    <a:pt x="3" y="48"/>
                    <a:pt x="0" y="53"/>
                  </a:cubicBezTo>
                  <a:cubicBezTo>
                    <a:pt x="1" y="53"/>
                    <a:pt x="1" y="53"/>
                    <a:pt x="1" y="53"/>
                  </a:cubicBezTo>
                  <a:cubicBezTo>
                    <a:pt x="2" y="57"/>
                    <a:pt x="2" y="57"/>
                    <a:pt x="2" y="57"/>
                  </a:cubicBezTo>
                  <a:cubicBezTo>
                    <a:pt x="12" y="62"/>
                    <a:pt x="12" y="62"/>
                    <a:pt x="12" y="62"/>
                  </a:cubicBezTo>
                  <a:cubicBezTo>
                    <a:pt x="12" y="62"/>
                    <a:pt x="20" y="57"/>
                    <a:pt x="23" y="56"/>
                  </a:cubicBezTo>
                  <a:cubicBezTo>
                    <a:pt x="26" y="56"/>
                    <a:pt x="61" y="37"/>
                    <a:pt x="61" y="37"/>
                  </a:cubicBezTo>
                  <a:cubicBezTo>
                    <a:pt x="61" y="37"/>
                    <a:pt x="65" y="32"/>
                    <a:pt x="64" y="30"/>
                  </a:cubicBezTo>
                  <a:cubicBezTo>
                    <a:pt x="64" y="28"/>
                    <a:pt x="63" y="24"/>
                    <a:pt x="65" y="21"/>
                  </a:cubicBezTo>
                  <a:cubicBezTo>
                    <a:pt x="67" y="19"/>
                    <a:pt x="63" y="16"/>
                    <a:pt x="64" y="12"/>
                  </a:cubicBezTo>
                  <a:cubicBezTo>
                    <a:pt x="65" y="8"/>
                    <a:pt x="71" y="7"/>
                    <a:pt x="71" y="7"/>
                  </a:cubicBezTo>
                  <a:cubicBezTo>
                    <a:pt x="78" y="2"/>
                    <a:pt x="78" y="2"/>
                    <a:pt x="78" y="2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0"/>
                    <a:pt x="68" y="3"/>
                    <a:pt x="61" y="2"/>
                  </a:cubicBezTo>
                  <a:cubicBezTo>
                    <a:pt x="54" y="2"/>
                    <a:pt x="53" y="7"/>
                    <a:pt x="46" y="7"/>
                  </a:cubicBezTo>
                  <a:cubicBezTo>
                    <a:pt x="39" y="7"/>
                    <a:pt x="35" y="8"/>
                    <a:pt x="33" y="6"/>
                  </a:cubicBezTo>
                  <a:cubicBezTo>
                    <a:pt x="31" y="4"/>
                    <a:pt x="31" y="5"/>
                    <a:pt x="26" y="8"/>
                  </a:cubicBezTo>
                  <a:cubicBezTo>
                    <a:pt x="21" y="10"/>
                    <a:pt x="18" y="9"/>
                    <a:pt x="16" y="8"/>
                  </a:cubicBezTo>
                  <a:cubicBezTo>
                    <a:pt x="13" y="6"/>
                    <a:pt x="12" y="8"/>
                    <a:pt x="11" y="10"/>
                  </a:cubicBezTo>
                  <a:cubicBezTo>
                    <a:pt x="11" y="12"/>
                    <a:pt x="11" y="17"/>
                    <a:pt x="4" y="18"/>
                  </a:cubicBezTo>
                  <a:cubicBezTo>
                    <a:pt x="4" y="20"/>
                    <a:pt x="3" y="22"/>
                    <a:pt x="4" y="24"/>
                  </a:cubicBezTo>
                  <a:cubicBezTo>
                    <a:pt x="6" y="26"/>
                    <a:pt x="4" y="28"/>
                    <a:pt x="3" y="32"/>
                  </a:cubicBezTo>
                  <a:cubicBezTo>
                    <a:pt x="12" y="32"/>
                    <a:pt x="11" y="39"/>
                    <a:pt x="9" y="41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357" name="Freeform 47"/>
            <p:cNvSpPr/>
            <p:nvPr/>
          </p:nvSpPr>
          <p:spPr bwMode="auto">
            <a:xfrm>
              <a:off x="8128416" y="3020495"/>
              <a:ext cx="91239" cy="114495"/>
            </a:xfrm>
            <a:custGeom>
              <a:avLst/>
              <a:gdLst/>
              <a:ahLst/>
              <a:cxnLst>
                <a:cxn ang="0">
                  <a:pos x="10" y="4"/>
                </a:cxn>
                <a:cxn ang="0">
                  <a:pos x="4" y="9"/>
                </a:cxn>
                <a:cxn ang="0">
                  <a:pos x="7" y="15"/>
                </a:cxn>
                <a:cxn ang="0">
                  <a:pos x="7" y="20"/>
                </a:cxn>
                <a:cxn ang="0">
                  <a:pos x="6" y="30"/>
                </a:cxn>
                <a:cxn ang="0">
                  <a:pos x="3" y="44"/>
                </a:cxn>
                <a:cxn ang="0">
                  <a:pos x="4" y="51"/>
                </a:cxn>
                <a:cxn ang="0">
                  <a:pos x="26" y="44"/>
                </a:cxn>
                <a:cxn ang="0">
                  <a:pos x="37" y="40"/>
                </a:cxn>
                <a:cxn ang="0">
                  <a:pos x="41" y="35"/>
                </a:cxn>
                <a:cxn ang="0">
                  <a:pos x="38" y="19"/>
                </a:cxn>
                <a:cxn ang="0">
                  <a:pos x="27" y="0"/>
                </a:cxn>
                <a:cxn ang="0">
                  <a:pos x="21" y="2"/>
                </a:cxn>
                <a:cxn ang="0">
                  <a:pos x="10" y="4"/>
                </a:cxn>
              </a:cxnLst>
              <a:rect l="0" t="0" r="r" b="b"/>
              <a:pathLst>
                <a:path w="43" h="53">
                  <a:moveTo>
                    <a:pt x="10" y="4"/>
                  </a:moveTo>
                  <a:cubicBezTo>
                    <a:pt x="9" y="5"/>
                    <a:pt x="6" y="7"/>
                    <a:pt x="4" y="9"/>
                  </a:cubicBezTo>
                  <a:cubicBezTo>
                    <a:pt x="5" y="11"/>
                    <a:pt x="5" y="15"/>
                    <a:pt x="7" y="15"/>
                  </a:cubicBezTo>
                  <a:cubicBezTo>
                    <a:pt x="11" y="15"/>
                    <a:pt x="11" y="21"/>
                    <a:pt x="7" y="20"/>
                  </a:cubicBezTo>
                  <a:cubicBezTo>
                    <a:pt x="3" y="19"/>
                    <a:pt x="3" y="25"/>
                    <a:pt x="6" y="30"/>
                  </a:cubicBezTo>
                  <a:cubicBezTo>
                    <a:pt x="10" y="35"/>
                    <a:pt x="0" y="41"/>
                    <a:pt x="3" y="44"/>
                  </a:cubicBezTo>
                  <a:cubicBezTo>
                    <a:pt x="5" y="47"/>
                    <a:pt x="3" y="50"/>
                    <a:pt x="4" y="51"/>
                  </a:cubicBezTo>
                  <a:cubicBezTo>
                    <a:pt x="5" y="53"/>
                    <a:pt x="20" y="51"/>
                    <a:pt x="26" y="44"/>
                  </a:cubicBezTo>
                  <a:cubicBezTo>
                    <a:pt x="32" y="38"/>
                    <a:pt x="34" y="39"/>
                    <a:pt x="37" y="40"/>
                  </a:cubicBezTo>
                  <a:cubicBezTo>
                    <a:pt x="40" y="41"/>
                    <a:pt x="43" y="37"/>
                    <a:pt x="41" y="35"/>
                  </a:cubicBezTo>
                  <a:cubicBezTo>
                    <a:pt x="40" y="32"/>
                    <a:pt x="38" y="26"/>
                    <a:pt x="38" y="19"/>
                  </a:cubicBezTo>
                  <a:cubicBezTo>
                    <a:pt x="39" y="14"/>
                    <a:pt x="33" y="6"/>
                    <a:pt x="27" y="0"/>
                  </a:cubicBezTo>
                  <a:cubicBezTo>
                    <a:pt x="25" y="1"/>
                    <a:pt x="23" y="2"/>
                    <a:pt x="21" y="2"/>
                  </a:cubicBezTo>
                  <a:cubicBezTo>
                    <a:pt x="17" y="2"/>
                    <a:pt x="12" y="2"/>
                    <a:pt x="10" y="4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358" name="Freeform 48"/>
            <p:cNvSpPr/>
            <p:nvPr/>
          </p:nvSpPr>
          <p:spPr bwMode="auto">
            <a:xfrm>
              <a:off x="7214245" y="3342512"/>
              <a:ext cx="107339" cy="144908"/>
            </a:xfrm>
            <a:custGeom>
              <a:avLst/>
              <a:gdLst/>
              <a:ahLst/>
              <a:cxnLst>
                <a:cxn ang="0">
                  <a:pos x="50" y="56"/>
                </a:cxn>
                <a:cxn ang="0">
                  <a:pos x="46" y="34"/>
                </a:cxn>
                <a:cxn ang="0">
                  <a:pos x="37" y="43"/>
                </a:cxn>
                <a:cxn ang="0">
                  <a:pos x="38" y="31"/>
                </a:cxn>
                <a:cxn ang="0">
                  <a:pos x="47" y="19"/>
                </a:cxn>
                <a:cxn ang="0">
                  <a:pos x="39" y="17"/>
                </a:cxn>
                <a:cxn ang="0">
                  <a:pos x="26" y="17"/>
                </a:cxn>
                <a:cxn ang="0">
                  <a:pos x="21" y="12"/>
                </a:cxn>
                <a:cxn ang="0">
                  <a:pos x="13" y="6"/>
                </a:cxn>
                <a:cxn ang="0">
                  <a:pos x="4" y="6"/>
                </a:cxn>
                <a:cxn ang="0">
                  <a:pos x="11" y="15"/>
                </a:cxn>
                <a:cxn ang="0">
                  <a:pos x="5" y="20"/>
                </a:cxn>
                <a:cxn ang="0">
                  <a:pos x="8" y="37"/>
                </a:cxn>
                <a:cxn ang="0">
                  <a:pos x="12" y="57"/>
                </a:cxn>
                <a:cxn ang="0">
                  <a:pos x="19" y="55"/>
                </a:cxn>
                <a:cxn ang="0">
                  <a:pos x="28" y="51"/>
                </a:cxn>
                <a:cxn ang="0">
                  <a:pos x="35" y="46"/>
                </a:cxn>
                <a:cxn ang="0">
                  <a:pos x="41" y="61"/>
                </a:cxn>
                <a:cxn ang="0">
                  <a:pos x="43" y="67"/>
                </a:cxn>
                <a:cxn ang="0">
                  <a:pos x="47" y="63"/>
                </a:cxn>
                <a:cxn ang="0">
                  <a:pos x="50" y="56"/>
                </a:cxn>
              </a:cxnLst>
              <a:rect l="0" t="0" r="r" b="b"/>
              <a:pathLst>
                <a:path w="50" h="67">
                  <a:moveTo>
                    <a:pt x="50" y="56"/>
                  </a:moveTo>
                  <a:cubicBezTo>
                    <a:pt x="48" y="45"/>
                    <a:pt x="47" y="34"/>
                    <a:pt x="46" y="34"/>
                  </a:cubicBezTo>
                  <a:cubicBezTo>
                    <a:pt x="43" y="34"/>
                    <a:pt x="41" y="44"/>
                    <a:pt x="37" y="43"/>
                  </a:cubicBezTo>
                  <a:cubicBezTo>
                    <a:pt x="34" y="42"/>
                    <a:pt x="34" y="31"/>
                    <a:pt x="38" y="31"/>
                  </a:cubicBezTo>
                  <a:cubicBezTo>
                    <a:pt x="42" y="31"/>
                    <a:pt x="47" y="22"/>
                    <a:pt x="47" y="19"/>
                  </a:cubicBezTo>
                  <a:cubicBezTo>
                    <a:pt x="47" y="17"/>
                    <a:pt x="43" y="17"/>
                    <a:pt x="39" y="17"/>
                  </a:cubicBezTo>
                  <a:cubicBezTo>
                    <a:pt x="35" y="17"/>
                    <a:pt x="26" y="17"/>
                    <a:pt x="26" y="17"/>
                  </a:cubicBezTo>
                  <a:cubicBezTo>
                    <a:pt x="26" y="17"/>
                    <a:pt x="21" y="15"/>
                    <a:pt x="21" y="12"/>
                  </a:cubicBezTo>
                  <a:cubicBezTo>
                    <a:pt x="21" y="8"/>
                    <a:pt x="18" y="6"/>
                    <a:pt x="13" y="6"/>
                  </a:cubicBezTo>
                  <a:cubicBezTo>
                    <a:pt x="8" y="6"/>
                    <a:pt x="8" y="0"/>
                    <a:pt x="4" y="6"/>
                  </a:cubicBezTo>
                  <a:cubicBezTo>
                    <a:pt x="0" y="11"/>
                    <a:pt x="12" y="11"/>
                    <a:pt x="11" y="15"/>
                  </a:cubicBezTo>
                  <a:cubicBezTo>
                    <a:pt x="10" y="19"/>
                    <a:pt x="6" y="17"/>
                    <a:pt x="5" y="20"/>
                  </a:cubicBezTo>
                  <a:cubicBezTo>
                    <a:pt x="4" y="23"/>
                    <a:pt x="6" y="32"/>
                    <a:pt x="8" y="37"/>
                  </a:cubicBezTo>
                  <a:cubicBezTo>
                    <a:pt x="9" y="40"/>
                    <a:pt x="12" y="50"/>
                    <a:pt x="12" y="57"/>
                  </a:cubicBezTo>
                  <a:cubicBezTo>
                    <a:pt x="15" y="57"/>
                    <a:pt x="16" y="55"/>
                    <a:pt x="19" y="55"/>
                  </a:cubicBezTo>
                  <a:cubicBezTo>
                    <a:pt x="23" y="55"/>
                    <a:pt x="28" y="55"/>
                    <a:pt x="28" y="51"/>
                  </a:cubicBezTo>
                  <a:cubicBezTo>
                    <a:pt x="29" y="47"/>
                    <a:pt x="33" y="44"/>
                    <a:pt x="35" y="46"/>
                  </a:cubicBezTo>
                  <a:cubicBezTo>
                    <a:pt x="37" y="47"/>
                    <a:pt x="41" y="56"/>
                    <a:pt x="41" y="61"/>
                  </a:cubicBezTo>
                  <a:cubicBezTo>
                    <a:pt x="41" y="62"/>
                    <a:pt x="42" y="64"/>
                    <a:pt x="43" y="67"/>
                  </a:cubicBezTo>
                  <a:cubicBezTo>
                    <a:pt x="45" y="65"/>
                    <a:pt x="47" y="63"/>
                    <a:pt x="47" y="63"/>
                  </a:cubicBezTo>
                  <a:cubicBezTo>
                    <a:pt x="47" y="63"/>
                    <a:pt x="48" y="58"/>
                    <a:pt x="50" y="56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359" name="Freeform 49"/>
            <p:cNvSpPr/>
            <p:nvPr/>
          </p:nvSpPr>
          <p:spPr bwMode="auto">
            <a:xfrm>
              <a:off x="6747321" y="3099210"/>
              <a:ext cx="678026" cy="715593"/>
            </a:xfrm>
            <a:custGeom>
              <a:avLst/>
              <a:gdLst/>
              <a:ahLst/>
              <a:cxnLst>
                <a:cxn ang="0">
                  <a:pos x="222" y="133"/>
                </a:cxn>
                <a:cxn ang="0">
                  <a:pos x="221" y="119"/>
                </a:cxn>
                <a:cxn ang="0">
                  <a:pos x="238" y="125"/>
                </a:cxn>
                <a:cxn ang="0">
                  <a:pos x="256" y="130"/>
                </a:cxn>
                <a:cxn ang="0">
                  <a:pos x="255" y="144"/>
                </a:cxn>
                <a:cxn ang="0">
                  <a:pos x="263" y="147"/>
                </a:cxn>
                <a:cxn ang="0">
                  <a:pos x="269" y="168"/>
                </a:cxn>
                <a:cxn ang="0">
                  <a:pos x="274" y="145"/>
                </a:cxn>
                <a:cxn ang="0">
                  <a:pos x="287" y="131"/>
                </a:cxn>
                <a:cxn ang="0">
                  <a:pos x="298" y="109"/>
                </a:cxn>
                <a:cxn ang="0">
                  <a:pos x="312" y="105"/>
                </a:cxn>
                <a:cxn ang="0">
                  <a:pos x="314" y="92"/>
                </a:cxn>
                <a:cxn ang="0">
                  <a:pos x="303" y="81"/>
                </a:cxn>
                <a:cxn ang="0">
                  <a:pos x="283" y="82"/>
                </a:cxn>
                <a:cxn ang="0">
                  <a:pos x="269" y="93"/>
                </a:cxn>
                <a:cxn ang="0">
                  <a:pos x="258" y="100"/>
                </a:cxn>
                <a:cxn ang="0">
                  <a:pos x="248" y="111"/>
                </a:cxn>
                <a:cxn ang="0">
                  <a:pos x="230" y="108"/>
                </a:cxn>
                <a:cxn ang="0">
                  <a:pos x="223" y="95"/>
                </a:cxn>
                <a:cxn ang="0">
                  <a:pos x="218" y="112"/>
                </a:cxn>
                <a:cxn ang="0">
                  <a:pos x="184" y="108"/>
                </a:cxn>
                <a:cxn ang="0">
                  <a:pos x="167" y="103"/>
                </a:cxn>
                <a:cxn ang="0">
                  <a:pos x="149" y="93"/>
                </a:cxn>
                <a:cxn ang="0">
                  <a:pos x="134" y="85"/>
                </a:cxn>
                <a:cxn ang="0">
                  <a:pos x="141" y="69"/>
                </a:cxn>
                <a:cxn ang="0">
                  <a:pos x="130" y="58"/>
                </a:cxn>
                <a:cxn ang="0">
                  <a:pos x="116" y="43"/>
                </a:cxn>
                <a:cxn ang="0">
                  <a:pos x="126" y="34"/>
                </a:cxn>
                <a:cxn ang="0">
                  <a:pos x="119" y="13"/>
                </a:cxn>
                <a:cxn ang="0">
                  <a:pos x="108" y="0"/>
                </a:cxn>
                <a:cxn ang="0">
                  <a:pos x="99" y="9"/>
                </a:cxn>
                <a:cxn ang="0">
                  <a:pos x="71" y="10"/>
                </a:cxn>
                <a:cxn ang="0">
                  <a:pos x="67" y="27"/>
                </a:cxn>
                <a:cxn ang="0">
                  <a:pos x="79" y="43"/>
                </a:cxn>
                <a:cxn ang="0">
                  <a:pos x="71" y="60"/>
                </a:cxn>
                <a:cxn ang="0">
                  <a:pos x="59" y="71"/>
                </a:cxn>
                <a:cxn ang="0">
                  <a:pos x="45" y="89"/>
                </a:cxn>
                <a:cxn ang="0">
                  <a:pos x="31" y="98"/>
                </a:cxn>
                <a:cxn ang="0">
                  <a:pos x="15" y="108"/>
                </a:cxn>
                <a:cxn ang="0">
                  <a:pos x="27" y="127"/>
                </a:cxn>
                <a:cxn ang="0">
                  <a:pos x="22" y="140"/>
                </a:cxn>
                <a:cxn ang="0">
                  <a:pos x="1" y="147"/>
                </a:cxn>
                <a:cxn ang="0">
                  <a:pos x="11" y="158"/>
                </a:cxn>
                <a:cxn ang="0">
                  <a:pos x="8" y="164"/>
                </a:cxn>
                <a:cxn ang="0">
                  <a:pos x="43" y="172"/>
                </a:cxn>
                <a:cxn ang="0">
                  <a:pos x="50" y="177"/>
                </a:cxn>
                <a:cxn ang="0">
                  <a:pos x="52" y="207"/>
                </a:cxn>
                <a:cxn ang="0">
                  <a:pos x="68" y="257"/>
                </a:cxn>
                <a:cxn ang="0">
                  <a:pos x="89" y="310"/>
                </a:cxn>
                <a:cxn ang="0">
                  <a:pos x="111" y="323"/>
                </a:cxn>
                <a:cxn ang="0">
                  <a:pos x="126" y="305"/>
                </a:cxn>
                <a:cxn ang="0">
                  <a:pos x="132" y="283"/>
                </a:cxn>
                <a:cxn ang="0">
                  <a:pos x="134" y="250"/>
                </a:cxn>
                <a:cxn ang="0">
                  <a:pos x="150" y="233"/>
                </a:cxn>
                <a:cxn ang="0">
                  <a:pos x="185" y="201"/>
                </a:cxn>
                <a:cxn ang="0">
                  <a:pos x="206" y="178"/>
                </a:cxn>
                <a:cxn ang="0">
                  <a:pos x="229" y="170"/>
                </a:cxn>
              </a:cxnLst>
              <a:rect l="0" t="0" r="r" b="b"/>
              <a:pathLst>
                <a:path w="315" h="332">
                  <a:moveTo>
                    <a:pt x="225" y="150"/>
                  </a:moveTo>
                  <a:cubicBezTo>
                    <a:pt x="223" y="145"/>
                    <a:pt x="221" y="136"/>
                    <a:pt x="222" y="133"/>
                  </a:cubicBezTo>
                  <a:cubicBezTo>
                    <a:pt x="223" y="130"/>
                    <a:pt x="227" y="132"/>
                    <a:pt x="228" y="128"/>
                  </a:cubicBezTo>
                  <a:cubicBezTo>
                    <a:pt x="229" y="124"/>
                    <a:pt x="217" y="124"/>
                    <a:pt x="221" y="119"/>
                  </a:cubicBezTo>
                  <a:cubicBezTo>
                    <a:pt x="225" y="113"/>
                    <a:pt x="225" y="119"/>
                    <a:pt x="230" y="119"/>
                  </a:cubicBezTo>
                  <a:cubicBezTo>
                    <a:pt x="235" y="119"/>
                    <a:pt x="238" y="121"/>
                    <a:pt x="238" y="125"/>
                  </a:cubicBezTo>
                  <a:cubicBezTo>
                    <a:pt x="238" y="128"/>
                    <a:pt x="243" y="130"/>
                    <a:pt x="243" y="130"/>
                  </a:cubicBezTo>
                  <a:cubicBezTo>
                    <a:pt x="243" y="130"/>
                    <a:pt x="252" y="130"/>
                    <a:pt x="256" y="130"/>
                  </a:cubicBezTo>
                  <a:cubicBezTo>
                    <a:pt x="260" y="130"/>
                    <a:pt x="264" y="130"/>
                    <a:pt x="264" y="132"/>
                  </a:cubicBezTo>
                  <a:cubicBezTo>
                    <a:pt x="264" y="135"/>
                    <a:pt x="259" y="144"/>
                    <a:pt x="255" y="144"/>
                  </a:cubicBezTo>
                  <a:cubicBezTo>
                    <a:pt x="251" y="144"/>
                    <a:pt x="251" y="155"/>
                    <a:pt x="254" y="156"/>
                  </a:cubicBezTo>
                  <a:cubicBezTo>
                    <a:pt x="258" y="157"/>
                    <a:pt x="260" y="147"/>
                    <a:pt x="263" y="147"/>
                  </a:cubicBezTo>
                  <a:cubicBezTo>
                    <a:pt x="264" y="147"/>
                    <a:pt x="265" y="158"/>
                    <a:pt x="267" y="169"/>
                  </a:cubicBezTo>
                  <a:cubicBezTo>
                    <a:pt x="268" y="168"/>
                    <a:pt x="268" y="168"/>
                    <a:pt x="269" y="168"/>
                  </a:cubicBezTo>
                  <a:cubicBezTo>
                    <a:pt x="271" y="168"/>
                    <a:pt x="270" y="158"/>
                    <a:pt x="272" y="156"/>
                  </a:cubicBezTo>
                  <a:cubicBezTo>
                    <a:pt x="274" y="153"/>
                    <a:pt x="273" y="145"/>
                    <a:pt x="274" y="145"/>
                  </a:cubicBezTo>
                  <a:cubicBezTo>
                    <a:pt x="275" y="145"/>
                    <a:pt x="283" y="147"/>
                    <a:pt x="283" y="145"/>
                  </a:cubicBezTo>
                  <a:cubicBezTo>
                    <a:pt x="283" y="143"/>
                    <a:pt x="288" y="135"/>
                    <a:pt x="287" y="131"/>
                  </a:cubicBezTo>
                  <a:cubicBezTo>
                    <a:pt x="286" y="127"/>
                    <a:pt x="290" y="122"/>
                    <a:pt x="290" y="117"/>
                  </a:cubicBezTo>
                  <a:cubicBezTo>
                    <a:pt x="290" y="113"/>
                    <a:pt x="295" y="111"/>
                    <a:pt x="298" y="109"/>
                  </a:cubicBezTo>
                  <a:cubicBezTo>
                    <a:pt x="301" y="106"/>
                    <a:pt x="306" y="102"/>
                    <a:pt x="307" y="105"/>
                  </a:cubicBezTo>
                  <a:cubicBezTo>
                    <a:pt x="308" y="107"/>
                    <a:pt x="315" y="109"/>
                    <a:pt x="312" y="105"/>
                  </a:cubicBezTo>
                  <a:cubicBezTo>
                    <a:pt x="309" y="101"/>
                    <a:pt x="309" y="98"/>
                    <a:pt x="311" y="97"/>
                  </a:cubicBezTo>
                  <a:cubicBezTo>
                    <a:pt x="313" y="96"/>
                    <a:pt x="314" y="92"/>
                    <a:pt x="314" y="92"/>
                  </a:cubicBezTo>
                  <a:cubicBezTo>
                    <a:pt x="314" y="92"/>
                    <a:pt x="308" y="91"/>
                    <a:pt x="307" y="88"/>
                  </a:cubicBezTo>
                  <a:cubicBezTo>
                    <a:pt x="306" y="85"/>
                    <a:pt x="303" y="83"/>
                    <a:pt x="303" y="81"/>
                  </a:cubicBezTo>
                  <a:cubicBezTo>
                    <a:pt x="303" y="78"/>
                    <a:pt x="299" y="79"/>
                    <a:pt x="297" y="81"/>
                  </a:cubicBezTo>
                  <a:cubicBezTo>
                    <a:pt x="294" y="84"/>
                    <a:pt x="289" y="79"/>
                    <a:pt x="283" y="82"/>
                  </a:cubicBezTo>
                  <a:cubicBezTo>
                    <a:pt x="278" y="85"/>
                    <a:pt x="276" y="89"/>
                    <a:pt x="274" y="88"/>
                  </a:cubicBezTo>
                  <a:cubicBezTo>
                    <a:pt x="271" y="88"/>
                    <a:pt x="271" y="90"/>
                    <a:pt x="269" y="93"/>
                  </a:cubicBezTo>
                  <a:cubicBezTo>
                    <a:pt x="267" y="95"/>
                    <a:pt x="265" y="97"/>
                    <a:pt x="264" y="97"/>
                  </a:cubicBezTo>
                  <a:cubicBezTo>
                    <a:pt x="262" y="97"/>
                    <a:pt x="258" y="100"/>
                    <a:pt x="258" y="100"/>
                  </a:cubicBezTo>
                  <a:cubicBezTo>
                    <a:pt x="258" y="100"/>
                    <a:pt x="261" y="106"/>
                    <a:pt x="259" y="109"/>
                  </a:cubicBezTo>
                  <a:cubicBezTo>
                    <a:pt x="258" y="113"/>
                    <a:pt x="253" y="109"/>
                    <a:pt x="248" y="111"/>
                  </a:cubicBezTo>
                  <a:cubicBezTo>
                    <a:pt x="243" y="112"/>
                    <a:pt x="241" y="109"/>
                    <a:pt x="238" y="110"/>
                  </a:cubicBezTo>
                  <a:cubicBezTo>
                    <a:pt x="234" y="111"/>
                    <a:pt x="232" y="108"/>
                    <a:pt x="230" y="108"/>
                  </a:cubicBezTo>
                  <a:cubicBezTo>
                    <a:pt x="228" y="109"/>
                    <a:pt x="226" y="104"/>
                    <a:pt x="226" y="101"/>
                  </a:cubicBezTo>
                  <a:cubicBezTo>
                    <a:pt x="227" y="97"/>
                    <a:pt x="225" y="92"/>
                    <a:pt x="223" y="95"/>
                  </a:cubicBezTo>
                  <a:cubicBezTo>
                    <a:pt x="221" y="97"/>
                    <a:pt x="218" y="96"/>
                    <a:pt x="218" y="100"/>
                  </a:cubicBezTo>
                  <a:cubicBezTo>
                    <a:pt x="218" y="104"/>
                    <a:pt x="221" y="109"/>
                    <a:pt x="218" y="112"/>
                  </a:cubicBezTo>
                  <a:cubicBezTo>
                    <a:pt x="215" y="114"/>
                    <a:pt x="201" y="116"/>
                    <a:pt x="198" y="113"/>
                  </a:cubicBezTo>
                  <a:cubicBezTo>
                    <a:pt x="196" y="111"/>
                    <a:pt x="184" y="110"/>
                    <a:pt x="184" y="108"/>
                  </a:cubicBezTo>
                  <a:cubicBezTo>
                    <a:pt x="183" y="105"/>
                    <a:pt x="180" y="101"/>
                    <a:pt x="177" y="101"/>
                  </a:cubicBezTo>
                  <a:cubicBezTo>
                    <a:pt x="175" y="101"/>
                    <a:pt x="169" y="105"/>
                    <a:pt x="167" y="103"/>
                  </a:cubicBezTo>
                  <a:cubicBezTo>
                    <a:pt x="165" y="102"/>
                    <a:pt x="161" y="98"/>
                    <a:pt x="157" y="98"/>
                  </a:cubicBezTo>
                  <a:cubicBezTo>
                    <a:pt x="154" y="97"/>
                    <a:pt x="149" y="95"/>
                    <a:pt x="149" y="93"/>
                  </a:cubicBezTo>
                  <a:cubicBezTo>
                    <a:pt x="149" y="92"/>
                    <a:pt x="141" y="91"/>
                    <a:pt x="140" y="89"/>
                  </a:cubicBezTo>
                  <a:cubicBezTo>
                    <a:pt x="139" y="87"/>
                    <a:pt x="134" y="87"/>
                    <a:pt x="134" y="85"/>
                  </a:cubicBezTo>
                  <a:cubicBezTo>
                    <a:pt x="134" y="82"/>
                    <a:pt x="136" y="79"/>
                    <a:pt x="136" y="76"/>
                  </a:cubicBezTo>
                  <a:cubicBezTo>
                    <a:pt x="136" y="73"/>
                    <a:pt x="141" y="71"/>
                    <a:pt x="141" y="69"/>
                  </a:cubicBezTo>
                  <a:cubicBezTo>
                    <a:pt x="141" y="67"/>
                    <a:pt x="137" y="64"/>
                    <a:pt x="137" y="64"/>
                  </a:cubicBezTo>
                  <a:cubicBezTo>
                    <a:pt x="137" y="64"/>
                    <a:pt x="133" y="58"/>
                    <a:pt x="130" y="58"/>
                  </a:cubicBezTo>
                  <a:cubicBezTo>
                    <a:pt x="126" y="58"/>
                    <a:pt x="124" y="52"/>
                    <a:pt x="120" y="52"/>
                  </a:cubicBezTo>
                  <a:cubicBezTo>
                    <a:pt x="117" y="51"/>
                    <a:pt x="118" y="45"/>
                    <a:pt x="116" y="43"/>
                  </a:cubicBezTo>
                  <a:cubicBezTo>
                    <a:pt x="115" y="40"/>
                    <a:pt x="116" y="35"/>
                    <a:pt x="119" y="38"/>
                  </a:cubicBezTo>
                  <a:cubicBezTo>
                    <a:pt x="122" y="40"/>
                    <a:pt x="128" y="38"/>
                    <a:pt x="126" y="34"/>
                  </a:cubicBezTo>
                  <a:cubicBezTo>
                    <a:pt x="124" y="30"/>
                    <a:pt x="120" y="26"/>
                    <a:pt x="120" y="24"/>
                  </a:cubicBezTo>
                  <a:cubicBezTo>
                    <a:pt x="120" y="22"/>
                    <a:pt x="122" y="15"/>
                    <a:pt x="119" y="13"/>
                  </a:cubicBezTo>
                  <a:cubicBezTo>
                    <a:pt x="116" y="12"/>
                    <a:pt x="113" y="9"/>
                    <a:pt x="112" y="6"/>
                  </a:cubicBezTo>
                  <a:cubicBezTo>
                    <a:pt x="112" y="3"/>
                    <a:pt x="108" y="0"/>
                    <a:pt x="108" y="0"/>
                  </a:cubicBezTo>
                  <a:cubicBezTo>
                    <a:pt x="104" y="1"/>
                    <a:pt x="104" y="1"/>
                    <a:pt x="104" y="1"/>
                  </a:cubicBezTo>
                  <a:cubicBezTo>
                    <a:pt x="104" y="1"/>
                    <a:pt x="101" y="8"/>
                    <a:pt x="99" y="9"/>
                  </a:cubicBezTo>
                  <a:cubicBezTo>
                    <a:pt x="97" y="10"/>
                    <a:pt x="91" y="11"/>
                    <a:pt x="88" y="13"/>
                  </a:cubicBezTo>
                  <a:cubicBezTo>
                    <a:pt x="85" y="16"/>
                    <a:pt x="76" y="10"/>
                    <a:pt x="71" y="10"/>
                  </a:cubicBezTo>
                  <a:cubicBezTo>
                    <a:pt x="66" y="10"/>
                    <a:pt x="63" y="15"/>
                    <a:pt x="65" y="16"/>
                  </a:cubicBezTo>
                  <a:cubicBezTo>
                    <a:pt x="68" y="18"/>
                    <a:pt x="67" y="27"/>
                    <a:pt x="67" y="27"/>
                  </a:cubicBezTo>
                  <a:cubicBezTo>
                    <a:pt x="67" y="27"/>
                    <a:pt x="70" y="39"/>
                    <a:pt x="74" y="38"/>
                  </a:cubicBezTo>
                  <a:cubicBezTo>
                    <a:pt x="78" y="37"/>
                    <a:pt x="83" y="42"/>
                    <a:pt x="79" y="43"/>
                  </a:cubicBezTo>
                  <a:cubicBezTo>
                    <a:pt x="76" y="44"/>
                    <a:pt x="74" y="48"/>
                    <a:pt x="73" y="51"/>
                  </a:cubicBezTo>
                  <a:cubicBezTo>
                    <a:pt x="73" y="55"/>
                    <a:pt x="74" y="59"/>
                    <a:pt x="71" y="60"/>
                  </a:cubicBezTo>
                  <a:cubicBezTo>
                    <a:pt x="68" y="60"/>
                    <a:pt x="66" y="61"/>
                    <a:pt x="66" y="66"/>
                  </a:cubicBezTo>
                  <a:cubicBezTo>
                    <a:pt x="66" y="71"/>
                    <a:pt x="60" y="69"/>
                    <a:pt x="59" y="71"/>
                  </a:cubicBezTo>
                  <a:cubicBezTo>
                    <a:pt x="58" y="73"/>
                    <a:pt x="56" y="82"/>
                    <a:pt x="55" y="83"/>
                  </a:cubicBezTo>
                  <a:cubicBezTo>
                    <a:pt x="53" y="85"/>
                    <a:pt x="46" y="85"/>
                    <a:pt x="45" y="89"/>
                  </a:cubicBezTo>
                  <a:cubicBezTo>
                    <a:pt x="45" y="93"/>
                    <a:pt x="41" y="98"/>
                    <a:pt x="39" y="97"/>
                  </a:cubicBezTo>
                  <a:cubicBezTo>
                    <a:pt x="37" y="97"/>
                    <a:pt x="33" y="95"/>
                    <a:pt x="31" y="98"/>
                  </a:cubicBezTo>
                  <a:cubicBezTo>
                    <a:pt x="30" y="101"/>
                    <a:pt x="24" y="96"/>
                    <a:pt x="23" y="97"/>
                  </a:cubicBezTo>
                  <a:cubicBezTo>
                    <a:pt x="22" y="98"/>
                    <a:pt x="15" y="104"/>
                    <a:pt x="15" y="108"/>
                  </a:cubicBezTo>
                  <a:cubicBezTo>
                    <a:pt x="15" y="111"/>
                    <a:pt x="22" y="111"/>
                    <a:pt x="22" y="116"/>
                  </a:cubicBezTo>
                  <a:cubicBezTo>
                    <a:pt x="21" y="120"/>
                    <a:pt x="24" y="125"/>
                    <a:pt x="27" y="127"/>
                  </a:cubicBezTo>
                  <a:cubicBezTo>
                    <a:pt x="29" y="130"/>
                    <a:pt x="32" y="135"/>
                    <a:pt x="31" y="138"/>
                  </a:cubicBezTo>
                  <a:cubicBezTo>
                    <a:pt x="29" y="140"/>
                    <a:pt x="26" y="141"/>
                    <a:pt x="22" y="140"/>
                  </a:cubicBezTo>
                  <a:cubicBezTo>
                    <a:pt x="18" y="139"/>
                    <a:pt x="19" y="142"/>
                    <a:pt x="11" y="140"/>
                  </a:cubicBezTo>
                  <a:cubicBezTo>
                    <a:pt x="4" y="139"/>
                    <a:pt x="4" y="144"/>
                    <a:pt x="1" y="147"/>
                  </a:cubicBezTo>
                  <a:cubicBezTo>
                    <a:pt x="1" y="148"/>
                    <a:pt x="1" y="148"/>
                    <a:pt x="0" y="148"/>
                  </a:cubicBezTo>
                  <a:cubicBezTo>
                    <a:pt x="4" y="151"/>
                    <a:pt x="5" y="156"/>
                    <a:pt x="11" y="158"/>
                  </a:cubicBezTo>
                  <a:cubicBezTo>
                    <a:pt x="17" y="160"/>
                    <a:pt x="23" y="154"/>
                    <a:pt x="23" y="158"/>
                  </a:cubicBezTo>
                  <a:cubicBezTo>
                    <a:pt x="23" y="163"/>
                    <a:pt x="8" y="162"/>
                    <a:pt x="8" y="164"/>
                  </a:cubicBezTo>
                  <a:cubicBezTo>
                    <a:pt x="7" y="165"/>
                    <a:pt x="23" y="185"/>
                    <a:pt x="32" y="183"/>
                  </a:cubicBezTo>
                  <a:cubicBezTo>
                    <a:pt x="40" y="182"/>
                    <a:pt x="46" y="173"/>
                    <a:pt x="43" y="172"/>
                  </a:cubicBezTo>
                  <a:cubicBezTo>
                    <a:pt x="41" y="170"/>
                    <a:pt x="45" y="165"/>
                    <a:pt x="47" y="166"/>
                  </a:cubicBezTo>
                  <a:cubicBezTo>
                    <a:pt x="49" y="167"/>
                    <a:pt x="47" y="175"/>
                    <a:pt x="50" y="177"/>
                  </a:cubicBezTo>
                  <a:cubicBezTo>
                    <a:pt x="52" y="179"/>
                    <a:pt x="51" y="183"/>
                    <a:pt x="50" y="188"/>
                  </a:cubicBezTo>
                  <a:cubicBezTo>
                    <a:pt x="48" y="192"/>
                    <a:pt x="51" y="202"/>
                    <a:pt x="52" y="207"/>
                  </a:cubicBezTo>
                  <a:cubicBezTo>
                    <a:pt x="52" y="212"/>
                    <a:pt x="56" y="219"/>
                    <a:pt x="57" y="227"/>
                  </a:cubicBezTo>
                  <a:cubicBezTo>
                    <a:pt x="58" y="235"/>
                    <a:pt x="63" y="249"/>
                    <a:pt x="68" y="257"/>
                  </a:cubicBezTo>
                  <a:cubicBezTo>
                    <a:pt x="72" y="266"/>
                    <a:pt x="76" y="282"/>
                    <a:pt x="79" y="286"/>
                  </a:cubicBezTo>
                  <a:cubicBezTo>
                    <a:pt x="82" y="290"/>
                    <a:pt x="89" y="303"/>
                    <a:pt x="89" y="310"/>
                  </a:cubicBezTo>
                  <a:cubicBezTo>
                    <a:pt x="89" y="318"/>
                    <a:pt x="97" y="328"/>
                    <a:pt x="100" y="330"/>
                  </a:cubicBezTo>
                  <a:cubicBezTo>
                    <a:pt x="103" y="332"/>
                    <a:pt x="109" y="328"/>
                    <a:pt x="111" y="323"/>
                  </a:cubicBezTo>
                  <a:cubicBezTo>
                    <a:pt x="112" y="318"/>
                    <a:pt x="121" y="317"/>
                    <a:pt x="121" y="313"/>
                  </a:cubicBezTo>
                  <a:cubicBezTo>
                    <a:pt x="122" y="309"/>
                    <a:pt x="123" y="305"/>
                    <a:pt x="126" y="305"/>
                  </a:cubicBezTo>
                  <a:cubicBezTo>
                    <a:pt x="129" y="304"/>
                    <a:pt x="129" y="301"/>
                    <a:pt x="129" y="297"/>
                  </a:cubicBezTo>
                  <a:cubicBezTo>
                    <a:pt x="129" y="293"/>
                    <a:pt x="129" y="286"/>
                    <a:pt x="132" y="283"/>
                  </a:cubicBezTo>
                  <a:cubicBezTo>
                    <a:pt x="135" y="279"/>
                    <a:pt x="135" y="268"/>
                    <a:pt x="134" y="264"/>
                  </a:cubicBezTo>
                  <a:cubicBezTo>
                    <a:pt x="132" y="260"/>
                    <a:pt x="133" y="254"/>
                    <a:pt x="134" y="250"/>
                  </a:cubicBezTo>
                  <a:cubicBezTo>
                    <a:pt x="136" y="246"/>
                    <a:pt x="135" y="241"/>
                    <a:pt x="139" y="241"/>
                  </a:cubicBezTo>
                  <a:cubicBezTo>
                    <a:pt x="142" y="240"/>
                    <a:pt x="146" y="238"/>
                    <a:pt x="150" y="233"/>
                  </a:cubicBezTo>
                  <a:cubicBezTo>
                    <a:pt x="153" y="229"/>
                    <a:pt x="163" y="222"/>
                    <a:pt x="167" y="219"/>
                  </a:cubicBezTo>
                  <a:cubicBezTo>
                    <a:pt x="171" y="216"/>
                    <a:pt x="182" y="207"/>
                    <a:pt x="185" y="201"/>
                  </a:cubicBezTo>
                  <a:cubicBezTo>
                    <a:pt x="188" y="196"/>
                    <a:pt x="198" y="194"/>
                    <a:pt x="202" y="189"/>
                  </a:cubicBezTo>
                  <a:cubicBezTo>
                    <a:pt x="207" y="185"/>
                    <a:pt x="205" y="182"/>
                    <a:pt x="206" y="178"/>
                  </a:cubicBezTo>
                  <a:cubicBezTo>
                    <a:pt x="207" y="173"/>
                    <a:pt x="221" y="171"/>
                    <a:pt x="226" y="171"/>
                  </a:cubicBezTo>
                  <a:cubicBezTo>
                    <a:pt x="227" y="171"/>
                    <a:pt x="228" y="171"/>
                    <a:pt x="229" y="170"/>
                  </a:cubicBezTo>
                  <a:cubicBezTo>
                    <a:pt x="229" y="163"/>
                    <a:pt x="226" y="153"/>
                    <a:pt x="225" y="150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360" name="Freeform 50"/>
            <p:cNvSpPr/>
            <p:nvPr/>
          </p:nvSpPr>
          <p:spPr bwMode="auto">
            <a:xfrm>
              <a:off x="7214245" y="2601872"/>
              <a:ext cx="763897" cy="330963"/>
            </a:xfrm>
            <a:custGeom>
              <a:avLst/>
              <a:gdLst/>
              <a:ahLst/>
              <a:cxnLst>
                <a:cxn ang="0">
                  <a:pos x="329" y="65"/>
                </a:cxn>
                <a:cxn ang="0">
                  <a:pos x="306" y="63"/>
                </a:cxn>
                <a:cxn ang="0">
                  <a:pos x="308" y="52"/>
                </a:cxn>
                <a:cxn ang="0">
                  <a:pos x="309" y="33"/>
                </a:cxn>
                <a:cxn ang="0">
                  <a:pos x="286" y="30"/>
                </a:cxn>
                <a:cxn ang="0">
                  <a:pos x="268" y="40"/>
                </a:cxn>
                <a:cxn ang="0">
                  <a:pos x="238" y="43"/>
                </a:cxn>
                <a:cxn ang="0">
                  <a:pos x="218" y="34"/>
                </a:cxn>
                <a:cxn ang="0">
                  <a:pos x="200" y="28"/>
                </a:cxn>
                <a:cxn ang="0">
                  <a:pos x="179" y="27"/>
                </a:cxn>
                <a:cxn ang="0">
                  <a:pos x="161" y="28"/>
                </a:cxn>
                <a:cxn ang="0">
                  <a:pos x="153" y="13"/>
                </a:cxn>
                <a:cxn ang="0">
                  <a:pos x="133" y="6"/>
                </a:cxn>
                <a:cxn ang="0">
                  <a:pos x="118" y="1"/>
                </a:cxn>
                <a:cxn ang="0">
                  <a:pos x="108" y="9"/>
                </a:cxn>
                <a:cxn ang="0">
                  <a:pos x="107" y="24"/>
                </a:cxn>
                <a:cxn ang="0">
                  <a:pos x="98" y="35"/>
                </a:cxn>
                <a:cxn ang="0">
                  <a:pos x="81" y="33"/>
                </a:cxn>
                <a:cxn ang="0">
                  <a:pos x="68" y="23"/>
                </a:cxn>
                <a:cxn ang="0">
                  <a:pos x="44" y="22"/>
                </a:cxn>
                <a:cxn ang="0">
                  <a:pos x="29" y="30"/>
                </a:cxn>
                <a:cxn ang="0">
                  <a:pos x="10" y="40"/>
                </a:cxn>
                <a:cxn ang="0">
                  <a:pos x="0" y="44"/>
                </a:cxn>
                <a:cxn ang="0">
                  <a:pos x="9" y="55"/>
                </a:cxn>
                <a:cxn ang="0">
                  <a:pos x="29" y="69"/>
                </a:cxn>
                <a:cxn ang="0">
                  <a:pos x="34" y="88"/>
                </a:cxn>
                <a:cxn ang="0">
                  <a:pos x="57" y="104"/>
                </a:cxn>
                <a:cxn ang="0">
                  <a:pos x="72" y="114"/>
                </a:cxn>
                <a:cxn ang="0">
                  <a:pos x="88" y="135"/>
                </a:cxn>
                <a:cxn ang="0">
                  <a:pos x="129" y="137"/>
                </a:cxn>
                <a:cxn ang="0">
                  <a:pos x="162" y="145"/>
                </a:cxn>
                <a:cxn ang="0">
                  <a:pos x="182" y="152"/>
                </a:cxn>
                <a:cxn ang="0">
                  <a:pos x="227" y="141"/>
                </a:cxn>
                <a:cxn ang="0">
                  <a:pos x="261" y="121"/>
                </a:cxn>
                <a:cxn ang="0">
                  <a:pos x="269" y="105"/>
                </a:cxn>
                <a:cxn ang="0">
                  <a:pos x="304" y="99"/>
                </a:cxn>
                <a:cxn ang="0">
                  <a:pos x="328" y="84"/>
                </a:cxn>
                <a:cxn ang="0">
                  <a:pos x="354" y="79"/>
                </a:cxn>
              </a:cxnLst>
              <a:rect l="0" t="0" r="r" b="b"/>
              <a:pathLst>
                <a:path w="355" h="153">
                  <a:moveTo>
                    <a:pt x="340" y="64"/>
                  </a:moveTo>
                  <a:cubicBezTo>
                    <a:pt x="336" y="60"/>
                    <a:pt x="330" y="62"/>
                    <a:pt x="329" y="65"/>
                  </a:cubicBezTo>
                  <a:cubicBezTo>
                    <a:pt x="327" y="69"/>
                    <a:pt x="324" y="64"/>
                    <a:pt x="318" y="64"/>
                  </a:cubicBezTo>
                  <a:cubicBezTo>
                    <a:pt x="311" y="64"/>
                    <a:pt x="311" y="68"/>
                    <a:pt x="306" y="63"/>
                  </a:cubicBezTo>
                  <a:cubicBezTo>
                    <a:pt x="302" y="59"/>
                    <a:pt x="308" y="57"/>
                    <a:pt x="308" y="57"/>
                  </a:cubicBezTo>
                  <a:cubicBezTo>
                    <a:pt x="308" y="52"/>
                    <a:pt x="308" y="52"/>
                    <a:pt x="308" y="52"/>
                  </a:cubicBezTo>
                  <a:cubicBezTo>
                    <a:pt x="318" y="34"/>
                    <a:pt x="318" y="34"/>
                    <a:pt x="318" y="34"/>
                  </a:cubicBezTo>
                  <a:cubicBezTo>
                    <a:pt x="315" y="33"/>
                    <a:pt x="311" y="32"/>
                    <a:pt x="309" y="33"/>
                  </a:cubicBezTo>
                  <a:cubicBezTo>
                    <a:pt x="307" y="34"/>
                    <a:pt x="300" y="33"/>
                    <a:pt x="300" y="31"/>
                  </a:cubicBezTo>
                  <a:cubicBezTo>
                    <a:pt x="299" y="29"/>
                    <a:pt x="288" y="28"/>
                    <a:pt x="286" y="30"/>
                  </a:cubicBezTo>
                  <a:cubicBezTo>
                    <a:pt x="283" y="32"/>
                    <a:pt x="277" y="34"/>
                    <a:pt x="277" y="36"/>
                  </a:cubicBezTo>
                  <a:cubicBezTo>
                    <a:pt x="276" y="39"/>
                    <a:pt x="270" y="38"/>
                    <a:pt x="268" y="40"/>
                  </a:cubicBezTo>
                  <a:cubicBezTo>
                    <a:pt x="265" y="41"/>
                    <a:pt x="253" y="42"/>
                    <a:pt x="253" y="43"/>
                  </a:cubicBezTo>
                  <a:cubicBezTo>
                    <a:pt x="253" y="45"/>
                    <a:pt x="240" y="45"/>
                    <a:pt x="238" y="43"/>
                  </a:cubicBezTo>
                  <a:cubicBezTo>
                    <a:pt x="236" y="42"/>
                    <a:pt x="225" y="43"/>
                    <a:pt x="224" y="41"/>
                  </a:cubicBezTo>
                  <a:cubicBezTo>
                    <a:pt x="222" y="38"/>
                    <a:pt x="218" y="37"/>
                    <a:pt x="218" y="34"/>
                  </a:cubicBezTo>
                  <a:cubicBezTo>
                    <a:pt x="218" y="32"/>
                    <a:pt x="209" y="32"/>
                    <a:pt x="208" y="30"/>
                  </a:cubicBezTo>
                  <a:cubicBezTo>
                    <a:pt x="207" y="28"/>
                    <a:pt x="201" y="27"/>
                    <a:pt x="200" y="28"/>
                  </a:cubicBezTo>
                  <a:cubicBezTo>
                    <a:pt x="199" y="28"/>
                    <a:pt x="191" y="26"/>
                    <a:pt x="189" y="25"/>
                  </a:cubicBezTo>
                  <a:cubicBezTo>
                    <a:pt x="187" y="25"/>
                    <a:pt x="181" y="27"/>
                    <a:pt x="179" y="27"/>
                  </a:cubicBezTo>
                  <a:cubicBezTo>
                    <a:pt x="177" y="27"/>
                    <a:pt x="173" y="30"/>
                    <a:pt x="171" y="31"/>
                  </a:cubicBezTo>
                  <a:cubicBezTo>
                    <a:pt x="169" y="31"/>
                    <a:pt x="162" y="27"/>
                    <a:pt x="161" y="28"/>
                  </a:cubicBezTo>
                  <a:cubicBezTo>
                    <a:pt x="160" y="29"/>
                    <a:pt x="156" y="24"/>
                    <a:pt x="154" y="22"/>
                  </a:cubicBezTo>
                  <a:cubicBezTo>
                    <a:pt x="152" y="20"/>
                    <a:pt x="154" y="15"/>
                    <a:pt x="153" y="13"/>
                  </a:cubicBezTo>
                  <a:cubicBezTo>
                    <a:pt x="151" y="11"/>
                    <a:pt x="144" y="11"/>
                    <a:pt x="142" y="9"/>
                  </a:cubicBezTo>
                  <a:cubicBezTo>
                    <a:pt x="139" y="8"/>
                    <a:pt x="136" y="6"/>
                    <a:pt x="133" y="6"/>
                  </a:cubicBezTo>
                  <a:cubicBezTo>
                    <a:pt x="131" y="6"/>
                    <a:pt x="127" y="5"/>
                    <a:pt x="126" y="4"/>
                  </a:cubicBezTo>
                  <a:cubicBezTo>
                    <a:pt x="125" y="3"/>
                    <a:pt x="120" y="2"/>
                    <a:pt x="118" y="1"/>
                  </a:cubicBezTo>
                  <a:cubicBezTo>
                    <a:pt x="116" y="0"/>
                    <a:pt x="115" y="3"/>
                    <a:pt x="114" y="5"/>
                  </a:cubicBezTo>
                  <a:cubicBezTo>
                    <a:pt x="113" y="6"/>
                    <a:pt x="109" y="6"/>
                    <a:pt x="108" y="9"/>
                  </a:cubicBezTo>
                  <a:cubicBezTo>
                    <a:pt x="107" y="11"/>
                    <a:pt x="103" y="12"/>
                    <a:pt x="103" y="14"/>
                  </a:cubicBezTo>
                  <a:cubicBezTo>
                    <a:pt x="104" y="17"/>
                    <a:pt x="106" y="22"/>
                    <a:pt x="107" y="24"/>
                  </a:cubicBezTo>
                  <a:cubicBezTo>
                    <a:pt x="109" y="25"/>
                    <a:pt x="108" y="29"/>
                    <a:pt x="107" y="30"/>
                  </a:cubicBezTo>
                  <a:cubicBezTo>
                    <a:pt x="106" y="32"/>
                    <a:pt x="99" y="33"/>
                    <a:pt x="98" y="35"/>
                  </a:cubicBezTo>
                  <a:cubicBezTo>
                    <a:pt x="96" y="37"/>
                    <a:pt x="93" y="35"/>
                    <a:pt x="90" y="33"/>
                  </a:cubicBezTo>
                  <a:cubicBezTo>
                    <a:pt x="86" y="31"/>
                    <a:pt x="82" y="32"/>
                    <a:pt x="81" y="33"/>
                  </a:cubicBezTo>
                  <a:cubicBezTo>
                    <a:pt x="79" y="35"/>
                    <a:pt x="73" y="30"/>
                    <a:pt x="71" y="30"/>
                  </a:cubicBezTo>
                  <a:cubicBezTo>
                    <a:pt x="70" y="29"/>
                    <a:pt x="69" y="23"/>
                    <a:pt x="68" y="23"/>
                  </a:cubicBezTo>
                  <a:cubicBezTo>
                    <a:pt x="66" y="24"/>
                    <a:pt x="54" y="21"/>
                    <a:pt x="52" y="21"/>
                  </a:cubicBezTo>
                  <a:cubicBezTo>
                    <a:pt x="50" y="20"/>
                    <a:pt x="45" y="20"/>
                    <a:pt x="44" y="22"/>
                  </a:cubicBezTo>
                  <a:cubicBezTo>
                    <a:pt x="43" y="24"/>
                    <a:pt x="37" y="23"/>
                    <a:pt x="36" y="25"/>
                  </a:cubicBezTo>
                  <a:cubicBezTo>
                    <a:pt x="35" y="27"/>
                    <a:pt x="31" y="28"/>
                    <a:pt x="29" y="30"/>
                  </a:cubicBezTo>
                  <a:cubicBezTo>
                    <a:pt x="27" y="32"/>
                    <a:pt x="22" y="32"/>
                    <a:pt x="20" y="35"/>
                  </a:cubicBezTo>
                  <a:cubicBezTo>
                    <a:pt x="19" y="38"/>
                    <a:pt x="12" y="40"/>
                    <a:pt x="10" y="40"/>
                  </a:cubicBezTo>
                  <a:cubicBezTo>
                    <a:pt x="8" y="40"/>
                    <a:pt x="3" y="41"/>
                    <a:pt x="2" y="43"/>
                  </a:cubicBezTo>
                  <a:cubicBezTo>
                    <a:pt x="2" y="44"/>
                    <a:pt x="1" y="44"/>
                    <a:pt x="0" y="44"/>
                  </a:cubicBezTo>
                  <a:cubicBezTo>
                    <a:pt x="0" y="44"/>
                    <a:pt x="1" y="44"/>
                    <a:pt x="1" y="45"/>
                  </a:cubicBezTo>
                  <a:cubicBezTo>
                    <a:pt x="2" y="52"/>
                    <a:pt x="5" y="52"/>
                    <a:pt x="9" y="55"/>
                  </a:cubicBezTo>
                  <a:cubicBezTo>
                    <a:pt x="12" y="58"/>
                    <a:pt x="15" y="61"/>
                    <a:pt x="19" y="61"/>
                  </a:cubicBezTo>
                  <a:cubicBezTo>
                    <a:pt x="23" y="61"/>
                    <a:pt x="28" y="65"/>
                    <a:pt x="29" y="69"/>
                  </a:cubicBezTo>
                  <a:cubicBezTo>
                    <a:pt x="29" y="72"/>
                    <a:pt x="33" y="76"/>
                    <a:pt x="35" y="77"/>
                  </a:cubicBezTo>
                  <a:cubicBezTo>
                    <a:pt x="37" y="79"/>
                    <a:pt x="34" y="84"/>
                    <a:pt x="34" y="88"/>
                  </a:cubicBezTo>
                  <a:cubicBezTo>
                    <a:pt x="34" y="93"/>
                    <a:pt x="29" y="94"/>
                    <a:pt x="31" y="98"/>
                  </a:cubicBezTo>
                  <a:cubicBezTo>
                    <a:pt x="34" y="102"/>
                    <a:pt x="52" y="104"/>
                    <a:pt x="57" y="104"/>
                  </a:cubicBezTo>
                  <a:cubicBezTo>
                    <a:pt x="62" y="104"/>
                    <a:pt x="64" y="109"/>
                    <a:pt x="65" y="109"/>
                  </a:cubicBezTo>
                  <a:cubicBezTo>
                    <a:pt x="68" y="110"/>
                    <a:pt x="69" y="113"/>
                    <a:pt x="72" y="114"/>
                  </a:cubicBezTo>
                  <a:cubicBezTo>
                    <a:pt x="76" y="115"/>
                    <a:pt x="80" y="117"/>
                    <a:pt x="81" y="124"/>
                  </a:cubicBezTo>
                  <a:cubicBezTo>
                    <a:pt x="83" y="130"/>
                    <a:pt x="87" y="132"/>
                    <a:pt x="88" y="135"/>
                  </a:cubicBezTo>
                  <a:cubicBezTo>
                    <a:pt x="88" y="138"/>
                    <a:pt x="96" y="136"/>
                    <a:pt x="102" y="137"/>
                  </a:cubicBezTo>
                  <a:cubicBezTo>
                    <a:pt x="108" y="137"/>
                    <a:pt x="125" y="137"/>
                    <a:pt x="129" y="137"/>
                  </a:cubicBezTo>
                  <a:cubicBezTo>
                    <a:pt x="133" y="138"/>
                    <a:pt x="144" y="137"/>
                    <a:pt x="149" y="142"/>
                  </a:cubicBezTo>
                  <a:cubicBezTo>
                    <a:pt x="155" y="146"/>
                    <a:pt x="158" y="142"/>
                    <a:pt x="162" y="145"/>
                  </a:cubicBezTo>
                  <a:cubicBezTo>
                    <a:pt x="165" y="147"/>
                    <a:pt x="168" y="148"/>
                    <a:pt x="173" y="148"/>
                  </a:cubicBezTo>
                  <a:cubicBezTo>
                    <a:pt x="179" y="147"/>
                    <a:pt x="179" y="151"/>
                    <a:pt x="182" y="152"/>
                  </a:cubicBezTo>
                  <a:cubicBezTo>
                    <a:pt x="186" y="153"/>
                    <a:pt x="192" y="146"/>
                    <a:pt x="202" y="142"/>
                  </a:cubicBezTo>
                  <a:cubicBezTo>
                    <a:pt x="211" y="137"/>
                    <a:pt x="222" y="140"/>
                    <a:pt x="227" y="141"/>
                  </a:cubicBezTo>
                  <a:cubicBezTo>
                    <a:pt x="232" y="142"/>
                    <a:pt x="242" y="139"/>
                    <a:pt x="247" y="132"/>
                  </a:cubicBezTo>
                  <a:cubicBezTo>
                    <a:pt x="253" y="126"/>
                    <a:pt x="261" y="127"/>
                    <a:pt x="261" y="121"/>
                  </a:cubicBezTo>
                  <a:cubicBezTo>
                    <a:pt x="262" y="116"/>
                    <a:pt x="255" y="113"/>
                    <a:pt x="258" y="108"/>
                  </a:cubicBezTo>
                  <a:cubicBezTo>
                    <a:pt x="261" y="103"/>
                    <a:pt x="266" y="104"/>
                    <a:pt x="269" y="105"/>
                  </a:cubicBezTo>
                  <a:cubicBezTo>
                    <a:pt x="272" y="107"/>
                    <a:pt x="280" y="109"/>
                    <a:pt x="287" y="104"/>
                  </a:cubicBezTo>
                  <a:cubicBezTo>
                    <a:pt x="295" y="99"/>
                    <a:pt x="298" y="100"/>
                    <a:pt x="304" y="99"/>
                  </a:cubicBezTo>
                  <a:cubicBezTo>
                    <a:pt x="311" y="98"/>
                    <a:pt x="310" y="94"/>
                    <a:pt x="314" y="89"/>
                  </a:cubicBezTo>
                  <a:cubicBezTo>
                    <a:pt x="319" y="85"/>
                    <a:pt x="324" y="84"/>
                    <a:pt x="328" y="84"/>
                  </a:cubicBezTo>
                  <a:cubicBezTo>
                    <a:pt x="332" y="84"/>
                    <a:pt x="338" y="79"/>
                    <a:pt x="343" y="81"/>
                  </a:cubicBezTo>
                  <a:cubicBezTo>
                    <a:pt x="347" y="82"/>
                    <a:pt x="354" y="83"/>
                    <a:pt x="354" y="79"/>
                  </a:cubicBezTo>
                  <a:cubicBezTo>
                    <a:pt x="355" y="76"/>
                    <a:pt x="343" y="68"/>
                    <a:pt x="340" y="64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361" name="Freeform 51"/>
            <p:cNvSpPr/>
            <p:nvPr/>
          </p:nvSpPr>
          <p:spPr bwMode="auto">
            <a:xfrm>
              <a:off x="5927965" y="3177926"/>
              <a:ext cx="12523" cy="33991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9"/>
                </a:cxn>
                <a:cxn ang="0">
                  <a:pos x="4" y="16"/>
                </a:cxn>
                <a:cxn ang="0">
                  <a:pos x="5" y="3"/>
                </a:cxn>
                <a:cxn ang="0">
                  <a:pos x="6" y="0"/>
                </a:cxn>
                <a:cxn ang="0">
                  <a:pos x="2" y="0"/>
                </a:cxn>
              </a:cxnLst>
              <a:rect l="0" t="0" r="r" b="b"/>
              <a:pathLst>
                <a:path w="6" h="16">
                  <a:moveTo>
                    <a:pt x="2" y="0"/>
                  </a:moveTo>
                  <a:cubicBezTo>
                    <a:pt x="1" y="1"/>
                    <a:pt x="0" y="8"/>
                    <a:pt x="0" y="9"/>
                  </a:cubicBezTo>
                  <a:cubicBezTo>
                    <a:pt x="0" y="9"/>
                    <a:pt x="1" y="13"/>
                    <a:pt x="4" y="16"/>
                  </a:cubicBezTo>
                  <a:cubicBezTo>
                    <a:pt x="5" y="11"/>
                    <a:pt x="5" y="4"/>
                    <a:pt x="5" y="3"/>
                  </a:cubicBezTo>
                  <a:cubicBezTo>
                    <a:pt x="5" y="2"/>
                    <a:pt x="6" y="1"/>
                    <a:pt x="6" y="0"/>
                  </a:cubicBezTo>
                  <a:cubicBezTo>
                    <a:pt x="4" y="0"/>
                    <a:pt x="3" y="0"/>
                    <a:pt x="2" y="0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362" name="Freeform 52"/>
            <p:cNvSpPr/>
            <p:nvPr/>
          </p:nvSpPr>
          <p:spPr bwMode="auto">
            <a:xfrm>
              <a:off x="5906498" y="3156457"/>
              <a:ext cx="35779" cy="101972"/>
            </a:xfrm>
            <a:custGeom>
              <a:avLst/>
              <a:gdLst/>
              <a:ahLst/>
              <a:cxnLst>
                <a:cxn ang="0">
                  <a:pos x="8" y="47"/>
                </a:cxn>
                <a:cxn ang="0">
                  <a:pos x="9" y="48"/>
                </a:cxn>
                <a:cxn ang="0">
                  <a:pos x="13" y="31"/>
                </a:cxn>
                <a:cxn ang="0">
                  <a:pos x="14" y="26"/>
                </a:cxn>
                <a:cxn ang="0">
                  <a:pos x="10" y="19"/>
                </a:cxn>
                <a:cxn ang="0">
                  <a:pos x="12" y="10"/>
                </a:cxn>
                <a:cxn ang="0">
                  <a:pos x="16" y="10"/>
                </a:cxn>
                <a:cxn ang="0">
                  <a:pos x="17" y="3"/>
                </a:cxn>
                <a:cxn ang="0">
                  <a:pos x="11" y="0"/>
                </a:cxn>
                <a:cxn ang="0">
                  <a:pos x="9" y="6"/>
                </a:cxn>
                <a:cxn ang="0">
                  <a:pos x="0" y="26"/>
                </a:cxn>
                <a:cxn ang="0">
                  <a:pos x="8" y="46"/>
                </a:cxn>
                <a:cxn ang="0">
                  <a:pos x="8" y="47"/>
                </a:cxn>
              </a:cxnLst>
              <a:rect l="0" t="0" r="r" b="b"/>
              <a:pathLst>
                <a:path w="17" h="48">
                  <a:moveTo>
                    <a:pt x="8" y="47"/>
                  </a:moveTo>
                  <a:cubicBezTo>
                    <a:pt x="8" y="47"/>
                    <a:pt x="9" y="47"/>
                    <a:pt x="9" y="48"/>
                  </a:cubicBezTo>
                  <a:cubicBezTo>
                    <a:pt x="10" y="41"/>
                    <a:pt x="11" y="33"/>
                    <a:pt x="13" y="31"/>
                  </a:cubicBezTo>
                  <a:cubicBezTo>
                    <a:pt x="13" y="30"/>
                    <a:pt x="14" y="28"/>
                    <a:pt x="14" y="26"/>
                  </a:cubicBezTo>
                  <a:cubicBezTo>
                    <a:pt x="11" y="23"/>
                    <a:pt x="10" y="19"/>
                    <a:pt x="10" y="19"/>
                  </a:cubicBezTo>
                  <a:cubicBezTo>
                    <a:pt x="10" y="18"/>
                    <a:pt x="11" y="11"/>
                    <a:pt x="12" y="10"/>
                  </a:cubicBezTo>
                  <a:cubicBezTo>
                    <a:pt x="13" y="10"/>
                    <a:pt x="14" y="10"/>
                    <a:pt x="16" y="10"/>
                  </a:cubicBezTo>
                  <a:cubicBezTo>
                    <a:pt x="16" y="8"/>
                    <a:pt x="16" y="5"/>
                    <a:pt x="17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2"/>
                    <a:pt x="9" y="4"/>
                    <a:pt x="9" y="6"/>
                  </a:cubicBezTo>
                  <a:cubicBezTo>
                    <a:pt x="8" y="12"/>
                    <a:pt x="3" y="22"/>
                    <a:pt x="0" y="26"/>
                  </a:cubicBezTo>
                  <a:cubicBezTo>
                    <a:pt x="8" y="46"/>
                    <a:pt x="8" y="46"/>
                    <a:pt x="8" y="46"/>
                  </a:cubicBezTo>
                  <a:lnTo>
                    <a:pt x="8" y="47"/>
                  </a:ln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363" name="Freeform 53"/>
            <p:cNvSpPr/>
            <p:nvPr/>
          </p:nvSpPr>
          <p:spPr bwMode="auto">
            <a:xfrm>
              <a:off x="5926177" y="3156457"/>
              <a:ext cx="103761" cy="110917"/>
            </a:xfrm>
            <a:custGeom>
              <a:avLst/>
              <a:gdLst/>
              <a:ahLst/>
              <a:cxnLst>
                <a:cxn ang="0">
                  <a:pos x="44" y="0"/>
                </a:cxn>
                <a:cxn ang="0">
                  <a:pos x="30" y="6"/>
                </a:cxn>
                <a:cxn ang="0">
                  <a:pos x="19" y="12"/>
                </a:cxn>
                <a:cxn ang="0">
                  <a:pos x="9" y="7"/>
                </a:cxn>
                <a:cxn ang="0">
                  <a:pos x="8" y="3"/>
                </a:cxn>
                <a:cxn ang="0">
                  <a:pos x="8" y="3"/>
                </a:cxn>
                <a:cxn ang="0">
                  <a:pos x="6" y="13"/>
                </a:cxn>
                <a:cxn ang="0">
                  <a:pos x="4" y="31"/>
                </a:cxn>
                <a:cxn ang="0">
                  <a:pos x="0" y="48"/>
                </a:cxn>
                <a:cxn ang="0">
                  <a:pos x="10" y="52"/>
                </a:cxn>
                <a:cxn ang="0">
                  <a:pos x="19" y="45"/>
                </a:cxn>
                <a:cxn ang="0">
                  <a:pos x="26" y="42"/>
                </a:cxn>
                <a:cxn ang="0">
                  <a:pos x="33" y="37"/>
                </a:cxn>
                <a:cxn ang="0">
                  <a:pos x="24" y="27"/>
                </a:cxn>
                <a:cxn ang="0">
                  <a:pos x="35" y="20"/>
                </a:cxn>
                <a:cxn ang="0">
                  <a:pos x="47" y="16"/>
                </a:cxn>
                <a:cxn ang="0">
                  <a:pos x="48" y="16"/>
                </a:cxn>
                <a:cxn ang="0">
                  <a:pos x="45" y="5"/>
                </a:cxn>
                <a:cxn ang="0">
                  <a:pos x="44" y="0"/>
                </a:cxn>
              </a:cxnLst>
              <a:rect l="0" t="0" r="r" b="b"/>
              <a:pathLst>
                <a:path w="48" h="52">
                  <a:moveTo>
                    <a:pt x="44" y="0"/>
                  </a:moveTo>
                  <a:cubicBezTo>
                    <a:pt x="37" y="3"/>
                    <a:pt x="31" y="6"/>
                    <a:pt x="30" y="6"/>
                  </a:cubicBezTo>
                  <a:cubicBezTo>
                    <a:pt x="27" y="7"/>
                    <a:pt x="19" y="12"/>
                    <a:pt x="19" y="12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7" y="7"/>
                    <a:pt x="7" y="11"/>
                    <a:pt x="6" y="13"/>
                  </a:cubicBezTo>
                  <a:cubicBezTo>
                    <a:pt x="6" y="15"/>
                    <a:pt x="6" y="29"/>
                    <a:pt x="4" y="31"/>
                  </a:cubicBezTo>
                  <a:cubicBezTo>
                    <a:pt x="2" y="33"/>
                    <a:pt x="1" y="41"/>
                    <a:pt x="0" y="48"/>
                  </a:cubicBezTo>
                  <a:cubicBezTo>
                    <a:pt x="4" y="50"/>
                    <a:pt x="8" y="52"/>
                    <a:pt x="10" y="52"/>
                  </a:cubicBezTo>
                  <a:cubicBezTo>
                    <a:pt x="14" y="52"/>
                    <a:pt x="19" y="48"/>
                    <a:pt x="19" y="45"/>
                  </a:cubicBezTo>
                  <a:cubicBezTo>
                    <a:pt x="19" y="43"/>
                    <a:pt x="23" y="42"/>
                    <a:pt x="26" y="42"/>
                  </a:cubicBezTo>
                  <a:cubicBezTo>
                    <a:pt x="30" y="42"/>
                    <a:pt x="30" y="38"/>
                    <a:pt x="33" y="37"/>
                  </a:cubicBezTo>
                  <a:cubicBezTo>
                    <a:pt x="35" y="35"/>
                    <a:pt x="27" y="28"/>
                    <a:pt x="24" y="27"/>
                  </a:cubicBezTo>
                  <a:cubicBezTo>
                    <a:pt x="22" y="26"/>
                    <a:pt x="27" y="20"/>
                    <a:pt x="35" y="20"/>
                  </a:cubicBezTo>
                  <a:cubicBezTo>
                    <a:pt x="44" y="19"/>
                    <a:pt x="42" y="16"/>
                    <a:pt x="47" y="16"/>
                  </a:cubicBezTo>
                  <a:cubicBezTo>
                    <a:pt x="47" y="16"/>
                    <a:pt x="47" y="16"/>
                    <a:pt x="48" y="16"/>
                  </a:cubicBezTo>
                  <a:cubicBezTo>
                    <a:pt x="47" y="12"/>
                    <a:pt x="46" y="8"/>
                    <a:pt x="45" y="5"/>
                  </a:cubicBezTo>
                  <a:cubicBezTo>
                    <a:pt x="45" y="4"/>
                    <a:pt x="44" y="2"/>
                    <a:pt x="44" y="0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364" name="Freeform 54"/>
            <p:cNvSpPr/>
            <p:nvPr/>
          </p:nvSpPr>
          <p:spPr bwMode="auto">
            <a:xfrm>
              <a:off x="6774157" y="2877376"/>
              <a:ext cx="264769" cy="116285"/>
            </a:xfrm>
            <a:custGeom>
              <a:avLst/>
              <a:gdLst/>
              <a:ahLst/>
              <a:cxnLst>
                <a:cxn ang="0">
                  <a:pos x="114" y="10"/>
                </a:cxn>
                <a:cxn ang="0">
                  <a:pos x="103" y="7"/>
                </a:cxn>
                <a:cxn ang="0">
                  <a:pos x="74" y="6"/>
                </a:cxn>
                <a:cxn ang="0">
                  <a:pos x="59" y="1"/>
                </a:cxn>
                <a:cxn ang="0">
                  <a:pos x="47" y="6"/>
                </a:cxn>
                <a:cxn ang="0">
                  <a:pos x="37" y="8"/>
                </a:cxn>
                <a:cxn ang="0">
                  <a:pos x="22" y="8"/>
                </a:cxn>
                <a:cxn ang="0">
                  <a:pos x="15" y="16"/>
                </a:cxn>
                <a:cxn ang="0">
                  <a:pos x="12" y="22"/>
                </a:cxn>
                <a:cxn ang="0">
                  <a:pos x="16" y="26"/>
                </a:cxn>
                <a:cxn ang="0">
                  <a:pos x="25" y="25"/>
                </a:cxn>
                <a:cxn ang="0">
                  <a:pos x="40" y="32"/>
                </a:cxn>
                <a:cxn ang="0">
                  <a:pos x="35" y="38"/>
                </a:cxn>
                <a:cxn ang="0">
                  <a:pos x="25" y="40"/>
                </a:cxn>
                <a:cxn ang="0">
                  <a:pos x="8" y="42"/>
                </a:cxn>
                <a:cxn ang="0">
                  <a:pos x="0" y="49"/>
                </a:cxn>
                <a:cxn ang="0">
                  <a:pos x="16" y="50"/>
                </a:cxn>
                <a:cxn ang="0">
                  <a:pos x="26" y="50"/>
                </a:cxn>
                <a:cxn ang="0">
                  <a:pos x="36" y="52"/>
                </a:cxn>
                <a:cxn ang="0">
                  <a:pos x="51" y="51"/>
                </a:cxn>
                <a:cxn ang="0">
                  <a:pos x="52" y="46"/>
                </a:cxn>
                <a:cxn ang="0">
                  <a:pos x="57" y="43"/>
                </a:cxn>
                <a:cxn ang="0">
                  <a:pos x="64" y="39"/>
                </a:cxn>
                <a:cxn ang="0">
                  <a:pos x="70" y="37"/>
                </a:cxn>
                <a:cxn ang="0">
                  <a:pos x="77" y="39"/>
                </a:cxn>
                <a:cxn ang="0">
                  <a:pos x="84" y="34"/>
                </a:cxn>
                <a:cxn ang="0">
                  <a:pos x="94" y="31"/>
                </a:cxn>
                <a:cxn ang="0">
                  <a:pos x="103" y="26"/>
                </a:cxn>
                <a:cxn ang="0">
                  <a:pos x="112" y="21"/>
                </a:cxn>
                <a:cxn ang="0">
                  <a:pos x="122" y="16"/>
                </a:cxn>
                <a:cxn ang="0">
                  <a:pos x="123" y="14"/>
                </a:cxn>
                <a:cxn ang="0">
                  <a:pos x="114" y="10"/>
                </a:cxn>
              </a:cxnLst>
              <a:rect l="0" t="0" r="r" b="b"/>
              <a:pathLst>
                <a:path w="123" h="54">
                  <a:moveTo>
                    <a:pt x="114" y="10"/>
                  </a:moveTo>
                  <a:cubicBezTo>
                    <a:pt x="109" y="5"/>
                    <a:pt x="108" y="9"/>
                    <a:pt x="103" y="7"/>
                  </a:cubicBezTo>
                  <a:cubicBezTo>
                    <a:pt x="98" y="6"/>
                    <a:pt x="78" y="4"/>
                    <a:pt x="74" y="6"/>
                  </a:cubicBezTo>
                  <a:cubicBezTo>
                    <a:pt x="70" y="7"/>
                    <a:pt x="62" y="3"/>
                    <a:pt x="59" y="1"/>
                  </a:cubicBezTo>
                  <a:cubicBezTo>
                    <a:pt x="56" y="0"/>
                    <a:pt x="48" y="1"/>
                    <a:pt x="47" y="6"/>
                  </a:cubicBezTo>
                  <a:cubicBezTo>
                    <a:pt x="47" y="11"/>
                    <a:pt x="43" y="11"/>
                    <a:pt x="37" y="8"/>
                  </a:cubicBezTo>
                  <a:cubicBezTo>
                    <a:pt x="31" y="5"/>
                    <a:pt x="22" y="5"/>
                    <a:pt x="22" y="8"/>
                  </a:cubicBezTo>
                  <a:cubicBezTo>
                    <a:pt x="22" y="11"/>
                    <a:pt x="17" y="15"/>
                    <a:pt x="15" y="16"/>
                  </a:cubicBezTo>
                  <a:cubicBezTo>
                    <a:pt x="14" y="16"/>
                    <a:pt x="13" y="19"/>
                    <a:pt x="12" y="22"/>
                  </a:cubicBezTo>
                  <a:cubicBezTo>
                    <a:pt x="13" y="22"/>
                    <a:pt x="15" y="24"/>
                    <a:pt x="16" y="26"/>
                  </a:cubicBezTo>
                  <a:cubicBezTo>
                    <a:pt x="18" y="28"/>
                    <a:pt x="24" y="28"/>
                    <a:pt x="25" y="25"/>
                  </a:cubicBezTo>
                  <a:cubicBezTo>
                    <a:pt x="26" y="22"/>
                    <a:pt x="35" y="28"/>
                    <a:pt x="40" y="32"/>
                  </a:cubicBezTo>
                  <a:cubicBezTo>
                    <a:pt x="46" y="37"/>
                    <a:pt x="38" y="34"/>
                    <a:pt x="35" y="38"/>
                  </a:cubicBezTo>
                  <a:cubicBezTo>
                    <a:pt x="33" y="42"/>
                    <a:pt x="26" y="38"/>
                    <a:pt x="25" y="40"/>
                  </a:cubicBezTo>
                  <a:cubicBezTo>
                    <a:pt x="23" y="42"/>
                    <a:pt x="11" y="42"/>
                    <a:pt x="8" y="42"/>
                  </a:cubicBezTo>
                  <a:cubicBezTo>
                    <a:pt x="5" y="42"/>
                    <a:pt x="0" y="46"/>
                    <a:pt x="0" y="49"/>
                  </a:cubicBezTo>
                  <a:cubicBezTo>
                    <a:pt x="1" y="51"/>
                    <a:pt x="12" y="47"/>
                    <a:pt x="16" y="50"/>
                  </a:cubicBezTo>
                  <a:cubicBezTo>
                    <a:pt x="20" y="53"/>
                    <a:pt x="24" y="47"/>
                    <a:pt x="26" y="50"/>
                  </a:cubicBezTo>
                  <a:cubicBezTo>
                    <a:pt x="29" y="54"/>
                    <a:pt x="34" y="51"/>
                    <a:pt x="36" y="52"/>
                  </a:cubicBezTo>
                  <a:cubicBezTo>
                    <a:pt x="38" y="53"/>
                    <a:pt x="50" y="51"/>
                    <a:pt x="51" y="51"/>
                  </a:cubicBezTo>
                  <a:cubicBezTo>
                    <a:pt x="52" y="50"/>
                    <a:pt x="52" y="48"/>
                    <a:pt x="52" y="46"/>
                  </a:cubicBezTo>
                  <a:cubicBezTo>
                    <a:pt x="52" y="43"/>
                    <a:pt x="55" y="44"/>
                    <a:pt x="57" y="43"/>
                  </a:cubicBezTo>
                  <a:cubicBezTo>
                    <a:pt x="60" y="42"/>
                    <a:pt x="62" y="39"/>
                    <a:pt x="64" y="39"/>
                  </a:cubicBezTo>
                  <a:cubicBezTo>
                    <a:pt x="66" y="39"/>
                    <a:pt x="68" y="36"/>
                    <a:pt x="70" y="37"/>
                  </a:cubicBezTo>
                  <a:cubicBezTo>
                    <a:pt x="72" y="37"/>
                    <a:pt x="75" y="41"/>
                    <a:pt x="77" y="39"/>
                  </a:cubicBezTo>
                  <a:cubicBezTo>
                    <a:pt x="80" y="37"/>
                    <a:pt x="81" y="39"/>
                    <a:pt x="84" y="34"/>
                  </a:cubicBezTo>
                  <a:cubicBezTo>
                    <a:pt x="88" y="30"/>
                    <a:pt x="90" y="31"/>
                    <a:pt x="94" y="31"/>
                  </a:cubicBezTo>
                  <a:cubicBezTo>
                    <a:pt x="100" y="32"/>
                    <a:pt x="102" y="29"/>
                    <a:pt x="103" y="26"/>
                  </a:cubicBezTo>
                  <a:cubicBezTo>
                    <a:pt x="105" y="23"/>
                    <a:pt x="109" y="23"/>
                    <a:pt x="112" y="21"/>
                  </a:cubicBezTo>
                  <a:cubicBezTo>
                    <a:pt x="115" y="19"/>
                    <a:pt x="120" y="17"/>
                    <a:pt x="122" y="16"/>
                  </a:cubicBezTo>
                  <a:cubicBezTo>
                    <a:pt x="123" y="16"/>
                    <a:pt x="123" y="15"/>
                    <a:pt x="123" y="14"/>
                  </a:cubicBezTo>
                  <a:cubicBezTo>
                    <a:pt x="119" y="11"/>
                    <a:pt x="117" y="14"/>
                    <a:pt x="114" y="10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371" name="Freeform 55"/>
            <p:cNvSpPr/>
            <p:nvPr/>
          </p:nvSpPr>
          <p:spPr bwMode="auto">
            <a:xfrm>
              <a:off x="6046039" y="2864852"/>
              <a:ext cx="168165" cy="75138"/>
            </a:xfrm>
            <a:custGeom>
              <a:avLst/>
              <a:gdLst/>
              <a:ahLst/>
              <a:cxnLst>
                <a:cxn ang="0">
                  <a:pos x="31" y="27"/>
                </a:cxn>
                <a:cxn ang="0">
                  <a:pos x="39" y="33"/>
                </a:cxn>
                <a:cxn ang="0">
                  <a:pos x="40" y="34"/>
                </a:cxn>
                <a:cxn ang="0">
                  <a:pos x="51" y="32"/>
                </a:cxn>
                <a:cxn ang="0">
                  <a:pos x="61" y="33"/>
                </a:cxn>
                <a:cxn ang="0">
                  <a:pos x="60" y="30"/>
                </a:cxn>
                <a:cxn ang="0">
                  <a:pos x="68" y="33"/>
                </a:cxn>
                <a:cxn ang="0">
                  <a:pos x="77" y="33"/>
                </a:cxn>
                <a:cxn ang="0">
                  <a:pos x="73" y="28"/>
                </a:cxn>
                <a:cxn ang="0">
                  <a:pos x="75" y="24"/>
                </a:cxn>
                <a:cxn ang="0">
                  <a:pos x="68" y="21"/>
                </a:cxn>
                <a:cxn ang="0">
                  <a:pos x="65" y="14"/>
                </a:cxn>
                <a:cxn ang="0">
                  <a:pos x="61" y="12"/>
                </a:cxn>
                <a:cxn ang="0">
                  <a:pos x="49" y="14"/>
                </a:cxn>
                <a:cxn ang="0">
                  <a:pos x="42" y="10"/>
                </a:cxn>
                <a:cxn ang="0">
                  <a:pos x="35" y="6"/>
                </a:cxn>
                <a:cxn ang="0">
                  <a:pos x="18" y="4"/>
                </a:cxn>
                <a:cxn ang="0">
                  <a:pos x="4" y="0"/>
                </a:cxn>
                <a:cxn ang="0">
                  <a:pos x="0" y="2"/>
                </a:cxn>
                <a:cxn ang="0">
                  <a:pos x="18" y="12"/>
                </a:cxn>
                <a:cxn ang="0">
                  <a:pos x="22" y="23"/>
                </a:cxn>
                <a:cxn ang="0">
                  <a:pos x="19" y="27"/>
                </a:cxn>
                <a:cxn ang="0">
                  <a:pos x="31" y="27"/>
                </a:cxn>
              </a:cxnLst>
              <a:rect l="0" t="0" r="r" b="b"/>
              <a:pathLst>
                <a:path w="78" h="35">
                  <a:moveTo>
                    <a:pt x="31" y="27"/>
                  </a:moveTo>
                  <a:cubicBezTo>
                    <a:pt x="35" y="25"/>
                    <a:pt x="36" y="29"/>
                    <a:pt x="39" y="33"/>
                  </a:cubicBezTo>
                  <a:cubicBezTo>
                    <a:pt x="39" y="33"/>
                    <a:pt x="39" y="34"/>
                    <a:pt x="40" y="34"/>
                  </a:cubicBezTo>
                  <a:cubicBezTo>
                    <a:pt x="44" y="33"/>
                    <a:pt x="47" y="32"/>
                    <a:pt x="51" y="32"/>
                  </a:cubicBezTo>
                  <a:cubicBezTo>
                    <a:pt x="54" y="31"/>
                    <a:pt x="58" y="32"/>
                    <a:pt x="61" y="33"/>
                  </a:cubicBezTo>
                  <a:cubicBezTo>
                    <a:pt x="60" y="32"/>
                    <a:pt x="60" y="31"/>
                    <a:pt x="60" y="30"/>
                  </a:cubicBezTo>
                  <a:cubicBezTo>
                    <a:pt x="61" y="28"/>
                    <a:pt x="66" y="31"/>
                    <a:pt x="68" y="33"/>
                  </a:cubicBezTo>
                  <a:cubicBezTo>
                    <a:pt x="70" y="34"/>
                    <a:pt x="75" y="35"/>
                    <a:pt x="77" y="33"/>
                  </a:cubicBezTo>
                  <a:cubicBezTo>
                    <a:pt x="78" y="32"/>
                    <a:pt x="74" y="30"/>
                    <a:pt x="73" y="28"/>
                  </a:cubicBezTo>
                  <a:cubicBezTo>
                    <a:pt x="73" y="27"/>
                    <a:pt x="74" y="26"/>
                    <a:pt x="75" y="24"/>
                  </a:cubicBezTo>
                  <a:cubicBezTo>
                    <a:pt x="72" y="22"/>
                    <a:pt x="69" y="20"/>
                    <a:pt x="68" y="21"/>
                  </a:cubicBezTo>
                  <a:cubicBezTo>
                    <a:pt x="67" y="21"/>
                    <a:pt x="67" y="14"/>
                    <a:pt x="65" y="14"/>
                  </a:cubicBezTo>
                  <a:cubicBezTo>
                    <a:pt x="63" y="14"/>
                    <a:pt x="63" y="12"/>
                    <a:pt x="61" y="12"/>
                  </a:cubicBezTo>
                  <a:cubicBezTo>
                    <a:pt x="59" y="12"/>
                    <a:pt x="51" y="12"/>
                    <a:pt x="49" y="14"/>
                  </a:cubicBezTo>
                  <a:cubicBezTo>
                    <a:pt x="47" y="15"/>
                    <a:pt x="45" y="10"/>
                    <a:pt x="42" y="10"/>
                  </a:cubicBezTo>
                  <a:cubicBezTo>
                    <a:pt x="40" y="10"/>
                    <a:pt x="37" y="8"/>
                    <a:pt x="35" y="6"/>
                  </a:cubicBezTo>
                  <a:cubicBezTo>
                    <a:pt x="34" y="4"/>
                    <a:pt x="21" y="7"/>
                    <a:pt x="18" y="4"/>
                  </a:cubicBezTo>
                  <a:cubicBezTo>
                    <a:pt x="14" y="2"/>
                    <a:pt x="8" y="0"/>
                    <a:pt x="4" y="0"/>
                  </a:cubicBezTo>
                  <a:cubicBezTo>
                    <a:pt x="3" y="0"/>
                    <a:pt x="2" y="1"/>
                    <a:pt x="0" y="2"/>
                  </a:cubicBezTo>
                  <a:cubicBezTo>
                    <a:pt x="7" y="6"/>
                    <a:pt x="16" y="5"/>
                    <a:pt x="18" y="12"/>
                  </a:cubicBezTo>
                  <a:cubicBezTo>
                    <a:pt x="19" y="20"/>
                    <a:pt x="24" y="17"/>
                    <a:pt x="22" y="23"/>
                  </a:cubicBezTo>
                  <a:cubicBezTo>
                    <a:pt x="22" y="25"/>
                    <a:pt x="21" y="26"/>
                    <a:pt x="19" y="27"/>
                  </a:cubicBezTo>
                  <a:cubicBezTo>
                    <a:pt x="24" y="28"/>
                    <a:pt x="29" y="28"/>
                    <a:pt x="31" y="27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372" name="Freeform 56"/>
            <p:cNvSpPr>
              <a:spLocks noEditPoints="1"/>
            </p:cNvSpPr>
            <p:nvPr/>
          </p:nvSpPr>
          <p:spPr bwMode="auto">
            <a:xfrm>
              <a:off x="5709710" y="2906000"/>
              <a:ext cx="457980" cy="180689"/>
            </a:xfrm>
            <a:custGeom>
              <a:avLst/>
              <a:gdLst/>
              <a:ahLst/>
              <a:cxnLst>
                <a:cxn ang="0">
                  <a:pos x="206" y="59"/>
                </a:cxn>
                <a:cxn ang="0">
                  <a:pos x="206" y="47"/>
                </a:cxn>
                <a:cxn ang="0">
                  <a:pos x="206" y="37"/>
                </a:cxn>
                <a:cxn ang="0">
                  <a:pos x="209" y="32"/>
                </a:cxn>
                <a:cxn ang="0">
                  <a:pos x="207" y="28"/>
                </a:cxn>
                <a:cxn ang="0">
                  <a:pos x="198" y="24"/>
                </a:cxn>
                <a:cxn ang="0">
                  <a:pos x="195" y="14"/>
                </a:cxn>
                <a:cxn ang="0">
                  <a:pos x="187" y="8"/>
                </a:cxn>
                <a:cxn ang="0">
                  <a:pos x="175" y="8"/>
                </a:cxn>
                <a:cxn ang="0">
                  <a:pos x="154" y="15"/>
                </a:cxn>
                <a:cxn ang="0">
                  <a:pos x="135" y="16"/>
                </a:cxn>
                <a:cxn ang="0">
                  <a:pos x="121" y="11"/>
                </a:cxn>
                <a:cxn ang="0">
                  <a:pos x="111" y="7"/>
                </a:cxn>
                <a:cxn ang="0">
                  <a:pos x="95" y="2"/>
                </a:cxn>
                <a:cxn ang="0">
                  <a:pos x="60" y="13"/>
                </a:cxn>
                <a:cxn ang="0">
                  <a:pos x="36" y="14"/>
                </a:cxn>
                <a:cxn ang="0">
                  <a:pos x="30" y="23"/>
                </a:cxn>
                <a:cxn ang="0">
                  <a:pos x="6" y="25"/>
                </a:cxn>
                <a:cxn ang="0">
                  <a:pos x="4" y="33"/>
                </a:cxn>
                <a:cxn ang="0">
                  <a:pos x="9" y="36"/>
                </a:cxn>
                <a:cxn ang="0">
                  <a:pos x="10" y="45"/>
                </a:cxn>
                <a:cxn ang="0">
                  <a:pos x="10" y="53"/>
                </a:cxn>
                <a:cxn ang="0">
                  <a:pos x="10" y="59"/>
                </a:cxn>
                <a:cxn ang="0">
                  <a:pos x="16" y="65"/>
                </a:cxn>
                <a:cxn ang="0">
                  <a:pos x="23" y="69"/>
                </a:cxn>
                <a:cxn ang="0">
                  <a:pos x="29" y="71"/>
                </a:cxn>
                <a:cxn ang="0">
                  <a:pos x="36" y="78"/>
                </a:cxn>
                <a:cxn ang="0">
                  <a:pos x="50" y="75"/>
                </a:cxn>
                <a:cxn ang="0">
                  <a:pos x="59" y="71"/>
                </a:cxn>
                <a:cxn ang="0">
                  <a:pos x="75" y="80"/>
                </a:cxn>
                <a:cxn ang="0">
                  <a:pos x="86" y="78"/>
                </a:cxn>
                <a:cxn ang="0">
                  <a:pos x="97" y="71"/>
                </a:cxn>
                <a:cxn ang="0">
                  <a:pos x="106" y="74"/>
                </a:cxn>
                <a:cxn ang="0">
                  <a:pos x="114" y="71"/>
                </a:cxn>
                <a:cxn ang="0">
                  <a:pos x="111" y="80"/>
                </a:cxn>
                <a:cxn ang="0">
                  <a:pos x="111" y="84"/>
                </a:cxn>
                <a:cxn ang="0">
                  <a:pos x="118" y="76"/>
                </a:cxn>
                <a:cxn ang="0">
                  <a:pos x="123" y="74"/>
                </a:cxn>
                <a:cxn ang="0">
                  <a:pos x="133" y="74"/>
                </a:cxn>
                <a:cxn ang="0">
                  <a:pos x="140" y="72"/>
                </a:cxn>
                <a:cxn ang="0">
                  <a:pos x="153" y="73"/>
                </a:cxn>
                <a:cxn ang="0">
                  <a:pos x="168" y="68"/>
                </a:cxn>
                <a:cxn ang="0">
                  <a:pos x="180" y="66"/>
                </a:cxn>
                <a:cxn ang="0">
                  <a:pos x="185" y="68"/>
                </a:cxn>
                <a:cxn ang="0">
                  <a:pos x="190" y="64"/>
                </a:cxn>
                <a:cxn ang="0">
                  <a:pos x="200" y="66"/>
                </a:cxn>
                <a:cxn ang="0">
                  <a:pos x="212" y="68"/>
                </a:cxn>
                <a:cxn ang="0">
                  <a:pos x="206" y="59"/>
                </a:cxn>
                <a:cxn ang="0">
                  <a:pos x="19" y="16"/>
                </a:cxn>
                <a:cxn ang="0">
                  <a:pos x="34" y="14"/>
                </a:cxn>
                <a:cxn ang="0">
                  <a:pos x="25" y="8"/>
                </a:cxn>
                <a:cxn ang="0">
                  <a:pos x="22" y="2"/>
                </a:cxn>
                <a:cxn ang="0">
                  <a:pos x="18" y="3"/>
                </a:cxn>
                <a:cxn ang="0">
                  <a:pos x="6" y="3"/>
                </a:cxn>
                <a:cxn ang="0">
                  <a:pos x="7" y="10"/>
                </a:cxn>
                <a:cxn ang="0">
                  <a:pos x="4" y="15"/>
                </a:cxn>
                <a:cxn ang="0">
                  <a:pos x="1" y="19"/>
                </a:cxn>
                <a:cxn ang="0">
                  <a:pos x="8" y="22"/>
                </a:cxn>
                <a:cxn ang="0">
                  <a:pos x="19" y="16"/>
                </a:cxn>
              </a:cxnLst>
              <a:rect l="0" t="0" r="r" b="b"/>
              <a:pathLst>
                <a:path w="212" h="84">
                  <a:moveTo>
                    <a:pt x="206" y="59"/>
                  </a:moveTo>
                  <a:cubicBezTo>
                    <a:pt x="204" y="58"/>
                    <a:pt x="207" y="49"/>
                    <a:pt x="206" y="47"/>
                  </a:cubicBezTo>
                  <a:cubicBezTo>
                    <a:pt x="205" y="45"/>
                    <a:pt x="203" y="37"/>
                    <a:pt x="206" y="37"/>
                  </a:cubicBezTo>
                  <a:cubicBezTo>
                    <a:pt x="208" y="37"/>
                    <a:pt x="206" y="32"/>
                    <a:pt x="209" y="32"/>
                  </a:cubicBezTo>
                  <a:cubicBezTo>
                    <a:pt x="208" y="30"/>
                    <a:pt x="207" y="28"/>
                    <a:pt x="207" y="28"/>
                  </a:cubicBezTo>
                  <a:cubicBezTo>
                    <a:pt x="205" y="26"/>
                    <a:pt x="200" y="29"/>
                    <a:pt x="198" y="24"/>
                  </a:cubicBezTo>
                  <a:cubicBezTo>
                    <a:pt x="196" y="19"/>
                    <a:pt x="198" y="18"/>
                    <a:pt x="195" y="14"/>
                  </a:cubicBezTo>
                  <a:cubicBezTo>
                    <a:pt x="192" y="10"/>
                    <a:pt x="191" y="6"/>
                    <a:pt x="187" y="8"/>
                  </a:cubicBezTo>
                  <a:cubicBezTo>
                    <a:pt x="185" y="9"/>
                    <a:pt x="180" y="9"/>
                    <a:pt x="175" y="8"/>
                  </a:cubicBezTo>
                  <a:cubicBezTo>
                    <a:pt x="170" y="13"/>
                    <a:pt x="158" y="17"/>
                    <a:pt x="154" y="15"/>
                  </a:cubicBezTo>
                  <a:cubicBezTo>
                    <a:pt x="150" y="14"/>
                    <a:pt x="141" y="16"/>
                    <a:pt x="135" y="16"/>
                  </a:cubicBezTo>
                  <a:cubicBezTo>
                    <a:pt x="128" y="16"/>
                    <a:pt x="126" y="11"/>
                    <a:pt x="121" y="11"/>
                  </a:cubicBezTo>
                  <a:cubicBezTo>
                    <a:pt x="116" y="12"/>
                    <a:pt x="116" y="7"/>
                    <a:pt x="111" y="7"/>
                  </a:cubicBezTo>
                  <a:cubicBezTo>
                    <a:pt x="106" y="7"/>
                    <a:pt x="110" y="4"/>
                    <a:pt x="95" y="2"/>
                  </a:cubicBezTo>
                  <a:cubicBezTo>
                    <a:pt x="79" y="0"/>
                    <a:pt x="65" y="9"/>
                    <a:pt x="60" y="13"/>
                  </a:cubicBezTo>
                  <a:cubicBezTo>
                    <a:pt x="55" y="17"/>
                    <a:pt x="37" y="13"/>
                    <a:pt x="36" y="14"/>
                  </a:cubicBezTo>
                  <a:cubicBezTo>
                    <a:pt x="34" y="15"/>
                    <a:pt x="36" y="21"/>
                    <a:pt x="30" y="23"/>
                  </a:cubicBezTo>
                  <a:cubicBezTo>
                    <a:pt x="24" y="25"/>
                    <a:pt x="11" y="23"/>
                    <a:pt x="6" y="25"/>
                  </a:cubicBezTo>
                  <a:cubicBezTo>
                    <a:pt x="2" y="27"/>
                    <a:pt x="0" y="34"/>
                    <a:pt x="4" y="33"/>
                  </a:cubicBezTo>
                  <a:cubicBezTo>
                    <a:pt x="8" y="33"/>
                    <a:pt x="10" y="35"/>
                    <a:pt x="9" y="36"/>
                  </a:cubicBezTo>
                  <a:cubicBezTo>
                    <a:pt x="8" y="38"/>
                    <a:pt x="12" y="43"/>
                    <a:pt x="10" y="45"/>
                  </a:cubicBezTo>
                  <a:cubicBezTo>
                    <a:pt x="8" y="47"/>
                    <a:pt x="7" y="51"/>
                    <a:pt x="10" y="53"/>
                  </a:cubicBezTo>
                  <a:cubicBezTo>
                    <a:pt x="13" y="55"/>
                    <a:pt x="13" y="58"/>
                    <a:pt x="10" y="59"/>
                  </a:cubicBezTo>
                  <a:cubicBezTo>
                    <a:pt x="7" y="59"/>
                    <a:pt x="16" y="63"/>
                    <a:pt x="16" y="65"/>
                  </a:cubicBezTo>
                  <a:cubicBezTo>
                    <a:pt x="16" y="66"/>
                    <a:pt x="23" y="67"/>
                    <a:pt x="23" y="69"/>
                  </a:cubicBezTo>
                  <a:cubicBezTo>
                    <a:pt x="23" y="71"/>
                    <a:pt x="25" y="72"/>
                    <a:pt x="29" y="71"/>
                  </a:cubicBezTo>
                  <a:cubicBezTo>
                    <a:pt x="32" y="70"/>
                    <a:pt x="34" y="75"/>
                    <a:pt x="36" y="78"/>
                  </a:cubicBezTo>
                  <a:cubicBezTo>
                    <a:pt x="38" y="81"/>
                    <a:pt x="50" y="79"/>
                    <a:pt x="50" y="75"/>
                  </a:cubicBezTo>
                  <a:cubicBezTo>
                    <a:pt x="50" y="72"/>
                    <a:pt x="54" y="71"/>
                    <a:pt x="59" y="71"/>
                  </a:cubicBezTo>
                  <a:cubicBezTo>
                    <a:pt x="65" y="72"/>
                    <a:pt x="72" y="79"/>
                    <a:pt x="75" y="80"/>
                  </a:cubicBezTo>
                  <a:cubicBezTo>
                    <a:pt x="77" y="81"/>
                    <a:pt x="83" y="78"/>
                    <a:pt x="86" y="78"/>
                  </a:cubicBezTo>
                  <a:cubicBezTo>
                    <a:pt x="90" y="78"/>
                    <a:pt x="95" y="73"/>
                    <a:pt x="97" y="71"/>
                  </a:cubicBezTo>
                  <a:cubicBezTo>
                    <a:pt x="99" y="70"/>
                    <a:pt x="102" y="75"/>
                    <a:pt x="106" y="74"/>
                  </a:cubicBezTo>
                  <a:cubicBezTo>
                    <a:pt x="109" y="72"/>
                    <a:pt x="112" y="70"/>
                    <a:pt x="114" y="71"/>
                  </a:cubicBezTo>
                  <a:cubicBezTo>
                    <a:pt x="116" y="72"/>
                    <a:pt x="109" y="78"/>
                    <a:pt x="111" y="80"/>
                  </a:cubicBezTo>
                  <a:cubicBezTo>
                    <a:pt x="112" y="81"/>
                    <a:pt x="112" y="83"/>
                    <a:pt x="111" y="84"/>
                  </a:cubicBezTo>
                  <a:cubicBezTo>
                    <a:pt x="118" y="83"/>
                    <a:pt x="118" y="78"/>
                    <a:pt x="118" y="76"/>
                  </a:cubicBezTo>
                  <a:cubicBezTo>
                    <a:pt x="119" y="74"/>
                    <a:pt x="120" y="72"/>
                    <a:pt x="123" y="74"/>
                  </a:cubicBezTo>
                  <a:cubicBezTo>
                    <a:pt x="125" y="75"/>
                    <a:pt x="128" y="76"/>
                    <a:pt x="133" y="74"/>
                  </a:cubicBezTo>
                  <a:cubicBezTo>
                    <a:pt x="138" y="71"/>
                    <a:pt x="138" y="70"/>
                    <a:pt x="140" y="72"/>
                  </a:cubicBezTo>
                  <a:cubicBezTo>
                    <a:pt x="142" y="74"/>
                    <a:pt x="146" y="73"/>
                    <a:pt x="153" y="73"/>
                  </a:cubicBezTo>
                  <a:cubicBezTo>
                    <a:pt x="160" y="73"/>
                    <a:pt x="161" y="68"/>
                    <a:pt x="168" y="68"/>
                  </a:cubicBezTo>
                  <a:cubicBezTo>
                    <a:pt x="175" y="69"/>
                    <a:pt x="180" y="66"/>
                    <a:pt x="180" y="66"/>
                  </a:cubicBezTo>
                  <a:cubicBezTo>
                    <a:pt x="185" y="68"/>
                    <a:pt x="185" y="68"/>
                    <a:pt x="185" y="68"/>
                  </a:cubicBezTo>
                  <a:cubicBezTo>
                    <a:pt x="186" y="66"/>
                    <a:pt x="186" y="64"/>
                    <a:pt x="190" y="64"/>
                  </a:cubicBezTo>
                  <a:cubicBezTo>
                    <a:pt x="195" y="63"/>
                    <a:pt x="197" y="67"/>
                    <a:pt x="200" y="66"/>
                  </a:cubicBezTo>
                  <a:cubicBezTo>
                    <a:pt x="202" y="65"/>
                    <a:pt x="211" y="74"/>
                    <a:pt x="212" y="68"/>
                  </a:cubicBezTo>
                  <a:cubicBezTo>
                    <a:pt x="212" y="66"/>
                    <a:pt x="208" y="59"/>
                    <a:pt x="206" y="59"/>
                  </a:cubicBezTo>
                  <a:close/>
                  <a:moveTo>
                    <a:pt x="19" y="16"/>
                  </a:moveTo>
                  <a:cubicBezTo>
                    <a:pt x="23" y="14"/>
                    <a:pt x="32" y="16"/>
                    <a:pt x="34" y="14"/>
                  </a:cubicBezTo>
                  <a:cubicBezTo>
                    <a:pt x="36" y="12"/>
                    <a:pt x="28" y="10"/>
                    <a:pt x="25" y="8"/>
                  </a:cubicBezTo>
                  <a:cubicBezTo>
                    <a:pt x="24" y="6"/>
                    <a:pt x="23" y="4"/>
                    <a:pt x="22" y="2"/>
                  </a:cubicBezTo>
                  <a:cubicBezTo>
                    <a:pt x="21" y="3"/>
                    <a:pt x="19" y="3"/>
                    <a:pt x="18" y="3"/>
                  </a:cubicBezTo>
                  <a:cubicBezTo>
                    <a:pt x="15" y="1"/>
                    <a:pt x="8" y="2"/>
                    <a:pt x="6" y="3"/>
                  </a:cubicBezTo>
                  <a:cubicBezTo>
                    <a:pt x="5" y="3"/>
                    <a:pt x="7" y="7"/>
                    <a:pt x="7" y="10"/>
                  </a:cubicBezTo>
                  <a:cubicBezTo>
                    <a:pt x="7" y="13"/>
                    <a:pt x="4" y="14"/>
                    <a:pt x="4" y="15"/>
                  </a:cubicBezTo>
                  <a:cubicBezTo>
                    <a:pt x="4" y="17"/>
                    <a:pt x="3" y="18"/>
                    <a:pt x="1" y="19"/>
                  </a:cubicBezTo>
                  <a:cubicBezTo>
                    <a:pt x="4" y="21"/>
                    <a:pt x="6" y="22"/>
                    <a:pt x="8" y="22"/>
                  </a:cubicBezTo>
                  <a:cubicBezTo>
                    <a:pt x="13" y="22"/>
                    <a:pt x="15" y="17"/>
                    <a:pt x="19" y="16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377" name="Freeform 57"/>
            <p:cNvSpPr/>
            <p:nvPr/>
          </p:nvSpPr>
          <p:spPr bwMode="auto">
            <a:xfrm>
              <a:off x="6985255" y="3088476"/>
              <a:ext cx="57247" cy="53670"/>
            </a:xfrm>
            <a:custGeom>
              <a:avLst/>
              <a:gdLst/>
              <a:ahLst/>
              <a:cxnLst>
                <a:cxn ang="0">
                  <a:pos x="12" y="0"/>
                </a:cxn>
                <a:cxn ang="0">
                  <a:pos x="0" y="8"/>
                </a:cxn>
                <a:cxn ang="0">
                  <a:pos x="1" y="11"/>
                </a:cxn>
                <a:cxn ang="0">
                  <a:pos x="8" y="18"/>
                </a:cxn>
                <a:cxn ang="0">
                  <a:pos x="9" y="25"/>
                </a:cxn>
                <a:cxn ang="0">
                  <a:pos x="14" y="25"/>
                </a:cxn>
                <a:cxn ang="0">
                  <a:pos x="25" y="11"/>
                </a:cxn>
                <a:cxn ang="0">
                  <a:pos x="12" y="0"/>
                </a:cxn>
              </a:cxnLst>
              <a:rect l="0" t="0" r="r" b="b"/>
              <a:pathLst>
                <a:path w="26" h="25">
                  <a:moveTo>
                    <a:pt x="12" y="0"/>
                  </a:moveTo>
                  <a:cubicBezTo>
                    <a:pt x="8" y="0"/>
                    <a:pt x="1" y="4"/>
                    <a:pt x="0" y="8"/>
                  </a:cubicBezTo>
                  <a:cubicBezTo>
                    <a:pt x="0" y="8"/>
                    <a:pt x="1" y="10"/>
                    <a:pt x="1" y="11"/>
                  </a:cubicBezTo>
                  <a:cubicBezTo>
                    <a:pt x="2" y="14"/>
                    <a:pt x="5" y="17"/>
                    <a:pt x="8" y="18"/>
                  </a:cubicBezTo>
                  <a:cubicBezTo>
                    <a:pt x="10" y="19"/>
                    <a:pt x="10" y="22"/>
                    <a:pt x="9" y="25"/>
                  </a:cubicBezTo>
                  <a:cubicBezTo>
                    <a:pt x="11" y="25"/>
                    <a:pt x="13" y="25"/>
                    <a:pt x="14" y="25"/>
                  </a:cubicBezTo>
                  <a:cubicBezTo>
                    <a:pt x="17" y="24"/>
                    <a:pt x="24" y="14"/>
                    <a:pt x="25" y="11"/>
                  </a:cubicBezTo>
                  <a:cubicBezTo>
                    <a:pt x="26" y="8"/>
                    <a:pt x="17" y="1"/>
                    <a:pt x="12" y="0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378" name="Freeform 58"/>
            <p:cNvSpPr/>
            <p:nvPr/>
          </p:nvSpPr>
          <p:spPr bwMode="auto">
            <a:xfrm>
              <a:off x="8081902" y="2886321"/>
              <a:ext cx="166376" cy="159220"/>
            </a:xfrm>
            <a:custGeom>
              <a:avLst/>
              <a:gdLst/>
              <a:ahLst/>
              <a:cxnLst>
                <a:cxn ang="0">
                  <a:pos x="74" y="4"/>
                </a:cxn>
                <a:cxn ang="0">
                  <a:pos x="65" y="0"/>
                </a:cxn>
                <a:cxn ang="0">
                  <a:pos x="58" y="9"/>
                </a:cxn>
                <a:cxn ang="0">
                  <a:pos x="50" y="15"/>
                </a:cxn>
                <a:cxn ang="0">
                  <a:pos x="46" y="19"/>
                </a:cxn>
                <a:cxn ang="0">
                  <a:pos x="38" y="21"/>
                </a:cxn>
                <a:cxn ang="0">
                  <a:pos x="31" y="18"/>
                </a:cxn>
                <a:cxn ang="0">
                  <a:pos x="24" y="26"/>
                </a:cxn>
                <a:cxn ang="0">
                  <a:pos x="3" y="38"/>
                </a:cxn>
                <a:cxn ang="0">
                  <a:pos x="0" y="43"/>
                </a:cxn>
                <a:cxn ang="0">
                  <a:pos x="13" y="49"/>
                </a:cxn>
                <a:cxn ang="0">
                  <a:pos x="6" y="62"/>
                </a:cxn>
                <a:cxn ang="0">
                  <a:pos x="8" y="68"/>
                </a:cxn>
                <a:cxn ang="0">
                  <a:pos x="14" y="71"/>
                </a:cxn>
                <a:cxn ang="0">
                  <a:pos x="22" y="70"/>
                </a:cxn>
                <a:cxn ang="0">
                  <a:pos x="25" y="71"/>
                </a:cxn>
                <a:cxn ang="0">
                  <a:pos x="31" y="66"/>
                </a:cxn>
                <a:cxn ang="0">
                  <a:pos x="42" y="64"/>
                </a:cxn>
                <a:cxn ang="0">
                  <a:pos x="48" y="62"/>
                </a:cxn>
                <a:cxn ang="0">
                  <a:pos x="38" y="52"/>
                </a:cxn>
                <a:cxn ang="0">
                  <a:pos x="41" y="42"/>
                </a:cxn>
                <a:cxn ang="0">
                  <a:pos x="61" y="30"/>
                </a:cxn>
                <a:cxn ang="0">
                  <a:pos x="65" y="17"/>
                </a:cxn>
                <a:cxn ang="0">
                  <a:pos x="77" y="4"/>
                </a:cxn>
                <a:cxn ang="0">
                  <a:pos x="74" y="4"/>
                </a:cxn>
              </a:cxnLst>
              <a:rect l="0" t="0" r="r" b="b"/>
              <a:pathLst>
                <a:path w="77" h="74">
                  <a:moveTo>
                    <a:pt x="74" y="4"/>
                  </a:moveTo>
                  <a:cubicBezTo>
                    <a:pt x="70" y="5"/>
                    <a:pt x="68" y="0"/>
                    <a:pt x="65" y="0"/>
                  </a:cubicBezTo>
                  <a:cubicBezTo>
                    <a:pt x="61" y="0"/>
                    <a:pt x="62" y="9"/>
                    <a:pt x="58" y="9"/>
                  </a:cubicBezTo>
                  <a:cubicBezTo>
                    <a:pt x="54" y="9"/>
                    <a:pt x="55" y="14"/>
                    <a:pt x="50" y="15"/>
                  </a:cubicBezTo>
                  <a:cubicBezTo>
                    <a:pt x="45" y="16"/>
                    <a:pt x="43" y="16"/>
                    <a:pt x="46" y="19"/>
                  </a:cubicBezTo>
                  <a:cubicBezTo>
                    <a:pt x="48" y="23"/>
                    <a:pt x="43" y="21"/>
                    <a:pt x="38" y="21"/>
                  </a:cubicBezTo>
                  <a:cubicBezTo>
                    <a:pt x="34" y="21"/>
                    <a:pt x="34" y="18"/>
                    <a:pt x="31" y="18"/>
                  </a:cubicBezTo>
                  <a:cubicBezTo>
                    <a:pt x="28" y="18"/>
                    <a:pt x="26" y="24"/>
                    <a:pt x="24" y="26"/>
                  </a:cubicBezTo>
                  <a:cubicBezTo>
                    <a:pt x="22" y="29"/>
                    <a:pt x="7" y="36"/>
                    <a:pt x="3" y="38"/>
                  </a:cubicBezTo>
                  <a:cubicBezTo>
                    <a:pt x="2" y="39"/>
                    <a:pt x="1" y="41"/>
                    <a:pt x="0" y="43"/>
                  </a:cubicBezTo>
                  <a:cubicBezTo>
                    <a:pt x="5" y="43"/>
                    <a:pt x="10" y="46"/>
                    <a:pt x="13" y="49"/>
                  </a:cubicBezTo>
                  <a:cubicBezTo>
                    <a:pt x="16" y="53"/>
                    <a:pt x="9" y="58"/>
                    <a:pt x="6" y="62"/>
                  </a:cubicBezTo>
                  <a:cubicBezTo>
                    <a:pt x="3" y="65"/>
                    <a:pt x="8" y="65"/>
                    <a:pt x="8" y="68"/>
                  </a:cubicBezTo>
                  <a:cubicBezTo>
                    <a:pt x="8" y="71"/>
                    <a:pt x="12" y="74"/>
                    <a:pt x="14" y="71"/>
                  </a:cubicBezTo>
                  <a:cubicBezTo>
                    <a:pt x="15" y="69"/>
                    <a:pt x="18" y="70"/>
                    <a:pt x="22" y="70"/>
                  </a:cubicBezTo>
                  <a:cubicBezTo>
                    <a:pt x="24" y="70"/>
                    <a:pt x="24" y="70"/>
                    <a:pt x="25" y="71"/>
                  </a:cubicBezTo>
                  <a:cubicBezTo>
                    <a:pt x="27" y="69"/>
                    <a:pt x="30" y="67"/>
                    <a:pt x="31" y="66"/>
                  </a:cubicBezTo>
                  <a:cubicBezTo>
                    <a:pt x="33" y="64"/>
                    <a:pt x="38" y="64"/>
                    <a:pt x="42" y="64"/>
                  </a:cubicBezTo>
                  <a:cubicBezTo>
                    <a:pt x="44" y="64"/>
                    <a:pt x="46" y="63"/>
                    <a:pt x="48" y="62"/>
                  </a:cubicBezTo>
                  <a:cubicBezTo>
                    <a:pt x="43" y="57"/>
                    <a:pt x="39" y="53"/>
                    <a:pt x="38" y="52"/>
                  </a:cubicBezTo>
                  <a:cubicBezTo>
                    <a:pt x="34" y="50"/>
                    <a:pt x="36" y="43"/>
                    <a:pt x="41" y="42"/>
                  </a:cubicBezTo>
                  <a:cubicBezTo>
                    <a:pt x="46" y="41"/>
                    <a:pt x="57" y="32"/>
                    <a:pt x="61" y="30"/>
                  </a:cubicBezTo>
                  <a:cubicBezTo>
                    <a:pt x="64" y="28"/>
                    <a:pt x="62" y="22"/>
                    <a:pt x="65" y="17"/>
                  </a:cubicBezTo>
                  <a:cubicBezTo>
                    <a:pt x="66" y="14"/>
                    <a:pt x="72" y="9"/>
                    <a:pt x="77" y="4"/>
                  </a:cubicBezTo>
                  <a:cubicBezTo>
                    <a:pt x="76" y="4"/>
                    <a:pt x="75" y="4"/>
                    <a:pt x="74" y="4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386" name="Freeform 59"/>
            <p:cNvSpPr/>
            <p:nvPr/>
          </p:nvSpPr>
          <p:spPr bwMode="auto">
            <a:xfrm>
              <a:off x="7035348" y="3242329"/>
              <a:ext cx="187844" cy="107339"/>
            </a:xfrm>
            <a:custGeom>
              <a:avLst/>
              <a:gdLst/>
              <a:ahLst/>
              <a:cxnLst>
                <a:cxn ang="0">
                  <a:pos x="85" y="32"/>
                </a:cxn>
                <a:cxn ang="0">
                  <a:pos x="83" y="32"/>
                </a:cxn>
                <a:cxn ang="0">
                  <a:pos x="68" y="29"/>
                </a:cxn>
                <a:cxn ang="0">
                  <a:pos x="46" y="20"/>
                </a:cxn>
                <a:cxn ang="0">
                  <a:pos x="23" y="3"/>
                </a:cxn>
                <a:cxn ang="0">
                  <a:pos x="14" y="2"/>
                </a:cxn>
                <a:cxn ang="0">
                  <a:pos x="7" y="4"/>
                </a:cxn>
                <a:cxn ang="0">
                  <a:pos x="2" y="10"/>
                </a:cxn>
                <a:cxn ang="0">
                  <a:pos x="0" y="19"/>
                </a:cxn>
                <a:cxn ang="0">
                  <a:pos x="6" y="23"/>
                </a:cxn>
                <a:cxn ang="0">
                  <a:pos x="15" y="27"/>
                </a:cxn>
                <a:cxn ang="0">
                  <a:pos x="23" y="32"/>
                </a:cxn>
                <a:cxn ang="0">
                  <a:pos x="33" y="37"/>
                </a:cxn>
                <a:cxn ang="0">
                  <a:pos x="43" y="35"/>
                </a:cxn>
                <a:cxn ang="0">
                  <a:pos x="50" y="42"/>
                </a:cxn>
                <a:cxn ang="0">
                  <a:pos x="64" y="47"/>
                </a:cxn>
                <a:cxn ang="0">
                  <a:pos x="84" y="46"/>
                </a:cxn>
                <a:cxn ang="0">
                  <a:pos x="84" y="34"/>
                </a:cxn>
                <a:cxn ang="0">
                  <a:pos x="85" y="32"/>
                </a:cxn>
              </a:cxnLst>
              <a:rect l="0" t="0" r="r" b="b"/>
              <a:pathLst>
                <a:path w="87" h="50">
                  <a:moveTo>
                    <a:pt x="85" y="32"/>
                  </a:moveTo>
                  <a:cubicBezTo>
                    <a:pt x="84" y="32"/>
                    <a:pt x="84" y="31"/>
                    <a:pt x="83" y="32"/>
                  </a:cubicBezTo>
                  <a:cubicBezTo>
                    <a:pt x="76" y="32"/>
                    <a:pt x="72" y="29"/>
                    <a:pt x="68" y="29"/>
                  </a:cubicBezTo>
                  <a:cubicBezTo>
                    <a:pt x="64" y="29"/>
                    <a:pt x="51" y="24"/>
                    <a:pt x="46" y="20"/>
                  </a:cubicBezTo>
                  <a:cubicBezTo>
                    <a:pt x="41" y="16"/>
                    <a:pt x="27" y="7"/>
                    <a:pt x="23" y="3"/>
                  </a:cubicBezTo>
                  <a:cubicBezTo>
                    <a:pt x="20" y="0"/>
                    <a:pt x="15" y="0"/>
                    <a:pt x="14" y="2"/>
                  </a:cubicBezTo>
                  <a:cubicBezTo>
                    <a:pt x="14" y="3"/>
                    <a:pt x="11" y="3"/>
                    <a:pt x="7" y="4"/>
                  </a:cubicBezTo>
                  <a:cubicBezTo>
                    <a:pt x="6" y="5"/>
                    <a:pt x="2" y="8"/>
                    <a:pt x="2" y="10"/>
                  </a:cubicBezTo>
                  <a:cubicBezTo>
                    <a:pt x="2" y="13"/>
                    <a:pt x="0" y="16"/>
                    <a:pt x="0" y="19"/>
                  </a:cubicBezTo>
                  <a:cubicBezTo>
                    <a:pt x="0" y="21"/>
                    <a:pt x="5" y="21"/>
                    <a:pt x="6" y="23"/>
                  </a:cubicBezTo>
                  <a:cubicBezTo>
                    <a:pt x="7" y="25"/>
                    <a:pt x="15" y="26"/>
                    <a:pt x="15" y="27"/>
                  </a:cubicBezTo>
                  <a:cubicBezTo>
                    <a:pt x="15" y="29"/>
                    <a:pt x="20" y="31"/>
                    <a:pt x="23" y="32"/>
                  </a:cubicBezTo>
                  <a:cubicBezTo>
                    <a:pt x="27" y="32"/>
                    <a:pt x="31" y="36"/>
                    <a:pt x="33" y="37"/>
                  </a:cubicBezTo>
                  <a:cubicBezTo>
                    <a:pt x="35" y="39"/>
                    <a:pt x="41" y="35"/>
                    <a:pt x="43" y="35"/>
                  </a:cubicBezTo>
                  <a:cubicBezTo>
                    <a:pt x="46" y="35"/>
                    <a:pt x="49" y="39"/>
                    <a:pt x="50" y="42"/>
                  </a:cubicBezTo>
                  <a:cubicBezTo>
                    <a:pt x="50" y="44"/>
                    <a:pt x="62" y="45"/>
                    <a:pt x="64" y="47"/>
                  </a:cubicBezTo>
                  <a:cubicBezTo>
                    <a:pt x="67" y="50"/>
                    <a:pt x="81" y="48"/>
                    <a:pt x="84" y="46"/>
                  </a:cubicBezTo>
                  <a:cubicBezTo>
                    <a:pt x="87" y="43"/>
                    <a:pt x="84" y="38"/>
                    <a:pt x="84" y="34"/>
                  </a:cubicBezTo>
                  <a:cubicBezTo>
                    <a:pt x="84" y="33"/>
                    <a:pt x="85" y="32"/>
                    <a:pt x="85" y="32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387" name="Freeform 60"/>
            <p:cNvSpPr/>
            <p:nvPr/>
          </p:nvSpPr>
          <p:spPr bwMode="auto">
            <a:xfrm>
              <a:off x="7307273" y="3290631"/>
              <a:ext cx="205734" cy="459770"/>
            </a:xfrm>
            <a:custGeom>
              <a:avLst/>
              <a:gdLst/>
              <a:ahLst/>
              <a:cxnLst>
                <a:cxn ang="0">
                  <a:pos x="78" y="193"/>
                </a:cxn>
                <a:cxn ang="0">
                  <a:pos x="74" y="185"/>
                </a:cxn>
                <a:cxn ang="0">
                  <a:pos x="70" y="171"/>
                </a:cxn>
                <a:cxn ang="0">
                  <a:pos x="66" y="159"/>
                </a:cxn>
                <a:cxn ang="0">
                  <a:pos x="67" y="151"/>
                </a:cxn>
                <a:cxn ang="0">
                  <a:pos x="68" y="146"/>
                </a:cxn>
                <a:cxn ang="0">
                  <a:pos x="66" y="138"/>
                </a:cxn>
                <a:cxn ang="0">
                  <a:pos x="57" y="128"/>
                </a:cxn>
                <a:cxn ang="0">
                  <a:pos x="59" y="110"/>
                </a:cxn>
                <a:cxn ang="0">
                  <a:pos x="66" y="106"/>
                </a:cxn>
                <a:cxn ang="0">
                  <a:pos x="74" y="104"/>
                </a:cxn>
                <a:cxn ang="0">
                  <a:pos x="84" y="98"/>
                </a:cxn>
                <a:cxn ang="0">
                  <a:pos x="90" y="93"/>
                </a:cxn>
                <a:cxn ang="0">
                  <a:pos x="96" y="84"/>
                </a:cxn>
                <a:cxn ang="0">
                  <a:pos x="96" y="84"/>
                </a:cxn>
                <a:cxn ang="0">
                  <a:pos x="91" y="85"/>
                </a:cxn>
                <a:cxn ang="0">
                  <a:pos x="84" y="81"/>
                </a:cxn>
                <a:cxn ang="0">
                  <a:pos x="78" y="78"/>
                </a:cxn>
                <a:cxn ang="0">
                  <a:pos x="78" y="71"/>
                </a:cxn>
                <a:cxn ang="0">
                  <a:pos x="74" y="66"/>
                </a:cxn>
                <a:cxn ang="0">
                  <a:pos x="70" y="56"/>
                </a:cxn>
                <a:cxn ang="0">
                  <a:pos x="60" y="54"/>
                </a:cxn>
                <a:cxn ang="0">
                  <a:pos x="58" y="49"/>
                </a:cxn>
                <a:cxn ang="0">
                  <a:pos x="67" y="33"/>
                </a:cxn>
                <a:cxn ang="0">
                  <a:pos x="70" y="17"/>
                </a:cxn>
                <a:cxn ang="0">
                  <a:pos x="65" y="11"/>
                </a:cxn>
                <a:cxn ang="0">
                  <a:pos x="63" y="5"/>
                </a:cxn>
                <a:cxn ang="0">
                  <a:pos x="55" y="2"/>
                </a:cxn>
                <a:cxn ang="0">
                  <a:pos x="53" y="3"/>
                </a:cxn>
                <a:cxn ang="0">
                  <a:pos x="54" y="3"/>
                </a:cxn>
                <a:cxn ang="0">
                  <a:pos x="51" y="8"/>
                </a:cxn>
                <a:cxn ang="0">
                  <a:pos x="52" y="16"/>
                </a:cxn>
                <a:cxn ang="0">
                  <a:pos x="47" y="16"/>
                </a:cxn>
                <a:cxn ang="0">
                  <a:pos x="38" y="20"/>
                </a:cxn>
                <a:cxn ang="0">
                  <a:pos x="30" y="28"/>
                </a:cxn>
                <a:cxn ang="0">
                  <a:pos x="27" y="42"/>
                </a:cxn>
                <a:cxn ang="0">
                  <a:pos x="23" y="56"/>
                </a:cxn>
                <a:cxn ang="0">
                  <a:pos x="14" y="56"/>
                </a:cxn>
                <a:cxn ang="0">
                  <a:pos x="12" y="67"/>
                </a:cxn>
                <a:cxn ang="0">
                  <a:pos x="9" y="79"/>
                </a:cxn>
                <a:cxn ang="0">
                  <a:pos x="4" y="87"/>
                </a:cxn>
                <a:cxn ang="0">
                  <a:pos x="0" y="91"/>
                </a:cxn>
                <a:cxn ang="0">
                  <a:pos x="10" y="102"/>
                </a:cxn>
                <a:cxn ang="0">
                  <a:pos x="23" y="125"/>
                </a:cxn>
                <a:cxn ang="0">
                  <a:pos x="22" y="143"/>
                </a:cxn>
                <a:cxn ang="0">
                  <a:pos x="26" y="149"/>
                </a:cxn>
                <a:cxn ang="0">
                  <a:pos x="37" y="148"/>
                </a:cxn>
                <a:cxn ang="0">
                  <a:pos x="47" y="136"/>
                </a:cxn>
                <a:cxn ang="0">
                  <a:pos x="53" y="141"/>
                </a:cxn>
                <a:cxn ang="0">
                  <a:pos x="57" y="153"/>
                </a:cxn>
                <a:cxn ang="0">
                  <a:pos x="63" y="178"/>
                </a:cxn>
                <a:cxn ang="0">
                  <a:pos x="67" y="195"/>
                </a:cxn>
                <a:cxn ang="0">
                  <a:pos x="69" y="209"/>
                </a:cxn>
                <a:cxn ang="0">
                  <a:pos x="68" y="212"/>
                </a:cxn>
                <a:cxn ang="0">
                  <a:pos x="78" y="193"/>
                </a:cxn>
              </a:cxnLst>
              <a:rect l="0" t="0" r="r" b="b"/>
              <a:pathLst>
                <a:path w="96" h="213">
                  <a:moveTo>
                    <a:pt x="78" y="193"/>
                  </a:moveTo>
                  <a:cubicBezTo>
                    <a:pt x="78" y="189"/>
                    <a:pt x="74" y="188"/>
                    <a:pt x="74" y="185"/>
                  </a:cubicBezTo>
                  <a:cubicBezTo>
                    <a:pt x="74" y="181"/>
                    <a:pt x="74" y="175"/>
                    <a:pt x="70" y="171"/>
                  </a:cubicBezTo>
                  <a:cubicBezTo>
                    <a:pt x="65" y="167"/>
                    <a:pt x="63" y="161"/>
                    <a:pt x="66" y="159"/>
                  </a:cubicBezTo>
                  <a:cubicBezTo>
                    <a:pt x="68" y="157"/>
                    <a:pt x="66" y="150"/>
                    <a:pt x="67" y="151"/>
                  </a:cubicBezTo>
                  <a:cubicBezTo>
                    <a:pt x="69" y="151"/>
                    <a:pt x="71" y="147"/>
                    <a:pt x="68" y="146"/>
                  </a:cubicBezTo>
                  <a:cubicBezTo>
                    <a:pt x="65" y="144"/>
                    <a:pt x="68" y="139"/>
                    <a:pt x="66" y="138"/>
                  </a:cubicBezTo>
                  <a:cubicBezTo>
                    <a:pt x="63" y="137"/>
                    <a:pt x="57" y="130"/>
                    <a:pt x="57" y="128"/>
                  </a:cubicBezTo>
                  <a:cubicBezTo>
                    <a:pt x="57" y="126"/>
                    <a:pt x="59" y="113"/>
                    <a:pt x="59" y="110"/>
                  </a:cubicBezTo>
                  <a:cubicBezTo>
                    <a:pt x="60" y="107"/>
                    <a:pt x="64" y="106"/>
                    <a:pt x="66" y="106"/>
                  </a:cubicBezTo>
                  <a:cubicBezTo>
                    <a:pt x="67" y="106"/>
                    <a:pt x="72" y="107"/>
                    <a:pt x="74" y="104"/>
                  </a:cubicBezTo>
                  <a:cubicBezTo>
                    <a:pt x="76" y="101"/>
                    <a:pt x="83" y="100"/>
                    <a:pt x="84" y="98"/>
                  </a:cubicBezTo>
                  <a:cubicBezTo>
                    <a:pt x="85" y="96"/>
                    <a:pt x="90" y="96"/>
                    <a:pt x="90" y="93"/>
                  </a:cubicBezTo>
                  <a:cubicBezTo>
                    <a:pt x="90" y="90"/>
                    <a:pt x="96" y="84"/>
                    <a:pt x="96" y="84"/>
                  </a:cubicBezTo>
                  <a:cubicBezTo>
                    <a:pt x="96" y="84"/>
                    <a:pt x="96" y="84"/>
                    <a:pt x="96" y="84"/>
                  </a:cubicBezTo>
                  <a:cubicBezTo>
                    <a:pt x="96" y="83"/>
                    <a:pt x="94" y="84"/>
                    <a:pt x="91" y="85"/>
                  </a:cubicBezTo>
                  <a:cubicBezTo>
                    <a:pt x="86" y="87"/>
                    <a:pt x="84" y="84"/>
                    <a:pt x="84" y="81"/>
                  </a:cubicBezTo>
                  <a:cubicBezTo>
                    <a:pt x="85" y="78"/>
                    <a:pt x="81" y="78"/>
                    <a:pt x="78" y="78"/>
                  </a:cubicBezTo>
                  <a:cubicBezTo>
                    <a:pt x="75" y="78"/>
                    <a:pt x="77" y="74"/>
                    <a:pt x="78" y="71"/>
                  </a:cubicBezTo>
                  <a:cubicBezTo>
                    <a:pt x="79" y="68"/>
                    <a:pt x="77" y="66"/>
                    <a:pt x="74" y="66"/>
                  </a:cubicBezTo>
                  <a:cubicBezTo>
                    <a:pt x="70" y="65"/>
                    <a:pt x="69" y="58"/>
                    <a:pt x="70" y="56"/>
                  </a:cubicBezTo>
                  <a:cubicBezTo>
                    <a:pt x="71" y="54"/>
                    <a:pt x="63" y="53"/>
                    <a:pt x="60" y="54"/>
                  </a:cubicBezTo>
                  <a:cubicBezTo>
                    <a:pt x="56" y="56"/>
                    <a:pt x="59" y="51"/>
                    <a:pt x="58" y="49"/>
                  </a:cubicBezTo>
                  <a:cubicBezTo>
                    <a:pt x="57" y="46"/>
                    <a:pt x="62" y="38"/>
                    <a:pt x="67" y="33"/>
                  </a:cubicBezTo>
                  <a:cubicBezTo>
                    <a:pt x="72" y="28"/>
                    <a:pt x="70" y="22"/>
                    <a:pt x="70" y="17"/>
                  </a:cubicBezTo>
                  <a:cubicBezTo>
                    <a:pt x="70" y="11"/>
                    <a:pt x="68" y="11"/>
                    <a:pt x="65" y="11"/>
                  </a:cubicBezTo>
                  <a:cubicBezTo>
                    <a:pt x="63" y="11"/>
                    <a:pt x="63" y="8"/>
                    <a:pt x="63" y="5"/>
                  </a:cubicBezTo>
                  <a:cubicBezTo>
                    <a:pt x="63" y="2"/>
                    <a:pt x="58" y="0"/>
                    <a:pt x="55" y="2"/>
                  </a:cubicBezTo>
                  <a:cubicBezTo>
                    <a:pt x="55" y="2"/>
                    <a:pt x="54" y="2"/>
                    <a:pt x="53" y="3"/>
                  </a:cubicBezTo>
                  <a:cubicBezTo>
                    <a:pt x="54" y="3"/>
                    <a:pt x="54" y="3"/>
                    <a:pt x="54" y="3"/>
                  </a:cubicBezTo>
                  <a:cubicBezTo>
                    <a:pt x="54" y="3"/>
                    <a:pt x="53" y="7"/>
                    <a:pt x="51" y="8"/>
                  </a:cubicBezTo>
                  <a:cubicBezTo>
                    <a:pt x="49" y="9"/>
                    <a:pt x="49" y="12"/>
                    <a:pt x="52" y="16"/>
                  </a:cubicBezTo>
                  <a:cubicBezTo>
                    <a:pt x="55" y="20"/>
                    <a:pt x="48" y="18"/>
                    <a:pt x="47" y="16"/>
                  </a:cubicBezTo>
                  <a:cubicBezTo>
                    <a:pt x="46" y="13"/>
                    <a:pt x="41" y="17"/>
                    <a:pt x="38" y="20"/>
                  </a:cubicBezTo>
                  <a:cubicBezTo>
                    <a:pt x="35" y="22"/>
                    <a:pt x="30" y="24"/>
                    <a:pt x="30" y="28"/>
                  </a:cubicBezTo>
                  <a:cubicBezTo>
                    <a:pt x="30" y="33"/>
                    <a:pt x="26" y="38"/>
                    <a:pt x="27" y="42"/>
                  </a:cubicBezTo>
                  <a:cubicBezTo>
                    <a:pt x="28" y="46"/>
                    <a:pt x="23" y="54"/>
                    <a:pt x="23" y="56"/>
                  </a:cubicBezTo>
                  <a:cubicBezTo>
                    <a:pt x="23" y="58"/>
                    <a:pt x="15" y="56"/>
                    <a:pt x="14" y="56"/>
                  </a:cubicBezTo>
                  <a:cubicBezTo>
                    <a:pt x="13" y="56"/>
                    <a:pt x="14" y="64"/>
                    <a:pt x="12" y="67"/>
                  </a:cubicBezTo>
                  <a:cubicBezTo>
                    <a:pt x="10" y="69"/>
                    <a:pt x="11" y="79"/>
                    <a:pt x="9" y="79"/>
                  </a:cubicBezTo>
                  <a:cubicBezTo>
                    <a:pt x="6" y="79"/>
                    <a:pt x="4" y="87"/>
                    <a:pt x="4" y="87"/>
                  </a:cubicBezTo>
                  <a:cubicBezTo>
                    <a:pt x="4" y="87"/>
                    <a:pt x="2" y="89"/>
                    <a:pt x="0" y="91"/>
                  </a:cubicBezTo>
                  <a:cubicBezTo>
                    <a:pt x="2" y="95"/>
                    <a:pt x="6" y="100"/>
                    <a:pt x="10" y="102"/>
                  </a:cubicBezTo>
                  <a:cubicBezTo>
                    <a:pt x="17" y="104"/>
                    <a:pt x="21" y="118"/>
                    <a:pt x="23" y="125"/>
                  </a:cubicBezTo>
                  <a:cubicBezTo>
                    <a:pt x="25" y="132"/>
                    <a:pt x="24" y="139"/>
                    <a:pt x="22" y="143"/>
                  </a:cubicBezTo>
                  <a:cubicBezTo>
                    <a:pt x="19" y="147"/>
                    <a:pt x="22" y="147"/>
                    <a:pt x="26" y="149"/>
                  </a:cubicBezTo>
                  <a:cubicBezTo>
                    <a:pt x="30" y="151"/>
                    <a:pt x="34" y="152"/>
                    <a:pt x="37" y="148"/>
                  </a:cubicBezTo>
                  <a:cubicBezTo>
                    <a:pt x="40" y="144"/>
                    <a:pt x="46" y="141"/>
                    <a:pt x="47" y="136"/>
                  </a:cubicBezTo>
                  <a:cubicBezTo>
                    <a:pt x="48" y="132"/>
                    <a:pt x="50" y="138"/>
                    <a:pt x="53" y="141"/>
                  </a:cubicBezTo>
                  <a:cubicBezTo>
                    <a:pt x="55" y="143"/>
                    <a:pt x="57" y="148"/>
                    <a:pt x="57" y="153"/>
                  </a:cubicBezTo>
                  <a:cubicBezTo>
                    <a:pt x="58" y="159"/>
                    <a:pt x="58" y="173"/>
                    <a:pt x="63" y="178"/>
                  </a:cubicBezTo>
                  <a:cubicBezTo>
                    <a:pt x="68" y="182"/>
                    <a:pt x="69" y="192"/>
                    <a:pt x="67" y="195"/>
                  </a:cubicBezTo>
                  <a:cubicBezTo>
                    <a:pt x="66" y="199"/>
                    <a:pt x="70" y="205"/>
                    <a:pt x="69" y="209"/>
                  </a:cubicBezTo>
                  <a:cubicBezTo>
                    <a:pt x="68" y="209"/>
                    <a:pt x="68" y="211"/>
                    <a:pt x="68" y="212"/>
                  </a:cubicBezTo>
                  <a:cubicBezTo>
                    <a:pt x="72" y="213"/>
                    <a:pt x="78" y="193"/>
                    <a:pt x="78" y="193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388" name="Freeform 61"/>
            <p:cNvSpPr/>
            <p:nvPr/>
          </p:nvSpPr>
          <p:spPr bwMode="auto">
            <a:xfrm>
              <a:off x="7235713" y="3297787"/>
              <a:ext cx="73349" cy="44725"/>
            </a:xfrm>
            <a:custGeom>
              <a:avLst/>
              <a:gdLst/>
              <a:ahLst/>
              <a:cxnLst>
                <a:cxn ang="0">
                  <a:pos x="33" y="7"/>
                </a:cxn>
                <a:cxn ang="0">
                  <a:pos x="20" y="3"/>
                </a:cxn>
                <a:cxn ang="0">
                  <a:pos x="11" y="2"/>
                </a:cxn>
                <a:cxn ang="0">
                  <a:pos x="3" y="9"/>
                </a:cxn>
                <a:cxn ang="0">
                  <a:pos x="0" y="14"/>
                </a:cxn>
                <a:cxn ang="0">
                  <a:pos x="3" y="16"/>
                </a:cxn>
                <a:cxn ang="0">
                  <a:pos x="11" y="18"/>
                </a:cxn>
                <a:cxn ang="0">
                  <a:pos x="21" y="19"/>
                </a:cxn>
                <a:cxn ang="0">
                  <a:pos x="32" y="17"/>
                </a:cxn>
                <a:cxn ang="0">
                  <a:pos x="31" y="8"/>
                </a:cxn>
                <a:cxn ang="0">
                  <a:pos x="33" y="7"/>
                </a:cxn>
              </a:cxnLst>
              <a:rect l="0" t="0" r="r" b="b"/>
              <a:pathLst>
                <a:path w="34" h="21">
                  <a:moveTo>
                    <a:pt x="33" y="7"/>
                  </a:moveTo>
                  <a:cubicBezTo>
                    <a:pt x="26" y="1"/>
                    <a:pt x="24" y="6"/>
                    <a:pt x="20" y="3"/>
                  </a:cubicBezTo>
                  <a:cubicBezTo>
                    <a:pt x="15" y="1"/>
                    <a:pt x="13" y="0"/>
                    <a:pt x="11" y="2"/>
                  </a:cubicBezTo>
                  <a:cubicBezTo>
                    <a:pt x="8" y="4"/>
                    <a:pt x="5" y="3"/>
                    <a:pt x="3" y="9"/>
                  </a:cubicBezTo>
                  <a:cubicBezTo>
                    <a:pt x="2" y="11"/>
                    <a:pt x="1" y="12"/>
                    <a:pt x="0" y="14"/>
                  </a:cubicBezTo>
                  <a:cubicBezTo>
                    <a:pt x="1" y="15"/>
                    <a:pt x="2" y="16"/>
                    <a:pt x="3" y="16"/>
                  </a:cubicBezTo>
                  <a:cubicBezTo>
                    <a:pt x="5" y="16"/>
                    <a:pt x="7" y="19"/>
                    <a:pt x="11" y="18"/>
                  </a:cubicBezTo>
                  <a:cubicBezTo>
                    <a:pt x="14" y="17"/>
                    <a:pt x="16" y="20"/>
                    <a:pt x="21" y="19"/>
                  </a:cubicBezTo>
                  <a:cubicBezTo>
                    <a:pt x="26" y="17"/>
                    <a:pt x="31" y="21"/>
                    <a:pt x="32" y="17"/>
                  </a:cubicBezTo>
                  <a:cubicBezTo>
                    <a:pt x="34" y="14"/>
                    <a:pt x="31" y="8"/>
                    <a:pt x="31" y="8"/>
                  </a:cubicBezTo>
                  <a:cubicBezTo>
                    <a:pt x="31" y="8"/>
                    <a:pt x="32" y="7"/>
                    <a:pt x="33" y="7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389" name="Freeform 62"/>
            <p:cNvSpPr/>
            <p:nvPr/>
          </p:nvSpPr>
          <p:spPr bwMode="auto">
            <a:xfrm>
              <a:off x="7539840" y="3424805"/>
              <a:ext cx="180689" cy="373898"/>
            </a:xfrm>
            <a:custGeom>
              <a:avLst/>
              <a:gdLst/>
              <a:ahLst/>
              <a:cxnLst>
                <a:cxn ang="0">
                  <a:pos x="62" y="22"/>
                </a:cxn>
                <a:cxn ang="0">
                  <a:pos x="51" y="13"/>
                </a:cxn>
                <a:cxn ang="0">
                  <a:pos x="48" y="7"/>
                </a:cxn>
                <a:cxn ang="0">
                  <a:pos x="38" y="2"/>
                </a:cxn>
                <a:cxn ang="0">
                  <a:pos x="29" y="7"/>
                </a:cxn>
                <a:cxn ang="0">
                  <a:pos x="22" y="9"/>
                </a:cxn>
                <a:cxn ang="0">
                  <a:pos x="12" y="9"/>
                </a:cxn>
                <a:cxn ang="0">
                  <a:pos x="4" y="10"/>
                </a:cxn>
                <a:cxn ang="0">
                  <a:pos x="0" y="12"/>
                </a:cxn>
                <a:cxn ang="0">
                  <a:pos x="5" y="18"/>
                </a:cxn>
                <a:cxn ang="0">
                  <a:pos x="10" y="27"/>
                </a:cxn>
                <a:cxn ang="0">
                  <a:pos x="20" y="32"/>
                </a:cxn>
                <a:cxn ang="0">
                  <a:pos x="27" y="34"/>
                </a:cxn>
                <a:cxn ang="0">
                  <a:pos x="31" y="42"/>
                </a:cxn>
                <a:cxn ang="0">
                  <a:pos x="22" y="47"/>
                </a:cxn>
                <a:cxn ang="0">
                  <a:pos x="35" y="58"/>
                </a:cxn>
                <a:cxn ang="0">
                  <a:pos x="40" y="68"/>
                </a:cxn>
                <a:cxn ang="0">
                  <a:pos x="50" y="80"/>
                </a:cxn>
                <a:cxn ang="0">
                  <a:pos x="59" y="89"/>
                </a:cxn>
                <a:cxn ang="0">
                  <a:pos x="61" y="100"/>
                </a:cxn>
                <a:cxn ang="0">
                  <a:pos x="65" y="119"/>
                </a:cxn>
                <a:cxn ang="0">
                  <a:pos x="57" y="132"/>
                </a:cxn>
                <a:cxn ang="0">
                  <a:pos x="47" y="138"/>
                </a:cxn>
                <a:cxn ang="0">
                  <a:pos x="47" y="148"/>
                </a:cxn>
                <a:cxn ang="0">
                  <a:pos x="34" y="148"/>
                </a:cxn>
                <a:cxn ang="0">
                  <a:pos x="27" y="153"/>
                </a:cxn>
                <a:cxn ang="0">
                  <a:pos x="32" y="157"/>
                </a:cxn>
                <a:cxn ang="0">
                  <a:pos x="29" y="167"/>
                </a:cxn>
                <a:cxn ang="0">
                  <a:pos x="34" y="172"/>
                </a:cxn>
                <a:cxn ang="0">
                  <a:pos x="45" y="164"/>
                </a:cxn>
                <a:cxn ang="0">
                  <a:pos x="47" y="159"/>
                </a:cxn>
                <a:cxn ang="0">
                  <a:pos x="50" y="153"/>
                </a:cxn>
                <a:cxn ang="0">
                  <a:pos x="57" y="152"/>
                </a:cxn>
                <a:cxn ang="0">
                  <a:pos x="73" y="145"/>
                </a:cxn>
                <a:cxn ang="0">
                  <a:pos x="81" y="130"/>
                </a:cxn>
                <a:cxn ang="0">
                  <a:pos x="79" y="104"/>
                </a:cxn>
                <a:cxn ang="0">
                  <a:pos x="68" y="86"/>
                </a:cxn>
                <a:cxn ang="0">
                  <a:pos x="50" y="71"/>
                </a:cxn>
                <a:cxn ang="0">
                  <a:pos x="45" y="62"/>
                </a:cxn>
                <a:cxn ang="0">
                  <a:pos x="42" y="47"/>
                </a:cxn>
                <a:cxn ang="0">
                  <a:pos x="50" y="37"/>
                </a:cxn>
                <a:cxn ang="0">
                  <a:pos x="54" y="30"/>
                </a:cxn>
                <a:cxn ang="0">
                  <a:pos x="63" y="24"/>
                </a:cxn>
                <a:cxn ang="0">
                  <a:pos x="64" y="24"/>
                </a:cxn>
                <a:cxn ang="0">
                  <a:pos x="62" y="22"/>
                </a:cxn>
              </a:cxnLst>
              <a:rect l="0" t="0" r="r" b="b"/>
              <a:pathLst>
                <a:path w="84" h="174">
                  <a:moveTo>
                    <a:pt x="62" y="22"/>
                  </a:moveTo>
                  <a:cubicBezTo>
                    <a:pt x="59" y="21"/>
                    <a:pt x="51" y="15"/>
                    <a:pt x="51" y="13"/>
                  </a:cubicBezTo>
                  <a:cubicBezTo>
                    <a:pt x="51" y="11"/>
                    <a:pt x="55" y="7"/>
                    <a:pt x="48" y="7"/>
                  </a:cubicBezTo>
                  <a:cubicBezTo>
                    <a:pt x="40" y="6"/>
                    <a:pt x="40" y="3"/>
                    <a:pt x="38" y="2"/>
                  </a:cubicBezTo>
                  <a:cubicBezTo>
                    <a:pt x="37" y="0"/>
                    <a:pt x="31" y="4"/>
                    <a:pt x="29" y="7"/>
                  </a:cubicBezTo>
                  <a:cubicBezTo>
                    <a:pt x="28" y="11"/>
                    <a:pt x="26" y="7"/>
                    <a:pt x="22" y="9"/>
                  </a:cubicBezTo>
                  <a:cubicBezTo>
                    <a:pt x="18" y="11"/>
                    <a:pt x="14" y="6"/>
                    <a:pt x="12" y="9"/>
                  </a:cubicBezTo>
                  <a:cubicBezTo>
                    <a:pt x="10" y="12"/>
                    <a:pt x="6" y="7"/>
                    <a:pt x="4" y="10"/>
                  </a:cubicBezTo>
                  <a:cubicBezTo>
                    <a:pt x="3" y="11"/>
                    <a:pt x="2" y="11"/>
                    <a:pt x="0" y="12"/>
                  </a:cubicBezTo>
                  <a:cubicBezTo>
                    <a:pt x="2" y="14"/>
                    <a:pt x="5" y="16"/>
                    <a:pt x="5" y="18"/>
                  </a:cubicBezTo>
                  <a:cubicBezTo>
                    <a:pt x="5" y="21"/>
                    <a:pt x="10" y="23"/>
                    <a:pt x="10" y="27"/>
                  </a:cubicBezTo>
                  <a:cubicBezTo>
                    <a:pt x="10" y="30"/>
                    <a:pt x="17" y="33"/>
                    <a:pt x="20" y="32"/>
                  </a:cubicBezTo>
                  <a:cubicBezTo>
                    <a:pt x="22" y="30"/>
                    <a:pt x="27" y="29"/>
                    <a:pt x="27" y="34"/>
                  </a:cubicBezTo>
                  <a:cubicBezTo>
                    <a:pt x="28" y="39"/>
                    <a:pt x="31" y="39"/>
                    <a:pt x="31" y="42"/>
                  </a:cubicBezTo>
                  <a:cubicBezTo>
                    <a:pt x="31" y="46"/>
                    <a:pt x="24" y="44"/>
                    <a:pt x="22" y="47"/>
                  </a:cubicBezTo>
                  <a:cubicBezTo>
                    <a:pt x="21" y="51"/>
                    <a:pt x="35" y="55"/>
                    <a:pt x="35" y="58"/>
                  </a:cubicBezTo>
                  <a:cubicBezTo>
                    <a:pt x="35" y="61"/>
                    <a:pt x="39" y="64"/>
                    <a:pt x="40" y="68"/>
                  </a:cubicBezTo>
                  <a:cubicBezTo>
                    <a:pt x="42" y="72"/>
                    <a:pt x="48" y="76"/>
                    <a:pt x="50" y="80"/>
                  </a:cubicBezTo>
                  <a:cubicBezTo>
                    <a:pt x="51" y="84"/>
                    <a:pt x="57" y="87"/>
                    <a:pt x="59" y="89"/>
                  </a:cubicBezTo>
                  <a:cubicBezTo>
                    <a:pt x="61" y="91"/>
                    <a:pt x="62" y="96"/>
                    <a:pt x="61" y="100"/>
                  </a:cubicBezTo>
                  <a:cubicBezTo>
                    <a:pt x="60" y="104"/>
                    <a:pt x="60" y="112"/>
                    <a:pt x="65" y="119"/>
                  </a:cubicBezTo>
                  <a:cubicBezTo>
                    <a:pt x="69" y="125"/>
                    <a:pt x="60" y="128"/>
                    <a:pt x="57" y="132"/>
                  </a:cubicBezTo>
                  <a:cubicBezTo>
                    <a:pt x="54" y="135"/>
                    <a:pt x="55" y="140"/>
                    <a:pt x="47" y="138"/>
                  </a:cubicBezTo>
                  <a:cubicBezTo>
                    <a:pt x="38" y="136"/>
                    <a:pt x="48" y="145"/>
                    <a:pt x="47" y="148"/>
                  </a:cubicBezTo>
                  <a:cubicBezTo>
                    <a:pt x="45" y="151"/>
                    <a:pt x="34" y="145"/>
                    <a:pt x="34" y="148"/>
                  </a:cubicBezTo>
                  <a:cubicBezTo>
                    <a:pt x="34" y="150"/>
                    <a:pt x="30" y="152"/>
                    <a:pt x="27" y="153"/>
                  </a:cubicBezTo>
                  <a:cubicBezTo>
                    <a:pt x="28" y="155"/>
                    <a:pt x="30" y="156"/>
                    <a:pt x="32" y="157"/>
                  </a:cubicBezTo>
                  <a:cubicBezTo>
                    <a:pt x="35" y="159"/>
                    <a:pt x="29" y="162"/>
                    <a:pt x="29" y="167"/>
                  </a:cubicBezTo>
                  <a:cubicBezTo>
                    <a:pt x="29" y="172"/>
                    <a:pt x="33" y="174"/>
                    <a:pt x="34" y="172"/>
                  </a:cubicBezTo>
                  <a:cubicBezTo>
                    <a:pt x="36" y="169"/>
                    <a:pt x="42" y="165"/>
                    <a:pt x="45" y="164"/>
                  </a:cubicBezTo>
                  <a:cubicBezTo>
                    <a:pt x="47" y="163"/>
                    <a:pt x="45" y="159"/>
                    <a:pt x="47" y="159"/>
                  </a:cubicBezTo>
                  <a:cubicBezTo>
                    <a:pt x="50" y="160"/>
                    <a:pt x="49" y="156"/>
                    <a:pt x="50" y="153"/>
                  </a:cubicBezTo>
                  <a:cubicBezTo>
                    <a:pt x="51" y="151"/>
                    <a:pt x="53" y="152"/>
                    <a:pt x="57" y="152"/>
                  </a:cubicBezTo>
                  <a:cubicBezTo>
                    <a:pt x="61" y="152"/>
                    <a:pt x="67" y="149"/>
                    <a:pt x="73" y="145"/>
                  </a:cubicBezTo>
                  <a:cubicBezTo>
                    <a:pt x="78" y="141"/>
                    <a:pt x="79" y="140"/>
                    <a:pt x="81" y="130"/>
                  </a:cubicBezTo>
                  <a:cubicBezTo>
                    <a:pt x="84" y="119"/>
                    <a:pt x="79" y="107"/>
                    <a:pt x="79" y="104"/>
                  </a:cubicBezTo>
                  <a:cubicBezTo>
                    <a:pt x="79" y="101"/>
                    <a:pt x="71" y="86"/>
                    <a:pt x="68" y="86"/>
                  </a:cubicBezTo>
                  <a:cubicBezTo>
                    <a:pt x="65" y="86"/>
                    <a:pt x="52" y="73"/>
                    <a:pt x="50" y="71"/>
                  </a:cubicBezTo>
                  <a:cubicBezTo>
                    <a:pt x="48" y="69"/>
                    <a:pt x="48" y="65"/>
                    <a:pt x="45" y="62"/>
                  </a:cubicBezTo>
                  <a:cubicBezTo>
                    <a:pt x="42" y="59"/>
                    <a:pt x="41" y="52"/>
                    <a:pt x="42" y="47"/>
                  </a:cubicBezTo>
                  <a:cubicBezTo>
                    <a:pt x="43" y="42"/>
                    <a:pt x="50" y="40"/>
                    <a:pt x="50" y="37"/>
                  </a:cubicBezTo>
                  <a:cubicBezTo>
                    <a:pt x="50" y="33"/>
                    <a:pt x="51" y="30"/>
                    <a:pt x="54" y="30"/>
                  </a:cubicBezTo>
                  <a:cubicBezTo>
                    <a:pt x="58" y="30"/>
                    <a:pt x="62" y="27"/>
                    <a:pt x="63" y="24"/>
                  </a:cubicBezTo>
                  <a:cubicBezTo>
                    <a:pt x="63" y="24"/>
                    <a:pt x="64" y="24"/>
                    <a:pt x="64" y="24"/>
                  </a:cubicBezTo>
                  <a:cubicBezTo>
                    <a:pt x="63" y="22"/>
                    <a:pt x="62" y="22"/>
                    <a:pt x="62" y="22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390" name="Freeform 63"/>
            <p:cNvSpPr/>
            <p:nvPr/>
          </p:nvSpPr>
          <p:spPr bwMode="auto">
            <a:xfrm>
              <a:off x="7539840" y="3648428"/>
              <a:ext cx="148486" cy="105550"/>
            </a:xfrm>
            <a:custGeom>
              <a:avLst/>
              <a:gdLst/>
              <a:ahLst/>
              <a:cxnLst>
                <a:cxn ang="0">
                  <a:pos x="34" y="44"/>
                </a:cxn>
                <a:cxn ang="0">
                  <a:pos x="47" y="44"/>
                </a:cxn>
                <a:cxn ang="0">
                  <a:pos x="47" y="34"/>
                </a:cxn>
                <a:cxn ang="0">
                  <a:pos x="57" y="28"/>
                </a:cxn>
                <a:cxn ang="0">
                  <a:pos x="65" y="15"/>
                </a:cxn>
                <a:cxn ang="0">
                  <a:pos x="61" y="1"/>
                </a:cxn>
                <a:cxn ang="0">
                  <a:pos x="53" y="2"/>
                </a:cxn>
                <a:cxn ang="0">
                  <a:pos x="45" y="5"/>
                </a:cxn>
                <a:cxn ang="0">
                  <a:pos x="42" y="8"/>
                </a:cxn>
                <a:cxn ang="0">
                  <a:pos x="35" y="3"/>
                </a:cxn>
                <a:cxn ang="0">
                  <a:pos x="20" y="3"/>
                </a:cxn>
                <a:cxn ang="0">
                  <a:pos x="4" y="10"/>
                </a:cxn>
                <a:cxn ang="0">
                  <a:pos x="5" y="21"/>
                </a:cxn>
                <a:cxn ang="0">
                  <a:pos x="6" y="29"/>
                </a:cxn>
                <a:cxn ang="0">
                  <a:pos x="6" y="30"/>
                </a:cxn>
                <a:cxn ang="0">
                  <a:pos x="9" y="40"/>
                </a:cxn>
                <a:cxn ang="0">
                  <a:pos x="16" y="41"/>
                </a:cxn>
                <a:cxn ang="0">
                  <a:pos x="17" y="47"/>
                </a:cxn>
                <a:cxn ang="0">
                  <a:pos x="26" y="48"/>
                </a:cxn>
                <a:cxn ang="0">
                  <a:pos x="27" y="49"/>
                </a:cxn>
                <a:cxn ang="0">
                  <a:pos x="34" y="44"/>
                </a:cxn>
              </a:cxnLst>
              <a:rect l="0" t="0" r="r" b="b"/>
              <a:pathLst>
                <a:path w="69" h="49">
                  <a:moveTo>
                    <a:pt x="34" y="44"/>
                  </a:moveTo>
                  <a:cubicBezTo>
                    <a:pt x="34" y="41"/>
                    <a:pt x="45" y="47"/>
                    <a:pt x="47" y="44"/>
                  </a:cubicBezTo>
                  <a:cubicBezTo>
                    <a:pt x="48" y="41"/>
                    <a:pt x="38" y="32"/>
                    <a:pt x="47" y="34"/>
                  </a:cubicBezTo>
                  <a:cubicBezTo>
                    <a:pt x="55" y="36"/>
                    <a:pt x="54" y="31"/>
                    <a:pt x="57" y="28"/>
                  </a:cubicBezTo>
                  <a:cubicBezTo>
                    <a:pt x="60" y="24"/>
                    <a:pt x="69" y="21"/>
                    <a:pt x="65" y="15"/>
                  </a:cubicBezTo>
                  <a:cubicBezTo>
                    <a:pt x="61" y="10"/>
                    <a:pt x="61" y="5"/>
                    <a:pt x="61" y="1"/>
                  </a:cubicBezTo>
                  <a:cubicBezTo>
                    <a:pt x="58" y="3"/>
                    <a:pt x="54" y="3"/>
                    <a:pt x="53" y="2"/>
                  </a:cubicBezTo>
                  <a:cubicBezTo>
                    <a:pt x="50" y="1"/>
                    <a:pt x="45" y="1"/>
                    <a:pt x="45" y="5"/>
                  </a:cubicBezTo>
                  <a:cubicBezTo>
                    <a:pt x="45" y="9"/>
                    <a:pt x="41" y="9"/>
                    <a:pt x="42" y="8"/>
                  </a:cubicBezTo>
                  <a:cubicBezTo>
                    <a:pt x="42" y="6"/>
                    <a:pt x="38" y="6"/>
                    <a:pt x="35" y="3"/>
                  </a:cubicBezTo>
                  <a:cubicBezTo>
                    <a:pt x="33" y="0"/>
                    <a:pt x="24" y="4"/>
                    <a:pt x="20" y="3"/>
                  </a:cubicBezTo>
                  <a:cubicBezTo>
                    <a:pt x="16" y="1"/>
                    <a:pt x="9" y="5"/>
                    <a:pt x="4" y="10"/>
                  </a:cubicBezTo>
                  <a:cubicBezTo>
                    <a:pt x="0" y="16"/>
                    <a:pt x="5" y="16"/>
                    <a:pt x="5" y="21"/>
                  </a:cubicBezTo>
                  <a:cubicBezTo>
                    <a:pt x="5" y="25"/>
                    <a:pt x="8" y="25"/>
                    <a:pt x="6" y="29"/>
                  </a:cubicBezTo>
                  <a:cubicBezTo>
                    <a:pt x="6" y="29"/>
                    <a:pt x="6" y="29"/>
                    <a:pt x="6" y="30"/>
                  </a:cubicBezTo>
                  <a:cubicBezTo>
                    <a:pt x="11" y="31"/>
                    <a:pt x="9" y="37"/>
                    <a:pt x="9" y="40"/>
                  </a:cubicBezTo>
                  <a:cubicBezTo>
                    <a:pt x="10" y="43"/>
                    <a:pt x="14" y="41"/>
                    <a:pt x="16" y="41"/>
                  </a:cubicBezTo>
                  <a:cubicBezTo>
                    <a:pt x="19" y="41"/>
                    <a:pt x="15" y="45"/>
                    <a:pt x="17" y="47"/>
                  </a:cubicBezTo>
                  <a:cubicBezTo>
                    <a:pt x="19" y="49"/>
                    <a:pt x="25" y="45"/>
                    <a:pt x="26" y="48"/>
                  </a:cubicBezTo>
                  <a:cubicBezTo>
                    <a:pt x="26" y="48"/>
                    <a:pt x="26" y="49"/>
                    <a:pt x="27" y="49"/>
                  </a:cubicBezTo>
                  <a:cubicBezTo>
                    <a:pt x="30" y="48"/>
                    <a:pt x="34" y="46"/>
                    <a:pt x="34" y="44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391" name="Freeform 64"/>
            <p:cNvSpPr/>
            <p:nvPr/>
          </p:nvSpPr>
          <p:spPr bwMode="auto">
            <a:xfrm>
              <a:off x="7491538" y="3448061"/>
              <a:ext cx="180689" cy="220045"/>
            </a:xfrm>
            <a:custGeom>
              <a:avLst/>
              <a:gdLst/>
              <a:ahLst/>
              <a:cxnLst>
                <a:cxn ang="0">
                  <a:pos x="57" y="47"/>
                </a:cxn>
                <a:cxn ang="0">
                  <a:pos x="44" y="36"/>
                </a:cxn>
                <a:cxn ang="0">
                  <a:pos x="53" y="31"/>
                </a:cxn>
                <a:cxn ang="0">
                  <a:pos x="49" y="23"/>
                </a:cxn>
                <a:cxn ang="0">
                  <a:pos x="42" y="21"/>
                </a:cxn>
                <a:cxn ang="0">
                  <a:pos x="32" y="16"/>
                </a:cxn>
                <a:cxn ang="0">
                  <a:pos x="27" y="7"/>
                </a:cxn>
                <a:cxn ang="0">
                  <a:pos x="22" y="1"/>
                </a:cxn>
                <a:cxn ang="0">
                  <a:pos x="18" y="1"/>
                </a:cxn>
                <a:cxn ang="0">
                  <a:pos x="16" y="7"/>
                </a:cxn>
                <a:cxn ang="0">
                  <a:pos x="16" y="16"/>
                </a:cxn>
                <a:cxn ang="0">
                  <a:pos x="10" y="11"/>
                </a:cxn>
                <a:cxn ang="0">
                  <a:pos x="4" y="20"/>
                </a:cxn>
                <a:cxn ang="0">
                  <a:pos x="0" y="23"/>
                </a:cxn>
                <a:cxn ang="0">
                  <a:pos x="2" y="25"/>
                </a:cxn>
                <a:cxn ang="0">
                  <a:pos x="3" y="34"/>
                </a:cxn>
                <a:cxn ang="0">
                  <a:pos x="11" y="37"/>
                </a:cxn>
                <a:cxn ang="0">
                  <a:pos x="10" y="49"/>
                </a:cxn>
                <a:cxn ang="0">
                  <a:pos x="7" y="58"/>
                </a:cxn>
                <a:cxn ang="0">
                  <a:pos x="17" y="54"/>
                </a:cxn>
                <a:cxn ang="0">
                  <a:pos x="26" y="53"/>
                </a:cxn>
                <a:cxn ang="0">
                  <a:pos x="33" y="51"/>
                </a:cxn>
                <a:cxn ang="0">
                  <a:pos x="43" y="51"/>
                </a:cxn>
                <a:cxn ang="0">
                  <a:pos x="52" y="59"/>
                </a:cxn>
                <a:cxn ang="0">
                  <a:pos x="52" y="73"/>
                </a:cxn>
                <a:cxn ang="0">
                  <a:pos x="60" y="85"/>
                </a:cxn>
                <a:cxn ang="0">
                  <a:pos x="59" y="97"/>
                </a:cxn>
                <a:cxn ang="0">
                  <a:pos x="64" y="101"/>
                </a:cxn>
                <a:cxn ang="0">
                  <a:pos x="67" y="98"/>
                </a:cxn>
                <a:cxn ang="0">
                  <a:pos x="75" y="95"/>
                </a:cxn>
                <a:cxn ang="0">
                  <a:pos x="83" y="94"/>
                </a:cxn>
                <a:cxn ang="0">
                  <a:pos x="83" y="89"/>
                </a:cxn>
                <a:cxn ang="0">
                  <a:pos x="81" y="78"/>
                </a:cxn>
                <a:cxn ang="0">
                  <a:pos x="72" y="69"/>
                </a:cxn>
                <a:cxn ang="0">
                  <a:pos x="62" y="57"/>
                </a:cxn>
                <a:cxn ang="0">
                  <a:pos x="57" y="47"/>
                </a:cxn>
              </a:cxnLst>
              <a:rect l="0" t="0" r="r" b="b"/>
              <a:pathLst>
                <a:path w="84" h="102">
                  <a:moveTo>
                    <a:pt x="57" y="47"/>
                  </a:moveTo>
                  <a:cubicBezTo>
                    <a:pt x="57" y="44"/>
                    <a:pt x="43" y="40"/>
                    <a:pt x="44" y="36"/>
                  </a:cubicBezTo>
                  <a:cubicBezTo>
                    <a:pt x="46" y="33"/>
                    <a:pt x="53" y="35"/>
                    <a:pt x="53" y="31"/>
                  </a:cubicBezTo>
                  <a:cubicBezTo>
                    <a:pt x="53" y="28"/>
                    <a:pt x="50" y="28"/>
                    <a:pt x="49" y="23"/>
                  </a:cubicBezTo>
                  <a:cubicBezTo>
                    <a:pt x="49" y="18"/>
                    <a:pt x="44" y="19"/>
                    <a:pt x="42" y="21"/>
                  </a:cubicBezTo>
                  <a:cubicBezTo>
                    <a:pt x="39" y="22"/>
                    <a:pt x="32" y="19"/>
                    <a:pt x="32" y="16"/>
                  </a:cubicBezTo>
                  <a:cubicBezTo>
                    <a:pt x="32" y="12"/>
                    <a:pt x="27" y="10"/>
                    <a:pt x="27" y="7"/>
                  </a:cubicBezTo>
                  <a:cubicBezTo>
                    <a:pt x="27" y="5"/>
                    <a:pt x="24" y="3"/>
                    <a:pt x="22" y="1"/>
                  </a:cubicBezTo>
                  <a:cubicBezTo>
                    <a:pt x="21" y="2"/>
                    <a:pt x="19" y="2"/>
                    <a:pt x="18" y="1"/>
                  </a:cubicBezTo>
                  <a:cubicBezTo>
                    <a:pt x="17" y="0"/>
                    <a:pt x="15" y="6"/>
                    <a:pt x="16" y="7"/>
                  </a:cubicBezTo>
                  <a:cubicBezTo>
                    <a:pt x="18" y="8"/>
                    <a:pt x="19" y="17"/>
                    <a:pt x="16" y="16"/>
                  </a:cubicBezTo>
                  <a:cubicBezTo>
                    <a:pt x="12" y="15"/>
                    <a:pt x="12" y="10"/>
                    <a:pt x="10" y="11"/>
                  </a:cubicBezTo>
                  <a:cubicBezTo>
                    <a:pt x="10" y="11"/>
                    <a:pt x="4" y="17"/>
                    <a:pt x="4" y="20"/>
                  </a:cubicBezTo>
                  <a:cubicBezTo>
                    <a:pt x="4" y="22"/>
                    <a:pt x="2" y="22"/>
                    <a:pt x="0" y="23"/>
                  </a:cubicBezTo>
                  <a:cubicBezTo>
                    <a:pt x="1" y="24"/>
                    <a:pt x="2" y="25"/>
                    <a:pt x="2" y="25"/>
                  </a:cubicBezTo>
                  <a:cubicBezTo>
                    <a:pt x="3" y="27"/>
                    <a:pt x="2" y="31"/>
                    <a:pt x="3" y="34"/>
                  </a:cubicBezTo>
                  <a:cubicBezTo>
                    <a:pt x="5" y="38"/>
                    <a:pt x="10" y="32"/>
                    <a:pt x="11" y="37"/>
                  </a:cubicBezTo>
                  <a:cubicBezTo>
                    <a:pt x="13" y="42"/>
                    <a:pt x="10" y="44"/>
                    <a:pt x="10" y="49"/>
                  </a:cubicBezTo>
                  <a:cubicBezTo>
                    <a:pt x="10" y="54"/>
                    <a:pt x="6" y="53"/>
                    <a:pt x="7" y="58"/>
                  </a:cubicBezTo>
                  <a:cubicBezTo>
                    <a:pt x="8" y="62"/>
                    <a:pt x="14" y="57"/>
                    <a:pt x="17" y="54"/>
                  </a:cubicBezTo>
                  <a:cubicBezTo>
                    <a:pt x="21" y="51"/>
                    <a:pt x="24" y="51"/>
                    <a:pt x="26" y="53"/>
                  </a:cubicBezTo>
                  <a:cubicBezTo>
                    <a:pt x="27" y="55"/>
                    <a:pt x="32" y="54"/>
                    <a:pt x="33" y="51"/>
                  </a:cubicBezTo>
                  <a:cubicBezTo>
                    <a:pt x="34" y="49"/>
                    <a:pt x="41" y="48"/>
                    <a:pt x="43" y="51"/>
                  </a:cubicBezTo>
                  <a:cubicBezTo>
                    <a:pt x="46" y="54"/>
                    <a:pt x="48" y="57"/>
                    <a:pt x="52" y="59"/>
                  </a:cubicBezTo>
                  <a:cubicBezTo>
                    <a:pt x="55" y="61"/>
                    <a:pt x="49" y="72"/>
                    <a:pt x="52" y="73"/>
                  </a:cubicBezTo>
                  <a:cubicBezTo>
                    <a:pt x="56" y="74"/>
                    <a:pt x="61" y="79"/>
                    <a:pt x="60" y="85"/>
                  </a:cubicBezTo>
                  <a:cubicBezTo>
                    <a:pt x="60" y="90"/>
                    <a:pt x="63" y="93"/>
                    <a:pt x="59" y="97"/>
                  </a:cubicBezTo>
                  <a:cubicBezTo>
                    <a:pt x="61" y="99"/>
                    <a:pt x="64" y="99"/>
                    <a:pt x="64" y="101"/>
                  </a:cubicBezTo>
                  <a:cubicBezTo>
                    <a:pt x="63" y="102"/>
                    <a:pt x="67" y="102"/>
                    <a:pt x="67" y="98"/>
                  </a:cubicBezTo>
                  <a:cubicBezTo>
                    <a:pt x="67" y="94"/>
                    <a:pt x="72" y="94"/>
                    <a:pt x="75" y="95"/>
                  </a:cubicBezTo>
                  <a:cubicBezTo>
                    <a:pt x="76" y="96"/>
                    <a:pt x="80" y="96"/>
                    <a:pt x="83" y="94"/>
                  </a:cubicBezTo>
                  <a:cubicBezTo>
                    <a:pt x="83" y="92"/>
                    <a:pt x="83" y="90"/>
                    <a:pt x="83" y="89"/>
                  </a:cubicBezTo>
                  <a:cubicBezTo>
                    <a:pt x="84" y="85"/>
                    <a:pt x="83" y="80"/>
                    <a:pt x="81" y="78"/>
                  </a:cubicBezTo>
                  <a:cubicBezTo>
                    <a:pt x="79" y="76"/>
                    <a:pt x="73" y="73"/>
                    <a:pt x="72" y="69"/>
                  </a:cubicBezTo>
                  <a:cubicBezTo>
                    <a:pt x="70" y="65"/>
                    <a:pt x="64" y="61"/>
                    <a:pt x="62" y="57"/>
                  </a:cubicBezTo>
                  <a:cubicBezTo>
                    <a:pt x="61" y="53"/>
                    <a:pt x="57" y="50"/>
                    <a:pt x="57" y="47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392" name="Freeform 65"/>
            <p:cNvSpPr/>
            <p:nvPr/>
          </p:nvSpPr>
          <p:spPr bwMode="auto">
            <a:xfrm>
              <a:off x="7428924" y="3498154"/>
              <a:ext cx="198578" cy="370320"/>
            </a:xfrm>
            <a:custGeom>
              <a:avLst/>
              <a:gdLst/>
              <a:ahLst/>
              <a:cxnLst>
                <a:cxn ang="0">
                  <a:pos x="56" y="91"/>
                </a:cxn>
                <a:cxn ang="0">
                  <a:pos x="55" y="80"/>
                </a:cxn>
                <a:cxn ang="0">
                  <a:pos x="71" y="73"/>
                </a:cxn>
                <a:cxn ang="0">
                  <a:pos x="86" y="73"/>
                </a:cxn>
                <a:cxn ang="0">
                  <a:pos x="88" y="74"/>
                </a:cxn>
                <a:cxn ang="0">
                  <a:pos x="89" y="62"/>
                </a:cxn>
                <a:cxn ang="0">
                  <a:pos x="81" y="50"/>
                </a:cxn>
                <a:cxn ang="0">
                  <a:pos x="81" y="36"/>
                </a:cxn>
                <a:cxn ang="0">
                  <a:pos x="72" y="28"/>
                </a:cxn>
                <a:cxn ang="0">
                  <a:pos x="62" y="28"/>
                </a:cxn>
                <a:cxn ang="0">
                  <a:pos x="55" y="30"/>
                </a:cxn>
                <a:cxn ang="0">
                  <a:pos x="46" y="31"/>
                </a:cxn>
                <a:cxn ang="0">
                  <a:pos x="36" y="35"/>
                </a:cxn>
                <a:cxn ang="0">
                  <a:pos x="39" y="26"/>
                </a:cxn>
                <a:cxn ang="0">
                  <a:pos x="40" y="14"/>
                </a:cxn>
                <a:cxn ang="0">
                  <a:pos x="32" y="11"/>
                </a:cxn>
                <a:cxn ang="0">
                  <a:pos x="31" y="2"/>
                </a:cxn>
                <a:cxn ang="0">
                  <a:pos x="29" y="0"/>
                </a:cxn>
                <a:cxn ang="0">
                  <a:pos x="27" y="2"/>
                </a:cxn>
                <a:cxn ang="0">
                  <a:pos x="17" y="8"/>
                </a:cxn>
                <a:cxn ang="0">
                  <a:pos x="9" y="10"/>
                </a:cxn>
                <a:cxn ang="0">
                  <a:pos x="2" y="14"/>
                </a:cxn>
                <a:cxn ang="0">
                  <a:pos x="0" y="32"/>
                </a:cxn>
                <a:cxn ang="0">
                  <a:pos x="9" y="42"/>
                </a:cxn>
                <a:cxn ang="0">
                  <a:pos x="11" y="50"/>
                </a:cxn>
                <a:cxn ang="0">
                  <a:pos x="10" y="55"/>
                </a:cxn>
                <a:cxn ang="0">
                  <a:pos x="9" y="63"/>
                </a:cxn>
                <a:cxn ang="0">
                  <a:pos x="13" y="75"/>
                </a:cxn>
                <a:cxn ang="0">
                  <a:pos x="17" y="89"/>
                </a:cxn>
                <a:cxn ang="0">
                  <a:pos x="21" y="97"/>
                </a:cxn>
                <a:cxn ang="0">
                  <a:pos x="11" y="116"/>
                </a:cxn>
                <a:cxn ang="0">
                  <a:pos x="8" y="132"/>
                </a:cxn>
                <a:cxn ang="0">
                  <a:pos x="9" y="142"/>
                </a:cxn>
                <a:cxn ang="0">
                  <a:pos x="23" y="157"/>
                </a:cxn>
                <a:cxn ang="0">
                  <a:pos x="27" y="162"/>
                </a:cxn>
                <a:cxn ang="0">
                  <a:pos x="33" y="163"/>
                </a:cxn>
                <a:cxn ang="0">
                  <a:pos x="39" y="170"/>
                </a:cxn>
                <a:cxn ang="0">
                  <a:pos x="48" y="171"/>
                </a:cxn>
                <a:cxn ang="0">
                  <a:pos x="51" y="166"/>
                </a:cxn>
                <a:cxn ang="0">
                  <a:pos x="38" y="159"/>
                </a:cxn>
                <a:cxn ang="0">
                  <a:pos x="30" y="146"/>
                </a:cxn>
                <a:cxn ang="0">
                  <a:pos x="26" y="135"/>
                </a:cxn>
                <a:cxn ang="0">
                  <a:pos x="19" y="130"/>
                </a:cxn>
                <a:cxn ang="0">
                  <a:pos x="20" y="112"/>
                </a:cxn>
                <a:cxn ang="0">
                  <a:pos x="27" y="89"/>
                </a:cxn>
                <a:cxn ang="0">
                  <a:pos x="36" y="86"/>
                </a:cxn>
                <a:cxn ang="0">
                  <a:pos x="45" y="93"/>
                </a:cxn>
                <a:cxn ang="0">
                  <a:pos x="57" y="99"/>
                </a:cxn>
                <a:cxn ang="0">
                  <a:pos x="57" y="100"/>
                </a:cxn>
                <a:cxn ang="0">
                  <a:pos x="57" y="99"/>
                </a:cxn>
                <a:cxn ang="0">
                  <a:pos x="56" y="91"/>
                </a:cxn>
              </a:cxnLst>
              <a:rect l="0" t="0" r="r" b="b"/>
              <a:pathLst>
                <a:path w="92" h="172">
                  <a:moveTo>
                    <a:pt x="56" y="91"/>
                  </a:moveTo>
                  <a:cubicBezTo>
                    <a:pt x="56" y="86"/>
                    <a:pt x="51" y="86"/>
                    <a:pt x="55" y="80"/>
                  </a:cubicBezTo>
                  <a:cubicBezTo>
                    <a:pt x="60" y="75"/>
                    <a:pt x="67" y="71"/>
                    <a:pt x="71" y="73"/>
                  </a:cubicBezTo>
                  <a:cubicBezTo>
                    <a:pt x="75" y="74"/>
                    <a:pt x="84" y="70"/>
                    <a:pt x="86" y="73"/>
                  </a:cubicBezTo>
                  <a:cubicBezTo>
                    <a:pt x="87" y="74"/>
                    <a:pt x="87" y="74"/>
                    <a:pt x="88" y="74"/>
                  </a:cubicBezTo>
                  <a:cubicBezTo>
                    <a:pt x="92" y="70"/>
                    <a:pt x="89" y="67"/>
                    <a:pt x="89" y="62"/>
                  </a:cubicBezTo>
                  <a:cubicBezTo>
                    <a:pt x="90" y="56"/>
                    <a:pt x="85" y="51"/>
                    <a:pt x="81" y="50"/>
                  </a:cubicBezTo>
                  <a:cubicBezTo>
                    <a:pt x="78" y="49"/>
                    <a:pt x="84" y="38"/>
                    <a:pt x="81" y="36"/>
                  </a:cubicBezTo>
                  <a:cubicBezTo>
                    <a:pt x="77" y="34"/>
                    <a:pt x="75" y="31"/>
                    <a:pt x="72" y="28"/>
                  </a:cubicBezTo>
                  <a:cubicBezTo>
                    <a:pt x="70" y="25"/>
                    <a:pt x="63" y="26"/>
                    <a:pt x="62" y="28"/>
                  </a:cubicBezTo>
                  <a:cubicBezTo>
                    <a:pt x="61" y="31"/>
                    <a:pt x="56" y="32"/>
                    <a:pt x="55" y="30"/>
                  </a:cubicBezTo>
                  <a:cubicBezTo>
                    <a:pt x="53" y="28"/>
                    <a:pt x="50" y="28"/>
                    <a:pt x="46" y="31"/>
                  </a:cubicBezTo>
                  <a:cubicBezTo>
                    <a:pt x="43" y="34"/>
                    <a:pt x="37" y="39"/>
                    <a:pt x="36" y="35"/>
                  </a:cubicBezTo>
                  <a:cubicBezTo>
                    <a:pt x="35" y="30"/>
                    <a:pt x="39" y="31"/>
                    <a:pt x="39" y="26"/>
                  </a:cubicBezTo>
                  <a:cubicBezTo>
                    <a:pt x="39" y="21"/>
                    <a:pt x="42" y="19"/>
                    <a:pt x="40" y="14"/>
                  </a:cubicBezTo>
                  <a:cubicBezTo>
                    <a:pt x="39" y="9"/>
                    <a:pt x="34" y="15"/>
                    <a:pt x="32" y="11"/>
                  </a:cubicBezTo>
                  <a:cubicBezTo>
                    <a:pt x="31" y="8"/>
                    <a:pt x="32" y="4"/>
                    <a:pt x="31" y="2"/>
                  </a:cubicBezTo>
                  <a:cubicBezTo>
                    <a:pt x="31" y="2"/>
                    <a:pt x="30" y="1"/>
                    <a:pt x="29" y="0"/>
                  </a:cubicBezTo>
                  <a:cubicBezTo>
                    <a:pt x="28" y="1"/>
                    <a:pt x="28" y="1"/>
                    <a:pt x="27" y="2"/>
                  </a:cubicBezTo>
                  <a:cubicBezTo>
                    <a:pt x="26" y="4"/>
                    <a:pt x="19" y="5"/>
                    <a:pt x="17" y="8"/>
                  </a:cubicBezTo>
                  <a:cubicBezTo>
                    <a:pt x="15" y="11"/>
                    <a:pt x="10" y="10"/>
                    <a:pt x="9" y="10"/>
                  </a:cubicBezTo>
                  <a:cubicBezTo>
                    <a:pt x="7" y="10"/>
                    <a:pt x="3" y="11"/>
                    <a:pt x="2" y="14"/>
                  </a:cubicBezTo>
                  <a:cubicBezTo>
                    <a:pt x="2" y="17"/>
                    <a:pt x="0" y="30"/>
                    <a:pt x="0" y="32"/>
                  </a:cubicBezTo>
                  <a:cubicBezTo>
                    <a:pt x="0" y="34"/>
                    <a:pt x="6" y="41"/>
                    <a:pt x="9" y="42"/>
                  </a:cubicBezTo>
                  <a:cubicBezTo>
                    <a:pt x="11" y="43"/>
                    <a:pt x="8" y="48"/>
                    <a:pt x="11" y="50"/>
                  </a:cubicBezTo>
                  <a:cubicBezTo>
                    <a:pt x="14" y="51"/>
                    <a:pt x="12" y="55"/>
                    <a:pt x="10" y="55"/>
                  </a:cubicBezTo>
                  <a:cubicBezTo>
                    <a:pt x="9" y="54"/>
                    <a:pt x="11" y="61"/>
                    <a:pt x="9" y="63"/>
                  </a:cubicBezTo>
                  <a:cubicBezTo>
                    <a:pt x="6" y="65"/>
                    <a:pt x="8" y="71"/>
                    <a:pt x="13" y="75"/>
                  </a:cubicBezTo>
                  <a:cubicBezTo>
                    <a:pt x="17" y="79"/>
                    <a:pt x="17" y="85"/>
                    <a:pt x="17" y="89"/>
                  </a:cubicBezTo>
                  <a:cubicBezTo>
                    <a:pt x="17" y="92"/>
                    <a:pt x="21" y="93"/>
                    <a:pt x="21" y="97"/>
                  </a:cubicBezTo>
                  <a:cubicBezTo>
                    <a:pt x="21" y="97"/>
                    <a:pt x="15" y="117"/>
                    <a:pt x="11" y="116"/>
                  </a:cubicBezTo>
                  <a:cubicBezTo>
                    <a:pt x="10" y="121"/>
                    <a:pt x="9" y="128"/>
                    <a:pt x="8" y="132"/>
                  </a:cubicBezTo>
                  <a:cubicBezTo>
                    <a:pt x="7" y="138"/>
                    <a:pt x="6" y="142"/>
                    <a:pt x="9" y="142"/>
                  </a:cubicBezTo>
                  <a:cubicBezTo>
                    <a:pt x="12" y="143"/>
                    <a:pt x="18" y="150"/>
                    <a:pt x="23" y="157"/>
                  </a:cubicBezTo>
                  <a:cubicBezTo>
                    <a:pt x="25" y="159"/>
                    <a:pt x="26" y="161"/>
                    <a:pt x="27" y="162"/>
                  </a:cubicBezTo>
                  <a:cubicBezTo>
                    <a:pt x="29" y="162"/>
                    <a:pt x="31" y="162"/>
                    <a:pt x="33" y="163"/>
                  </a:cubicBezTo>
                  <a:cubicBezTo>
                    <a:pt x="38" y="164"/>
                    <a:pt x="39" y="167"/>
                    <a:pt x="39" y="170"/>
                  </a:cubicBezTo>
                  <a:cubicBezTo>
                    <a:pt x="39" y="172"/>
                    <a:pt x="46" y="171"/>
                    <a:pt x="48" y="171"/>
                  </a:cubicBezTo>
                  <a:cubicBezTo>
                    <a:pt x="49" y="170"/>
                    <a:pt x="47" y="167"/>
                    <a:pt x="51" y="166"/>
                  </a:cubicBezTo>
                  <a:cubicBezTo>
                    <a:pt x="49" y="163"/>
                    <a:pt x="43" y="159"/>
                    <a:pt x="38" y="159"/>
                  </a:cubicBezTo>
                  <a:cubicBezTo>
                    <a:pt x="33" y="158"/>
                    <a:pt x="30" y="150"/>
                    <a:pt x="30" y="146"/>
                  </a:cubicBezTo>
                  <a:cubicBezTo>
                    <a:pt x="31" y="142"/>
                    <a:pt x="26" y="139"/>
                    <a:pt x="26" y="135"/>
                  </a:cubicBezTo>
                  <a:cubicBezTo>
                    <a:pt x="26" y="132"/>
                    <a:pt x="23" y="132"/>
                    <a:pt x="19" y="130"/>
                  </a:cubicBezTo>
                  <a:cubicBezTo>
                    <a:pt x="15" y="128"/>
                    <a:pt x="20" y="117"/>
                    <a:pt x="20" y="112"/>
                  </a:cubicBezTo>
                  <a:cubicBezTo>
                    <a:pt x="21" y="107"/>
                    <a:pt x="29" y="93"/>
                    <a:pt x="27" y="89"/>
                  </a:cubicBezTo>
                  <a:cubicBezTo>
                    <a:pt x="24" y="85"/>
                    <a:pt x="35" y="81"/>
                    <a:pt x="36" y="86"/>
                  </a:cubicBezTo>
                  <a:cubicBezTo>
                    <a:pt x="37" y="91"/>
                    <a:pt x="38" y="93"/>
                    <a:pt x="45" y="93"/>
                  </a:cubicBezTo>
                  <a:cubicBezTo>
                    <a:pt x="51" y="93"/>
                    <a:pt x="51" y="98"/>
                    <a:pt x="57" y="99"/>
                  </a:cubicBezTo>
                  <a:cubicBezTo>
                    <a:pt x="57" y="99"/>
                    <a:pt x="57" y="99"/>
                    <a:pt x="57" y="100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9" y="95"/>
                    <a:pt x="56" y="95"/>
                    <a:pt x="56" y="91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394" name="Freeform 66"/>
            <p:cNvSpPr/>
            <p:nvPr/>
          </p:nvSpPr>
          <p:spPr bwMode="auto">
            <a:xfrm>
              <a:off x="5432418" y="2501690"/>
              <a:ext cx="234357" cy="191422"/>
            </a:xfrm>
            <a:custGeom>
              <a:avLst/>
              <a:gdLst/>
              <a:ahLst/>
              <a:cxnLst>
                <a:cxn ang="0">
                  <a:pos x="2" y="19"/>
                </a:cxn>
                <a:cxn ang="0">
                  <a:pos x="2" y="31"/>
                </a:cxn>
                <a:cxn ang="0">
                  <a:pos x="3" y="36"/>
                </a:cxn>
                <a:cxn ang="0">
                  <a:pos x="5" y="41"/>
                </a:cxn>
                <a:cxn ang="0">
                  <a:pos x="7" y="47"/>
                </a:cxn>
                <a:cxn ang="0">
                  <a:pos x="10" y="56"/>
                </a:cxn>
                <a:cxn ang="0">
                  <a:pos x="10" y="61"/>
                </a:cxn>
                <a:cxn ang="0">
                  <a:pos x="16" y="65"/>
                </a:cxn>
                <a:cxn ang="0">
                  <a:pos x="24" y="70"/>
                </a:cxn>
                <a:cxn ang="0">
                  <a:pos x="30" y="73"/>
                </a:cxn>
                <a:cxn ang="0">
                  <a:pos x="36" y="72"/>
                </a:cxn>
                <a:cxn ang="0">
                  <a:pos x="39" y="76"/>
                </a:cxn>
                <a:cxn ang="0">
                  <a:pos x="47" y="78"/>
                </a:cxn>
                <a:cxn ang="0">
                  <a:pos x="52" y="84"/>
                </a:cxn>
                <a:cxn ang="0">
                  <a:pos x="59" y="83"/>
                </a:cxn>
                <a:cxn ang="0">
                  <a:pos x="68" y="85"/>
                </a:cxn>
                <a:cxn ang="0">
                  <a:pos x="77" y="85"/>
                </a:cxn>
                <a:cxn ang="0">
                  <a:pos x="86" y="88"/>
                </a:cxn>
                <a:cxn ang="0">
                  <a:pos x="93" y="89"/>
                </a:cxn>
                <a:cxn ang="0">
                  <a:pos x="93" y="82"/>
                </a:cxn>
                <a:cxn ang="0">
                  <a:pos x="103" y="71"/>
                </a:cxn>
                <a:cxn ang="0">
                  <a:pos x="108" y="67"/>
                </a:cxn>
                <a:cxn ang="0">
                  <a:pos x="104" y="56"/>
                </a:cxn>
                <a:cxn ang="0">
                  <a:pos x="103" y="46"/>
                </a:cxn>
                <a:cxn ang="0">
                  <a:pos x="99" y="40"/>
                </a:cxn>
                <a:cxn ang="0">
                  <a:pos x="106" y="35"/>
                </a:cxn>
                <a:cxn ang="0">
                  <a:pos x="105" y="25"/>
                </a:cxn>
                <a:cxn ang="0">
                  <a:pos x="103" y="16"/>
                </a:cxn>
                <a:cxn ang="0">
                  <a:pos x="95" y="10"/>
                </a:cxn>
                <a:cxn ang="0">
                  <a:pos x="94" y="9"/>
                </a:cxn>
                <a:cxn ang="0">
                  <a:pos x="65" y="8"/>
                </a:cxn>
                <a:cxn ang="0">
                  <a:pos x="59" y="6"/>
                </a:cxn>
                <a:cxn ang="0">
                  <a:pos x="53" y="9"/>
                </a:cxn>
                <a:cxn ang="0">
                  <a:pos x="48" y="2"/>
                </a:cxn>
                <a:cxn ang="0">
                  <a:pos x="23" y="9"/>
                </a:cxn>
                <a:cxn ang="0">
                  <a:pos x="6" y="15"/>
                </a:cxn>
                <a:cxn ang="0">
                  <a:pos x="2" y="18"/>
                </a:cxn>
                <a:cxn ang="0">
                  <a:pos x="2" y="19"/>
                </a:cxn>
              </a:cxnLst>
              <a:rect l="0" t="0" r="r" b="b"/>
              <a:pathLst>
                <a:path w="109" h="89">
                  <a:moveTo>
                    <a:pt x="2" y="19"/>
                  </a:moveTo>
                  <a:cubicBezTo>
                    <a:pt x="3" y="21"/>
                    <a:pt x="4" y="28"/>
                    <a:pt x="2" y="31"/>
                  </a:cubicBezTo>
                  <a:cubicBezTo>
                    <a:pt x="0" y="34"/>
                    <a:pt x="1" y="35"/>
                    <a:pt x="3" y="36"/>
                  </a:cubicBezTo>
                  <a:cubicBezTo>
                    <a:pt x="5" y="37"/>
                    <a:pt x="5" y="39"/>
                    <a:pt x="5" y="41"/>
                  </a:cubicBezTo>
                  <a:cubicBezTo>
                    <a:pt x="5" y="43"/>
                    <a:pt x="7" y="43"/>
                    <a:pt x="7" y="47"/>
                  </a:cubicBezTo>
                  <a:cubicBezTo>
                    <a:pt x="7" y="51"/>
                    <a:pt x="8" y="54"/>
                    <a:pt x="10" y="56"/>
                  </a:cubicBezTo>
                  <a:cubicBezTo>
                    <a:pt x="11" y="57"/>
                    <a:pt x="11" y="59"/>
                    <a:pt x="10" y="61"/>
                  </a:cubicBezTo>
                  <a:cubicBezTo>
                    <a:pt x="12" y="63"/>
                    <a:pt x="14" y="64"/>
                    <a:pt x="16" y="65"/>
                  </a:cubicBezTo>
                  <a:cubicBezTo>
                    <a:pt x="22" y="67"/>
                    <a:pt x="24" y="68"/>
                    <a:pt x="24" y="70"/>
                  </a:cubicBezTo>
                  <a:cubicBezTo>
                    <a:pt x="24" y="72"/>
                    <a:pt x="29" y="75"/>
                    <a:pt x="30" y="73"/>
                  </a:cubicBezTo>
                  <a:cubicBezTo>
                    <a:pt x="31" y="70"/>
                    <a:pt x="34" y="72"/>
                    <a:pt x="36" y="72"/>
                  </a:cubicBezTo>
                  <a:cubicBezTo>
                    <a:pt x="38" y="72"/>
                    <a:pt x="39" y="74"/>
                    <a:pt x="39" y="76"/>
                  </a:cubicBezTo>
                  <a:cubicBezTo>
                    <a:pt x="40" y="77"/>
                    <a:pt x="45" y="76"/>
                    <a:pt x="47" y="78"/>
                  </a:cubicBezTo>
                  <a:cubicBezTo>
                    <a:pt x="48" y="79"/>
                    <a:pt x="49" y="83"/>
                    <a:pt x="52" y="84"/>
                  </a:cubicBezTo>
                  <a:cubicBezTo>
                    <a:pt x="54" y="86"/>
                    <a:pt x="57" y="82"/>
                    <a:pt x="59" y="83"/>
                  </a:cubicBezTo>
                  <a:cubicBezTo>
                    <a:pt x="60" y="85"/>
                    <a:pt x="65" y="86"/>
                    <a:pt x="68" y="85"/>
                  </a:cubicBezTo>
                  <a:cubicBezTo>
                    <a:pt x="71" y="83"/>
                    <a:pt x="73" y="86"/>
                    <a:pt x="77" y="85"/>
                  </a:cubicBezTo>
                  <a:cubicBezTo>
                    <a:pt x="81" y="85"/>
                    <a:pt x="85" y="86"/>
                    <a:pt x="86" y="88"/>
                  </a:cubicBezTo>
                  <a:cubicBezTo>
                    <a:pt x="87" y="88"/>
                    <a:pt x="90" y="89"/>
                    <a:pt x="93" y="89"/>
                  </a:cubicBezTo>
                  <a:cubicBezTo>
                    <a:pt x="94" y="88"/>
                    <a:pt x="92" y="83"/>
                    <a:pt x="93" y="82"/>
                  </a:cubicBezTo>
                  <a:cubicBezTo>
                    <a:pt x="93" y="81"/>
                    <a:pt x="102" y="73"/>
                    <a:pt x="103" y="71"/>
                  </a:cubicBezTo>
                  <a:cubicBezTo>
                    <a:pt x="105" y="69"/>
                    <a:pt x="107" y="69"/>
                    <a:pt x="108" y="67"/>
                  </a:cubicBezTo>
                  <a:cubicBezTo>
                    <a:pt x="109" y="65"/>
                    <a:pt x="105" y="58"/>
                    <a:pt x="104" y="56"/>
                  </a:cubicBezTo>
                  <a:cubicBezTo>
                    <a:pt x="103" y="55"/>
                    <a:pt x="102" y="49"/>
                    <a:pt x="103" y="46"/>
                  </a:cubicBezTo>
                  <a:cubicBezTo>
                    <a:pt x="104" y="44"/>
                    <a:pt x="99" y="42"/>
                    <a:pt x="99" y="40"/>
                  </a:cubicBezTo>
                  <a:cubicBezTo>
                    <a:pt x="99" y="39"/>
                    <a:pt x="103" y="36"/>
                    <a:pt x="106" y="35"/>
                  </a:cubicBezTo>
                  <a:cubicBezTo>
                    <a:pt x="108" y="34"/>
                    <a:pt x="107" y="27"/>
                    <a:pt x="105" y="25"/>
                  </a:cubicBezTo>
                  <a:cubicBezTo>
                    <a:pt x="103" y="23"/>
                    <a:pt x="102" y="20"/>
                    <a:pt x="103" y="16"/>
                  </a:cubicBezTo>
                  <a:cubicBezTo>
                    <a:pt x="105" y="13"/>
                    <a:pt x="96" y="10"/>
                    <a:pt x="95" y="10"/>
                  </a:cubicBezTo>
                  <a:cubicBezTo>
                    <a:pt x="94" y="10"/>
                    <a:pt x="94" y="10"/>
                    <a:pt x="94" y="9"/>
                  </a:cubicBezTo>
                  <a:cubicBezTo>
                    <a:pt x="86" y="11"/>
                    <a:pt x="66" y="9"/>
                    <a:pt x="65" y="8"/>
                  </a:cubicBezTo>
                  <a:cubicBezTo>
                    <a:pt x="64" y="8"/>
                    <a:pt x="61" y="7"/>
                    <a:pt x="59" y="6"/>
                  </a:cubicBezTo>
                  <a:cubicBezTo>
                    <a:pt x="58" y="8"/>
                    <a:pt x="56" y="9"/>
                    <a:pt x="53" y="9"/>
                  </a:cubicBezTo>
                  <a:cubicBezTo>
                    <a:pt x="48" y="9"/>
                    <a:pt x="48" y="5"/>
                    <a:pt x="48" y="2"/>
                  </a:cubicBezTo>
                  <a:cubicBezTo>
                    <a:pt x="48" y="0"/>
                    <a:pt x="28" y="4"/>
                    <a:pt x="23" y="9"/>
                  </a:cubicBezTo>
                  <a:cubicBezTo>
                    <a:pt x="18" y="15"/>
                    <a:pt x="6" y="13"/>
                    <a:pt x="6" y="15"/>
                  </a:cubicBezTo>
                  <a:cubicBezTo>
                    <a:pt x="5" y="17"/>
                    <a:pt x="3" y="18"/>
                    <a:pt x="2" y="18"/>
                  </a:cubicBezTo>
                  <a:cubicBezTo>
                    <a:pt x="2" y="18"/>
                    <a:pt x="2" y="19"/>
                    <a:pt x="2" y="19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395" name="Freeform 67"/>
            <p:cNvSpPr/>
            <p:nvPr/>
          </p:nvSpPr>
          <p:spPr bwMode="auto">
            <a:xfrm>
              <a:off x="5466408" y="2812973"/>
              <a:ext cx="89449" cy="84083"/>
            </a:xfrm>
            <a:custGeom>
              <a:avLst/>
              <a:gdLst/>
              <a:ahLst/>
              <a:cxnLst>
                <a:cxn ang="0">
                  <a:pos x="31" y="35"/>
                </a:cxn>
                <a:cxn ang="0">
                  <a:pos x="39" y="23"/>
                </a:cxn>
                <a:cxn ang="0">
                  <a:pos x="40" y="8"/>
                </a:cxn>
                <a:cxn ang="0">
                  <a:pos x="30" y="2"/>
                </a:cxn>
                <a:cxn ang="0">
                  <a:pos x="13" y="1"/>
                </a:cxn>
                <a:cxn ang="0">
                  <a:pos x="6" y="2"/>
                </a:cxn>
                <a:cxn ang="0">
                  <a:pos x="1" y="5"/>
                </a:cxn>
                <a:cxn ang="0">
                  <a:pos x="6" y="13"/>
                </a:cxn>
                <a:cxn ang="0">
                  <a:pos x="15" y="24"/>
                </a:cxn>
                <a:cxn ang="0">
                  <a:pos x="24" y="34"/>
                </a:cxn>
                <a:cxn ang="0">
                  <a:pos x="30" y="39"/>
                </a:cxn>
                <a:cxn ang="0">
                  <a:pos x="31" y="35"/>
                </a:cxn>
              </a:cxnLst>
              <a:rect l="0" t="0" r="r" b="b"/>
              <a:pathLst>
                <a:path w="41" h="39">
                  <a:moveTo>
                    <a:pt x="31" y="35"/>
                  </a:moveTo>
                  <a:cubicBezTo>
                    <a:pt x="30" y="33"/>
                    <a:pt x="37" y="23"/>
                    <a:pt x="39" y="23"/>
                  </a:cubicBezTo>
                  <a:cubicBezTo>
                    <a:pt x="41" y="23"/>
                    <a:pt x="41" y="13"/>
                    <a:pt x="40" y="8"/>
                  </a:cubicBezTo>
                  <a:cubicBezTo>
                    <a:pt x="35" y="4"/>
                    <a:pt x="30" y="2"/>
                    <a:pt x="30" y="2"/>
                  </a:cubicBezTo>
                  <a:cubicBezTo>
                    <a:pt x="30" y="2"/>
                    <a:pt x="15" y="2"/>
                    <a:pt x="13" y="1"/>
                  </a:cubicBezTo>
                  <a:cubicBezTo>
                    <a:pt x="10" y="0"/>
                    <a:pt x="8" y="4"/>
                    <a:pt x="6" y="2"/>
                  </a:cubicBezTo>
                  <a:cubicBezTo>
                    <a:pt x="3" y="0"/>
                    <a:pt x="0" y="3"/>
                    <a:pt x="1" y="5"/>
                  </a:cubicBezTo>
                  <a:cubicBezTo>
                    <a:pt x="1" y="8"/>
                    <a:pt x="6" y="9"/>
                    <a:pt x="6" y="13"/>
                  </a:cubicBezTo>
                  <a:cubicBezTo>
                    <a:pt x="6" y="17"/>
                    <a:pt x="15" y="22"/>
                    <a:pt x="15" y="24"/>
                  </a:cubicBezTo>
                  <a:cubicBezTo>
                    <a:pt x="15" y="25"/>
                    <a:pt x="21" y="29"/>
                    <a:pt x="24" y="34"/>
                  </a:cubicBezTo>
                  <a:cubicBezTo>
                    <a:pt x="26" y="35"/>
                    <a:pt x="28" y="37"/>
                    <a:pt x="30" y="39"/>
                  </a:cubicBezTo>
                  <a:cubicBezTo>
                    <a:pt x="30" y="37"/>
                    <a:pt x="31" y="36"/>
                    <a:pt x="31" y="35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397" name="Freeform 68"/>
            <p:cNvSpPr/>
            <p:nvPr/>
          </p:nvSpPr>
          <p:spPr bwMode="auto">
            <a:xfrm>
              <a:off x="5423472" y="2775403"/>
              <a:ext cx="128807" cy="110917"/>
            </a:xfrm>
            <a:custGeom>
              <a:avLst/>
              <a:gdLst/>
              <a:ahLst/>
              <a:cxnLst>
                <a:cxn ang="0">
                  <a:pos x="35" y="42"/>
                </a:cxn>
                <a:cxn ang="0">
                  <a:pos x="26" y="31"/>
                </a:cxn>
                <a:cxn ang="0">
                  <a:pos x="21" y="23"/>
                </a:cxn>
                <a:cxn ang="0">
                  <a:pos x="26" y="20"/>
                </a:cxn>
                <a:cxn ang="0">
                  <a:pos x="33" y="19"/>
                </a:cxn>
                <a:cxn ang="0">
                  <a:pos x="50" y="20"/>
                </a:cxn>
                <a:cxn ang="0">
                  <a:pos x="60" y="26"/>
                </a:cxn>
                <a:cxn ang="0">
                  <a:pos x="60" y="23"/>
                </a:cxn>
                <a:cxn ang="0">
                  <a:pos x="56" y="15"/>
                </a:cxn>
                <a:cxn ang="0">
                  <a:pos x="53" y="8"/>
                </a:cxn>
                <a:cxn ang="0">
                  <a:pos x="50" y="9"/>
                </a:cxn>
                <a:cxn ang="0">
                  <a:pos x="38" y="7"/>
                </a:cxn>
                <a:cxn ang="0">
                  <a:pos x="29" y="0"/>
                </a:cxn>
                <a:cxn ang="0">
                  <a:pos x="22" y="4"/>
                </a:cxn>
                <a:cxn ang="0">
                  <a:pos x="19" y="10"/>
                </a:cxn>
                <a:cxn ang="0">
                  <a:pos x="15" y="15"/>
                </a:cxn>
                <a:cxn ang="0">
                  <a:pos x="8" y="15"/>
                </a:cxn>
                <a:cxn ang="0">
                  <a:pos x="0" y="16"/>
                </a:cxn>
                <a:cxn ang="0">
                  <a:pos x="2" y="21"/>
                </a:cxn>
                <a:cxn ang="0">
                  <a:pos x="11" y="25"/>
                </a:cxn>
                <a:cxn ang="0">
                  <a:pos x="21" y="40"/>
                </a:cxn>
                <a:cxn ang="0">
                  <a:pos x="30" y="45"/>
                </a:cxn>
                <a:cxn ang="0">
                  <a:pos x="40" y="50"/>
                </a:cxn>
                <a:cxn ang="0">
                  <a:pos x="44" y="52"/>
                </a:cxn>
                <a:cxn ang="0">
                  <a:pos x="35" y="42"/>
                </a:cxn>
              </a:cxnLst>
              <a:rect l="0" t="0" r="r" b="b"/>
              <a:pathLst>
                <a:path w="60" h="52">
                  <a:moveTo>
                    <a:pt x="35" y="42"/>
                  </a:moveTo>
                  <a:cubicBezTo>
                    <a:pt x="35" y="40"/>
                    <a:pt x="26" y="35"/>
                    <a:pt x="26" y="31"/>
                  </a:cubicBezTo>
                  <a:cubicBezTo>
                    <a:pt x="26" y="27"/>
                    <a:pt x="21" y="26"/>
                    <a:pt x="21" y="23"/>
                  </a:cubicBezTo>
                  <a:cubicBezTo>
                    <a:pt x="20" y="21"/>
                    <a:pt x="23" y="18"/>
                    <a:pt x="26" y="20"/>
                  </a:cubicBezTo>
                  <a:cubicBezTo>
                    <a:pt x="28" y="22"/>
                    <a:pt x="30" y="18"/>
                    <a:pt x="33" y="19"/>
                  </a:cubicBezTo>
                  <a:cubicBezTo>
                    <a:pt x="35" y="20"/>
                    <a:pt x="50" y="20"/>
                    <a:pt x="50" y="20"/>
                  </a:cubicBezTo>
                  <a:cubicBezTo>
                    <a:pt x="50" y="20"/>
                    <a:pt x="55" y="22"/>
                    <a:pt x="60" y="26"/>
                  </a:cubicBezTo>
                  <a:cubicBezTo>
                    <a:pt x="60" y="24"/>
                    <a:pt x="60" y="24"/>
                    <a:pt x="60" y="23"/>
                  </a:cubicBezTo>
                  <a:cubicBezTo>
                    <a:pt x="59" y="20"/>
                    <a:pt x="60" y="16"/>
                    <a:pt x="56" y="15"/>
                  </a:cubicBezTo>
                  <a:cubicBezTo>
                    <a:pt x="55" y="14"/>
                    <a:pt x="54" y="11"/>
                    <a:pt x="53" y="8"/>
                  </a:cubicBezTo>
                  <a:cubicBezTo>
                    <a:pt x="52" y="9"/>
                    <a:pt x="50" y="9"/>
                    <a:pt x="50" y="9"/>
                  </a:cubicBezTo>
                  <a:cubicBezTo>
                    <a:pt x="47" y="10"/>
                    <a:pt x="40" y="10"/>
                    <a:pt x="38" y="7"/>
                  </a:cubicBezTo>
                  <a:cubicBezTo>
                    <a:pt x="36" y="5"/>
                    <a:pt x="31" y="1"/>
                    <a:pt x="29" y="0"/>
                  </a:cubicBezTo>
                  <a:cubicBezTo>
                    <a:pt x="28" y="1"/>
                    <a:pt x="24" y="4"/>
                    <a:pt x="22" y="4"/>
                  </a:cubicBezTo>
                  <a:cubicBezTo>
                    <a:pt x="20" y="5"/>
                    <a:pt x="21" y="10"/>
                    <a:pt x="19" y="10"/>
                  </a:cubicBezTo>
                  <a:cubicBezTo>
                    <a:pt x="17" y="10"/>
                    <a:pt x="16" y="13"/>
                    <a:pt x="15" y="15"/>
                  </a:cubicBezTo>
                  <a:cubicBezTo>
                    <a:pt x="15" y="16"/>
                    <a:pt x="10" y="14"/>
                    <a:pt x="8" y="15"/>
                  </a:cubicBezTo>
                  <a:cubicBezTo>
                    <a:pt x="7" y="15"/>
                    <a:pt x="2" y="16"/>
                    <a:pt x="0" y="16"/>
                  </a:cubicBezTo>
                  <a:cubicBezTo>
                    <a:pt x="1" y="18"/>
                    <a:pt x="0" y="21"/>
                    <a:pt x="2" y="21"/>
                  </a:cubicBezTo>
                  <a:cubicBezTo>
                    <a:pt x="5" y="21"/>
                    <a:pt x="11" y="21"/>
                    <a:pt x="11" y="25"/>
                  </a:cubicBezTo>
                  <a:cubicBezTo>
                    <a:pt x="11" y="29"/>
                    <a:pt x="18" y="37"/>
                    <a:pt x="21" y="40"/>
                  </a:cubicBezTo>
                  <a:cubicBezTo>
                    <a:pt x="24" y="43"/>
                    <a:pt x="30" y="43"/>
                    <a:pt x="30" y="45"/>
                  </a:cubicBezTo>
                  <a:cubicBezTo>
                    <a:pt x="30" y="48"/>
                    <a:pt x="35" y="50"/>
                    <a:pt x="40" y="50"/>
                  </a:cubicBezTo>
                  <a:cubicBezTo>
                    <a:pt x="41" y="50"/>
                    <a:pt x="43" y="51"/>
                    <a:pt x="44" y="52"/>
                  </a:cubicBezTo>
                  <a:cubicBezTo>
                    <a:pt x="41" y="47"/>
                    <a:pt x="35" y="43"/>
                    <a:pt x="35" y="42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402" name="Freeform 69"/>
            <p:cNvSpPr/>
            <p:nvPr/>
          </p:nvSpPr>
          <p:spPr bwMode="auto">
            <a:xfrm>
              <a:off x="5548701" y="2893476"/>
              <a:ext cx="44725" cy="87661"/>
            </a:xfrm>
            <a:custGeom>
              <a:avLst/>
              <a:gdLst/>
              <a:ahLst/>
              <a:cxnLst>
                <a:cxn ang="0">
                  <a:pos x="14" y="35"/>
                </a:cxn>
                <a:cxn ang="0">
                  <a:pos x="17" y="31"/>
                </a:cxn>
                <a:cxn ang="0">
                  <a:pos x="21" y="24"/>
                </a:cxn>
                <a:cxn ang="0">
                  <a:pos x="21" y="24"/>
                </a:cxn>
                <a:cxn ang="0">
                  <a:pos x="15" y="17"/>
                </a:cxn>
                <a:cxn ang="0">
                  <a:pos x="16" y="5"/>
                </a:cxn>
                <a:cxn ang="0">
                  <a:pos x="6" y="0"/>
                </a:cxn>
                <a:cxn ang="0">
                  <a:pos x="1" y="8"/>
                </a:cxn>
                <a:cxn ang="0">
                  <a:pos x="4" y="15"/>
                </a:cxn>
                <a:cxn ang="0">
                  <a:pos x="3" y="32"/>
                </a:cxn>
                <a:cxn ang="0">
                  <a:pos x="11" y="41"/>
                </a:cxn>
                <a:cxn ang="0">
                  <a:pos x="14" y="35"/>
                </a:cxn>
              </a:cxnLst>
              <a:rect l="0" t="0" r="r" b="b"/>
              <a:pathLst>
                <a:path w="21" h="41">
                  <a:moveTo>
                    <a:pt x="14" y="35"/>
                  </a:moveTo>
                  <a:cubicBezTo>
                    <a:pt x="17" y="35"/>
                    <a:pt x="15" y="33"/>
                    <a:pt x="17" y="31"/>
                  </a:cubicBezTo>
                  <a:cubicBezTo>
                    <a:pt x="19" y="29"/>
                    <a:pt x="21" y="26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18" y="21"/>
                    <a:pt x="15" y="20"/>
                    <a:pt x="15" y="17"/>
                  </a:cubicBezTo>
                  <a:cubicBezTo>
                    <a:pt x="14" y="14"/>
                    <a:pt x="15" y="9"/>
                    <a:pt x="16" y="5"/>
                  </a:cubicBezTo>
                  <a:cubicBezTo>
                    <a:pt x="14" y="4"/>
                    <a:pt x="8" y="0"/>
                    <a:pt x="6" y="0"/>
                  </a:cubicBezTo>
                  <a:cubicBezTo>
                    <a:pt x="4" y="0"/>
                    <a:pt x="1" y="4"/>
                    <a:pt x="1" y="8"/>
                  </a:cubicBezTo>
                  <a:cubicBezTo>
                    <a:pt x="5" y="10"/>
                    <a:pt x="7" y="12"/>
                    <a:pt x="4" y="15"/>
                  </a:cubicBezTo>
                  <a:cubicBezTo>
                    <a:pt x="1" y="18"/>
                    <a:pt x="0" y="29"/>
                    <a:pt x="3" y="32"/>
                  </a:cubicBezTo>
                  <a:cubicBezTo>
                    <a:pt x="7" y="34"/>
                    <a:pt x="8" y="40"/>
                    <a:pt x="11" y="41"/>
                  </a:cubicBezTo>
                  <a:cubicBezTo>
                    <a:pt x="12" y="38"/>
                    <a:pt x="12" y="35"/>
                    <a:pt x="14" y="35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403" name="Freeform 70"/>
            <p:cNvSpPr/>
            <p:nvPr/>
          </p:nvSpPr>
          <p:spPr bwMode="auto">
            <a:xfrm>
              <a:off x="5325079" y="2696688"/>
              <a:ext cx="180689" cy="80504"/>
            </a:xfrm>
            <a:custGeom>
              <a:avLst/>
              <a:gdLst/>
              <a:ahLst/>
              <a:cxnLst>
                <a:cxn ang="0">
                  <a:pos x="71" y="3"/>
                </a:cxn>
                <a:cxn ang="0">
                  <a:pos x="60" y="0"/>
                </a:cxn>
                <a:cxn ang="0">
                  <a:pos x="58" y="5"/>
                </a:cxn>
                <a:cxn ang="0">
                  <a:pos x="48" y="5"/>
                </a:cxn>
                <a:cxn ang="0">
                  <a:pos x="42" y="10"/>
                </a:cxn>
                <a:cxn ang="0">
                  <a:pos x="38" y="17"/>
                </a:cxn>
                <a:cxn ang="0">
                  <a:pos x="33" y="20"/>
                </a:cxn>
                <a:cxn ang="0">
                  <a:pos x="22" y="22"/>
                </a:cxn>
                <a:cxn ang="0">
                  <a:pos x="15" y="23"/>
                </a:cxn>
                <a:cxn ang="0">
                  <a:pos x="9" y="24"/>
                </a:cxn>
                <a:cxn ang="0">
                  <a:pos x="2" y="22"/>
                </a:cxn>
                <a:cxn ang="0">
                  <a:pos x="1" y="28"/>
                </a:cxn>
                <a:cxn ang="0">
                  <a:pos x="7" y="31"/>
                </a:cxn>
                <a:cxn ang="0">
                  <a:pos x="14" y="32"/>
                </a:cxn>
                <a:cxn ang="0">
                  <a:pos x="21" y="30"/>
                </a:cxn>
                <a:cxn ang="0">
                  <a:pos x="30" y="29"/>
                </a:cxn>
                <a:cxn ang="0">
                  <a:pos x="32" y="34"/>
                </a:cxn>
                <a:cxn ang="0">
                  <a:pos x="42" y="35"/>
                </a:cxn>
                <a:cxn ang="0">
                  <a:pos x="55" y="37"/>
                </a:cxn>
                <a:cxn ang="0">
                  <a:pos x="64" y="34"/>
                </a:cxn>
                <a:cxn ang="0">
                  <a:pos x="72" y="31"/>
                </a:cxn>
                <a:cxn ang="0">
                  <a:pos x="72" y="31"/>
                </a:cxn>
                <a:cxn ang="0">
                  <a:pos x="74" y="29"/>
                </a:cxn>
                <a:cxn ang="0">
                  <a:pos x="76" y="24"/>
                </a:cxn>
                <a:cxn ang="0">
                  <a:pos x="77" y="19"/>
                </a:cxn>
                <a:cxn ang="0">
                  <a:pos x="82" y="16"/>
                </a:cxn>
                <a:cxn ang="0">
                  <a:pos x="84" y="13"/>
                </a:cxn>
                <a:cxn ang="0">
                  <a:pos x="79" y="4"/>
                </a:cxn>
                <a:cxn ang="0">
                  <a:pos x="71" y="3"/>
                </a:cxn>
              </a:cxnLst>
              <a:rect l="0" t="0" r="r" b="b"/>
              <a:pathLst>
                <a:path w="84" h="37">
                  <a:moveTo>
                    <a:pt x="71" y="3"/>
                  </a:moveTo>
                  <a:cubicBezTo>
                    <a:pt x="68" y="0"/>
                    <a:pt x="60" y="0"/>
                    <a:pt x="60" y="0"/>
                  </a:cubicBezTo>
                  <a:cubicBezTo>
                    <a:pt x="60" y="0"/>
                    <a:pt x="59" y="3"/>
                    <a:pt x="58" y="5"/>
                  </a:cubicBezTo>
                  <a:cubicBezTo>
                    <a:pt x="57" y="6"/>
                    <a:pt x="52" y="6"/>
                    <a:pt x="48" y="5"/>
                  </a:cubicBezTo>
                  <a:cubicBezTo>
                    <a:pt x="47" y="7"/>
                    <a:pt x="43" y="8"/>
                    <a:pt x="42" y="10"/>
                  </a:cubicBezTo>
                  <a:cubicBezTo>
                    <a:pt x="42" y="12"/>
                    <a:pt x="36" y="11"/>
                    <a:pt x="38" y="17"/>
                  </a:cubicBezTo>
                  <a:cubicBezTo>
                    <a:pt x="40" y="23"/>
                    <a:pt x="35" y="21"/>
                    <a:pt x="33" y="20"/>
                  </a:cubicBezTo>
                  <a:cubicBezTo>
                    <a:pt x="32" y="19"/>
                    <a:pt x="24" y="20"/>
                    <a:pt x="22" y="22"/>
                  </a:cubicBezTo>
                  <a:cubicBezTo>
                    <a:pt x="20" y="24"/>
                    <a:pt x="17" y="24"/>
                    <a:pt x="15" y="23"/>
                  </a:cubicBezTo>
                  <a:cubicBezTo>
                    <a:pt x="14" y="22"/>
                    <a:pt x="10" y="21"/>
                    <a:pt x="9" y="24"/>
                  </a:cubicBezTo>
                  <a:cubicBezTo>
                    <a:pt x="7" y="26"/>
                    <a:pt x="4" y="22"/>
                    <a:pt x="2" y="22"/>
                  </a:cubicBezTo>
                  <a:cubicBezTo>
                    <a:pt x="0" y="22"/>
                    <a:pt x="1" y="27"/>
                    <a:pt x="1" y="28"/>
                  </a:cubicBezTo>
                  <a:cubicBezTo>
                    <a:pt x="1" y="29"/>
                    <a:pt x="4" y="32"/>
                    <a:pt x="7" y="31"/>
                  </a:cubicBezTo>
                  <a:cubicBezTo>
                    <a:pt x="9" y="30"/>
                    <a:pt x="12" y="31"/>
                    <a:pt x="14" y="32"/>
                  </a:cubicBezTo>
                  <a:cubicBezTo>
                    <a:pt x="16" y="34"/>
                    <a:pt x="19" y="31"/>
                    <a:pt x="21" y="30"/>
                  </a:cubicBezTo>
                  <a:cubicBezTo>
                    <a:pt x="22" y="29"/>
                    <a:pt x="29" y="29"/>
                    <a:pt x="30" y="29"/>
                  </a:cubicBezTo>
                  <a:cubicBezTo>
                    <a:pt x="30" y="29"/>
                    <a:pt x="31" y="33"/>
                    <a:pt x="32" y="34"/>
                  </a:cubicBezTo>
                  <a:cubicBezTo>
                    <a:pt x="33" y="34"/>
                    <a:pt x="38" y="35"/>
                    <a:pt x="42" y="35"/>
                  </a:cubicBezTo>
                  <a:cubicBezTo>
                    <a:pt x="46" y="35"/>
                    <a:pt x="53" y="37"/>
                    <a:pt x="55" y="37"/>
                  </a:cubicBezTo>
                  <a:cubicBezTo>
                    <a:pt x="57" y="37"/>
                    <a:pt x="60" y="34"/>
                    <a:pt x="64" y="34"/>
                  </a:cubicBezTo>
                  <a:cubicBezTo>
                    <a:pt x="69" y="34"/>
                    <a:pt x="71" y="31"/>
                    <a:pt x="72" y="31"/>
                  </a:cubicBezTo>
                  <a:cubicBezTo>
                    <a:pt x="72" y="31"/>
                    <a:pt x="72" y="31"/>
                    <a:pt x="72" y="31"/>
                  </a:cubicBezTo>
                  <a:cubicBezTo>
                    <a:pt x="72" y="30"/>
                    <a:pt x="73" y="29"/>
                    <a:pt x="74" y="29"/>
                  </a:cubicBezTo>
                  <a:cubicBezTo>
                    <a:pt x="76" y="28"/>
                    <a:pt x="74" y="25"/>
                    <a:pt x="76" y="24"/>
                  </a:cubicBezTo>
                  <a:cubicBezTo>
                    <a:pt x="77" y="22"/>
                    <a:pt x="75" y="19"/>
                    <a:pt x="77" y="19"/>
                  </a:cubicBezTo>
                  <a:cubicBezTo>
                    <a:pt x="79" y="20"/>
                    <a:pt x="82" y="20"/>
                    <a:pt x="82" y="16"/>
                  </a:cubicBezTo>
                  <a:cubicBezTo>
                    <a:pt x="82" y="15"/>
                    <a:pt x="83" y="14"/>
                    <a:pt x="84" y="13"/>
                  </a:cubicBezTo>
                  <a:cubicBezTo>
                    <a:pt x="81" y="10"/>
                    <a:pt x="79" y="4"/>
                    <a:pt x="79" y="4"/>
                  </a:cubicBezTo>
                  <a:cubicBezTo>
                    <a:pt x="79" y="4"/>
                    <a:pt x="74" y="6"/>
                    <a:pt x="71" y="3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404" name="Freeform 71"/>
            <p:cNvSpPr/>
            <p:nvPr/>
          </p:nvSpPr>
          <p:spPr bwMode="auto">
            <a:xfrm>
              <a:off x="5478932" y="2705634"/>
              <a:ext cx="161009" cy="91239"/>
            </a:xfrm>
            <a:custGeom>
              <a:avLst/>
              <a:gdLst/>
              <a:ahLst/>
              <a:cxnLst>
                <a:cxn ang="0">
                  <a:pos x="71" y="8"/>
                </a:cxn>
                <a:cxn ang="0">
                  <a:pos x="68" y="7"/>
                </a:cxn>
                <a:cxn ang="0">
                  <a:pos x="61" y="4"/>
                </a:cxn>
                <a:cxn ang="0">
                  <a:pos x="51" y="1"/>
                </a:cxn>
                <a:cxn ang="0">
                  <a:pos x="40" y="7"/>
                </a:cxn>
                <a:cxn ang="0">
                  <a:pos x="28" y="11"/>
                </a:cxn>
                <a:cxn ang="0">
                  <a:pos x="13" y="11"/>
                </a:cxn>
                <a:cxn ang="0">
                  <a:pos x="12" y="9"/>
                </a:cxn>
                <a:cxn ang="0">
                  <a:pos x="10" y="12"/>
                </a:cxn>
                <a:cxn ang="0">
                  <a:pos x="5" y="15"/>
                </a:cxn>
                <a:cxn ang="0">
                  <a:pos x="4" y="20"/>
                </a:cxn>
                <a:cxn ang="0">
                  <a:pos x="2" y="25"/>
                </a:cxn>
                <a:cxn ang="0">
                  <a:pos x="0" y="27"/>
                </a:cxn>
                <a:cxn ang="0">
                  <a:pos x="3" y="32"/>
                </a:cxn>
                <a:cxn ang="0">
                  <a:pos x="3" y="32"/>
                </a:cxn>
                <a:cxn ang="0">
                  <a:pos x="12" y="39"/>
                </a:cxn>
                <a:cxn ang="0">
                  <a:pos x="24" y="41"/>
                </a:cxn>
                <a:cxn ang="0">
                  <a:pos x="39" y="37"/>
                </a:cxn>
                <a:cxn ang="0">
                  <a:pos x="44" y="38"/>
                </a:cxn>
                <a:cxn ang="0">
                  <a:pos x="47" y="39"/>
                </a:cxn>
                <a:cxn ang="0">
                  <a:pos x="54" y="34"/>
                </a:cxn>
                <a:cxn ang="0">
                  <a:pos x="64" y="17"/>
                </a:cxn>
                <a:cxn ang="0">
                  <a:pos x="72" y="12"/>
                </a:cxn>
                <a:cxn ang="0">
                  <a:pos x="71" y="8"/>
                </a:cxn>
              </a:cxnLst>
              <a:rect l="0" t="0" r="r" b="b"/>
              <a:pathLst>
                <a:path w="74" h="42">
                  <a:moveTo>
                    <a:pt x="71" y="8"/>
                  </a:moveTo>
                  <a:cubicBezTo>
                    <a:pt x="70" y="8"/>
                    <a:pt x="69" y="7"/>
                    <a:pt x="68" y="7"/>
                  </a:cubicBezTo>
                  <a:cubicBezTo>
                    <a:pt x="65" y="6"/>
                    <a:pt x="62" y="5"/>
                    <a:pt x="61" y="4"/>
                  </a:cubicBezTo>
                  <a:cubicBezTo>
                    <a:pt x="59" y="2"/>
                    <a:pt x="52" y="1"/>
                    <a:pt x="51" y="1"/>
                  </a:cubicBezTo>
                  <a:cubicBezTo>
                    <a:pt x="50" y="0"/>
                    <a:pt x="43" y="7"/>
                    <a:pt x="40" y="7"/>
                  </a:cubicBezTo>
                  <a:cubicBezTo>
                    <a:pt x="38" y="7"/>
                    <a:pt x="28" y="9"/>
                    <a:pt x="28" y="11"/>
                  </a:cubicBezTo>
                  <a:cubicBezTo>
                    <a:pt x="28" y="14"/>
                    <a:pt x="16" y="14"/>
                    <a:pt x="13" y="11"/>
                  </a:cubicBezTo>
                  <a:cubicBezTo>
                    <a:pt x="13" y="11"/>
                    <a:pt x="12" y="10"/>
                    <a:pt x="12" y="9"/>
                  </a:cubicBezTo>
                  <a:cubicBezTo>
                    <a:pt x="11" y="10"/>
                    <a:pt x="10" y="11"/>
                    <a:pt x="10" y="12"/>
                  </a:cubicBezTo>
                  <a:cubicBezTo>
                    <a:pt x="10" y="16"/>
                    <a:pt x="7" y="16"/>
                    <a:pt x="5" y="15"/>
                  </a:cubicBezTo>
                  <a:cubicBezTo>
                    <a:pt x="3" y="15"/>
                    <a:pt x="5" y="18"/>
                    <a:pt x="4" y="20"/>
                  </a:cubicBezTo>
                  <a:cubicBezTo>
                    <a:pt x="2" y="21"/>
                    <a:pt x="4" y="24"/>
                    <a:pt x="2" y="25"/>
                  </a:cubicBezTo>
                  <a:cubicBezTo>
                    <a:pt x="1" y="25"/>
                    <a:pt x="0" y="26"/>
                    <a:pt x="0" y="27"/>
                  </a:cubicBezTo>
                  <a:cubicBezTo>
                    <a:pt x="1" y="28"/>
                    <a:pt x="3" y="32"/>
                    <a:pt x="3" y="32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5" y="33"/>
                    <a:pt x="10" y="37"/>
                    <a:pt x="12" y="39"/>
                  </a:cubicBezTo>
                  <a:cubicBezTo>
                    <a:pt x="14" y="42"/>
                    <a:pt x="21" y="42"/>
                    <a:pt x="24" y="41"/>
                  </a:cubicBezTo>
                  <a:cubicBezTo>
                    <a:pt x="26" y="41"/>
                    <a:pt x="39" y="37"/>
                    <a:pt x="39" y="37"/>
                  </a:cubicBezTo>
                  <a:cubicBezTo>
                    <a:pt x="39" y="37"/>
                    <a:pt x="42" y="38"/>
                    <a:pt x="44" y="38"/>
                  </a:cubicBezTo>
                  <a:cubicBezTo>
                    <a:pt x="44" y="38"/>
                    <a:pt x="46" y="38"/>
                    <a:pt x="47" y="39"/>
                  </a:cubicBezTo>
                  <a:cubicBezTo>
                    <a:pt x="48" y="38"/>
                    <a:pt x="51" y="37"/>
                    <a:pt x="54" y="34"/>
                  </a:cubicBezTo>
                  <a:cubicBezTo>
                    <a:pt x="57" y="30"/>
                    <a:pt x="63" y="18"/>
                    <a:pt x="64" y="17"/>
                  </a:cubicBezTo>
                  <a:cubicBezTo>
                    <a:pt x="66" y="16"/>
                    <a:pt x="70" y="14"/>
                    <a:pt x="72" y="12"/>
                  </a:cubicBezTo>
                  <a:cubicBezTo>
                    <a:pt x="74" y="11"/>
                    <a:pt x="73" y="9"/>
                    <a:pt x="71" y="8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405" name="Freeform 72"/>
            <p:cNvSpPr/>
            <p:nvPr/>
          </p:nvSpPr>
          <p:spPr bwMode="auto">
            <a:xfrm>
              <a:off x="5387692" y="2632284"/>
              <a:ext cx="152064" cy="78715"/>
            </a:xfrm>
            <a:custGeom>
              <a:avLst/>
              <a:gdLst/>
              <a:ahLst/>
              <a:cxnLst>
                <a:cxn ang="0">
                  <a:pos x="68" y="17"/>
                </a:cxn>
                <a:cxn ang="0">
                  <a:pos x="60" y="15"/>
                </a:cxn>
                <a:cxn ang="0">
                  <a:pos x="57" y="11"/>
                </a:cxn>
                <a:cxn ang="0">
                  <a:pos x="51" y="12"/>
                </a:cxn>
                <a:cxn ang="0">
                  <a:pos x="45" y="9"/>
                </a:cxn>
                <a:cxn ang="0">
                  <a:pos x="37" y="4"/>
                </a:cxn>
                <a:cxn ang="0">
                  <a:pos x="31" y="0"/>
                </a:cxn>
                <a:cxn ang="0">
                  <a:pos x="30" y="1"/>
                </a:cxn>
                <a:cxn ang="0">
                  <a:pos x="24" y="2"/>
                </a:cxn>
                <a:cxn ang="0">
                  <a:pos x="15" y="6"/>
                </a:cxn>
                <a:cxn ang="0">
                  <a:pos x="3" y="10"/>
                </a:cxn>
                <a:cxn ang="0">
                  <a:pos x="4" y="16"/>
                </a:cxn>
                <a:cxn ang="0">
                  <a:pos x="8" y="26"/>
                </a:cxn>
                <a:cxn ang="0">
                  <a:pos x="20" y="35"/>
                </a:cxn>
                <a:cxn ang="0">
                  <a:pos x="19" y="35"/>
                </a:cxn>
                <a:cxn ang="0">
                  <a:pos x="29" y="35"/>
                </a:cxn>
                <a:cxn ang="0">
                  <a:pos x="31" y="30"/>
                </a:cxn>
                <a:cxn ang="0">
                  <a:pos x="42" y="33"/>
                </a:cxn>
                <a:cxn ang="0">
                  <a:pos x="50" y="34"/>
                </a:cxn>
                <a:cxn ang="0">
                  <a:pos x="51" y="36"/>
                </a:cxn>
                <a:cxn ang="0">
                  <a:pos x="54" y="33"/>
                </a:cxn>
                <a:cxn ang="0">
                  <a:pos x="65" y="27"/>
                </a:cxn>
                <a:cxn ang="0">
                  <a:pos x="71" y="22"/>
                </a:cxn>
                <a:cxn ang="0">
                  <a:pos x="68" y="17"/>
                </a:cxn>
              </a:cxnLst>
              <a:rect l="0" t="0" r="r" b="b"/>
              <a:pathLst>
                <a:path w="71" h="36">
                  <a:moveTo>
                    <a:pt x="68" y="17"/>
                  </a:moveTo>
                  <a:cubicBezTo>
                    <a:pt x="66" y="15"/>
                    <a:pt x="61" y="16"/>
                    <a:pt x="60" y="15"/>
                  </a:cubicBezTo>
                  <a:cubicBezTo>
                    <a:pt x="60" y="13"/>
                    <a:pt x="59" y="11"/>
                    <a:pt x="57" y="11"/>
                  </a:cubicBezTo>
                  <a:cubicBezTo>
                    <a:pt x="55" y="11"/>
                    <a:pt x="52" y="9"/>
                    <a:pt x="51" y="12"/>
                  </a:cubicBezTo>
                  <a:cubicBezTo>
                    <a:pt x="50" y="14"/>
                    <a:pt x="45" y="11"/>
                    <a:pt x="45" y="9"/>
                  </a:cubicBezTo>
                  <a:cubicBezTo>
                    <a:pt x="45" y="7"/>
                    <a:pt x="43" y="6"/>
                    <a:pt x="37" y="4"/>
                  </a:cubicBezTo>
                  <a:cubicBezTo>
                    <a:pt x="35" y="3"/>
                    <a:pt x="33" y="2"/>
                    <a:pt x="31" y="0"/>
                  </a:cubicBezTo>
                  <a:cubicBezTo>
                    <a:pt x="31" y="1"/>
                    <a:pt x="31" y="1"/>
                    <a:pt x="30" y="1"/>
                  </a:cubicBezTo>
                  <a:cubicBezTo>
                    <a:pt x="29" y="3"/>
                    <a:pt x="26" y="0"/>
                    <a:pt x="24" y="2"/>
                  </a:cubicBezTo>
                  <a:cubicBezTo>
                    <a:pt x="23" y="3"/>
                    <a:pt x="18" y="3"/>
                    <a:pt x="15" y="6"/>
                  </a:cubicBezTo>
                  <a:cubicBezTo>
                    <a:pt x="12" y="8"/>
                    <a:pt x="7" y="10"/>
                    <a:pt x="3" y="10"/>
                  </a:cubicBezTo>
                  <a:cubicBezTo>
                    <a:pt x="0" y="11"/>
                    <a:pt x="3" y="14"/>
                    <a:pt x="4" y="16"/>
                  </a:cubicBezTo>
                  <a:cubicBezTo>
                    <a:pt x="5" y="19"/>
                    <a:pt x="5" y="24"/>
                    <a:pt x="8" y="26"/>
                  </a:cubicBezTo>
                  <a:cubicBezTo>
                    <a:pt x="10" y="28"/>
                    <a:pt x="19" y="33"/>
                    <a:pt x="20" y="35"/>
                  </a:cubicBezTo>
                  <a:cubicBezTo>
                    <a:pt x="20" y="35"/>
                    <a:pt x="20" y="35"/>
                    <a:pt x="19" y="35"/>
                  </a:cubicBezTo>
                  <a:cubicBezTo>
                    <a:pt x="23" y="36"/>
                    <a:pt x="28" y="36"/>
                    <a:pt x="29" y="35"/>
                  </a:cubicBezTo>
                  <a:cubicBezTo>
                    <a:pt x="30" y="33"/>
                    <a:pt x="31" y="30"/>
                    <a:pt x="31" y="30"/>
                  </a:cubicBezTo>
                  <a:cubicBezTo>
                    <a:pt x="31" y="30"/>
                    <a:pt x="39" y="30"/>
                    <a:pt x="42" y="33"/>
                  </a:cubicBezTo>
                  <a:cubicBezTo>
                    <a:pt x="45" y="36"/>
                    <a:pt x="50" y="34"/>
                    <a:pt x="50" y="34"/>
                  </a:cubicBezTo>
                  <a:cubicBezTo>
                    <a:pt x="50" y="34"/>
                    <a:pt x="50" y="35"/>
                    <a:pt x="51" y="36"/>
                  </a:cubicBezTo>
                  <a:cubicBezTo>
                    <a:pt x="52" y="34"/>
                    <a:pt x="53" y="33"/>
                    <a:pt x="54" y="33"/>
                  </a:cubicBezTo>
                  <a:cubicBezTo>
                    <a:pt x="57" y="32"/>
                    <a:pt x="62" y="32"/>
                    <a:pt x="65" y="27"/>
                  </a:cubicBezTo>
                  <a:cubicBezTo>
                    <a:pt x="66" y="25"/>
                    <a:pt x="69" y="23"/>
                    <a:pt x="71" y="22"/>
                  </a:cubicBezTo>
                  <a:cubicBezTo>
                    <a:pt x="70" y="20"/>
                    <a:pt x="69" y="17"/>
                    <a:pt x="68" y="17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406" name="Freeform 73"/>
            <p:cNvSpPr/>
            <p:nvPr/>
          </p:nvSpPr>
          <p:spPr bwMode="auto">
            <a:xfrm>
              <a:off x="5496821" y="2678798"/>
              <a:ext cx="135963" cy="57247"/>
            </a:xfrm>
            <a:custGeom>
              <a:avLst/>
              <a:gdLst/>
              <a:ahLst/>
              <a:cxnLst>
                <a:cxn ang="0">
                  <a:pos x="47" y="3"/>
                </a:cxn>
                <a:cxn ang="0">
                  <a:pos x="38" y="3"/>
                </a:cxn>
                <a:cxn ang="0">
                  <a:pos x="29" y="1"/>
                </a:cxn>
                <a:cxn ang="0">
                  <a:pos x="22" y="2"/>
                </a:cxn>
                <a:cxn ang="0">
                  <a:pos x="20" y="1"/>
                </a:cxn>
                <a:cxn ang="0">
                  <a:pos x="14" y="6"/>
                </a:cxn>
                <a:cxn ang="0">
                  <a:pos x="3" y="12"/>
                </a:cxn>
                <a:cxn ang="0">
                  <a:pos x="0" y="15"/>
                </a:cxn>
                <a:cxn ang="0">
                  <a:pos x="5" y="24"/>
                </a:cxn>
                <a:cxn ang="0">
                  <a:pos x="20" y="24"/>
                </a:cxn>
                <a:cxn ang="0">
                  <a:pos x="32" y="20"/>
                </a:cxn>
                <a:cxn ang="0">
                  <a:pos x="43" y="14"/>
                </a:cxn>
                <a:cxn ang="0">
                  <a:pos x="53" y="17"/>
                </a:cxn>
                <a:cxn ang="0">
                  <a:pos x="60" y="20"/>
                </a:cxn>
                <a:cxn ang="0">
                  <a:pos x="58" y="16"/>
                </a:cxn>
                <a:cxn ang="0">
                  <a:pos x="63" y="8"/>
                </a:cxn>
                <a:cxn ang="0">
                  <a:pos x="63" y="7"/>
                </a:cxn>
                <a:cxn ang="0">
                  <a:pos x="56" y="6"/>
                </a:cxn>
                <a:cxn ang="0">
                  <a:pos x="47" y="3"/>
                </a:cxn>
              </a:cxnLst>
              <a:rect l="0" t="0" r="r" b="b"/>
              <a:pathLst>
                <a:path w="63" h="27">
                  <a:moveTo>
                    <a:pt x="47" y="3"/>
                  </a:moveTo>
                  <a:cubicBezTo>
                    <a:pt x="43" y="4"/>
                    <a:pt x="41" y="1"/>
                    <a:pt x="38" y="3"/>
                  </a:cubicBezTo>
                  <a:cubicBezTo>
                    <a:pt x="35" y="4"/>
                    <a:pt x="30" y="3"/>
                    <a:pt x="29" y="1"/>
                  </a:cubicBezTo>
                  <a:cubicBezTo>
                    <a:pt x="27" y="0"/>
                    <a:pt x="24" y="4"/>
                    <a:pt x="22" y="2"/>
                  </a:cubicBezTo>
                  <a:cubicBezTo>
                    <a:pt x="21" y="2"/>
                    <a:pt x="21" y="1"/>
                    <a:pt x="20" y="1"/>
                  </a:cubicBezTo>
                  <a:cubicBezTo>
                    <a:pt x="18" y="2"/>
                    <a:pt x="15" y="4"/>
                    <a:pt x="14" y="6"/>
                  </a:cubicBezTo>
                  <a:cubicBezTo>
                    <a:pt x="11" y="11"/>
                    <a:pt x="6" y="11"/>
                    <a:pt x="3" y="12"/>
                  </a:cubicBezTo>
                  <a:cubicBezTo>
                    <a:pt x="2" y="12"/>
                    <a:pt x="1" y="13"/>
                    <a:pt x="0" y="15"/>
                  </a:cubicBezTo>
                  <a:cubicBezTo>
                    <a:pt x="1" y="18"/>
                    <a:pt x="3" y="22"/>
                    <a:pt x="5" y="24"/>
                  </a:cubicBezTo>
                  <a:cubicBezTo>
                    <a:pt x="8" y="27"/>
                    <a:pt x="20" y="27"/>
                    <a:pt x="20" y="24"/>
                  </a:cubicBezTo>
                  <a:cubicBezTo>
                    <a:pt x="20" y="22"/>
                    <a:pt x="30" y="20"/>
                    <a:pt x="32" y="20"/>
                  </a:cubicBezTo>
                  <a:cubicBezTo>
                    <a:pt x="35" y="20"/>
                    <a:pt x="42" y="13"/>
                    <a:pt x="43" y="14"/>
                  </a:cubicBezTo>
                  <a:cubicBezTo>
                    <a:pt x="44" y="14"/>
                    <a:pt x="51" y="15"/>
                    <a:pt x="53" y="17"/>
                  </a:cubicBezTo>
                  <a:cubicBezTo>
                    <a:pt x="54" y="18"/>
                    <a:pt x="57" y="19"/>
                    <a:pt x="60" y="20"/>
                  </a:cubicBezTo>
                  <a:cubicBezTo>
                    <a:pt x="59" y="18"/>
                    <a:pt x="58" y="17"/>
                    <a:pt x="58" y="16"/>
                  </a:cubicBezTo>
                  <a:cubicBezTo>
                    <a:pt x="58" y="14"/>
                    <a:pt x="62" y="9"/>
                    <a:pt x="63" y="8"/>
                  </a:cubicBezTo>
                  <a:cubicBezTo>
                    <a:pt x="63" y="7"/>
                    <a:pt x="63" y="7"/>
                    <a:pt x="63" y="7"/>
                  </a:cubicBezTo>
                  <a:cubicBezTo>
                    <a:pt x="60" y="7"/>
                    <a:pt x="57" y="6"/>
                    <a:pt x="56" y="6"/>
                  </a:cubicBezTo>
                  <a:cubicBezTo>
                    <a:pt x="55" y="4"/>
                    <a:pt x="51" y="3"/>
                    <a:pt x="47" y="3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407" name="Freeform 74"/>
            <p:cNvSpPr/>
            <p:nvPr/>
          </p:nvSpPr>
          <p:spPr bwMode="auto">
            <a:xfrm>
              <a:off x="4852787" y="2906000"/>
              <a:ext cx="91239" cy="150274"/>
            </a:xfrm>
            <a:custGeom>
              <a:avLst/>
              <a:gdLst/>
              <a:ahLst/>
              <a:cxnLst>
                <a:cxn ang="0">
                  <a:pos x="30" y="57"/>
                </a:cxn>
                <a:cxn ang="0">
                  <a:pos x="28" y="52"/>
                </a:cxn>
                <a:cxn ang="0">
                  <a:pos x="31" y="45"/>
                </a:cxn>
                <a:cxn ang="0">
                  <a:pos x="27" y="39"/>
                </a:cxn>
                <a:cxn ang="0">
                  <a:pos x="30" y="35"/>
                </a:cxn>
                <a:cxn ang="0">
                  <a:pos x="32" y="27"/>
                </a:cxn>
                <a:cxn ang="0">
                  <a:pos x="31" y="17"/>
                </a:cxn>
                <a:cxn ang="0">
                  <a:pos x="39" y="10"/>
                </a:cxn>
                <a:cxn ang="0">
                  <a:pos x="36" y="6"/>
                </a:cxn>
                <a:cxn ang="0">
                  <a:pos x="29" y="4"/>
                </a:cxn>
                <a:cxn ang="0">
                  <a:pos x="25" y="4"/>
                </a:cxn>
                <a:cxn ang="0">
                  <a:pos x="18" y="3"/>
                </a:cxn>
                <a:cxn ang="0">
                  <a:pos x="14" y="2"/>
                </a:cxn>
                <a:cxn ang="0">
                  <a:pos x="11" y="4"/>
                </a:cxn>
                <a:cxn ang="0">
                  <a:pos x="11" y="11"/>
                </a:cxn>
                <a:cxn ang="0">
                  <a:pos x="4" y="38"/>
                </a:cxn>
                <a:cxn ang="0">
                  <a:pos x="8" y="48"/>
                </a:cxn>
                <a:cxn ang="0">
                  <a:pos x="10" y="67"/>
                </a:cxn>
                <a:cxn ang="0">
                  <a:pos x="18" y="70"/>
                </a:cxn>
                <a:cxn ang="0">
                  <a:pos x="27" y="68"/>
                </a:cxn>
                <a:cxn ang="0">
                  <a:pos x="26" y="64"/>
                </a:cxn>
                <a:cxn ang="0">
                  <a:pos x="30" y="57"/>
                </a:cxn>
              </a:cxnLst>
              <a:rect l="0" t="0" r="r" b="b"/>
              <a:pathLst>
                <a:path w="42" h="70">
                  <a:moveTo>
                    <a:pt x="30" y="57"/>
                  </a:moveTo>
                  <a:cubicBezTo>
                    <a:pt x="35" y="56"/>
                    <a:pt x="29" y="53"/>
                    <a:pt x="28" y="52"/>
                  </a:cubicBezTo>
                  <a:cubicBezTo>
                    <a:pt x="27" y="50"/>
                    <a:pt x="28" y="45"/>
                    <a:pt x="31" y="45"/>
                  </a:cubicBezTo>
                  <a:cubicBezTo>
                    <a:pt x="33" y="45"/>
                    <a:pt x="31" y="43"/>
                    <a:pt x="27" y="39"/>
                  </a:cubicBezTo>
                  <a:cubicBezTo>
                    <a:pt x="24" y="36"/>
                    <a:pt x="27" y="35"/>
                    <a:pt x="30" y="35"/>
                  </a:cubicBezTo>
                  <a:cubicBezTo>
                    <a:pt x="33" y="35"/>
                    <a:pt x="29" y="30"/>
                    <a:pt x="32" y="27"/>
                  </a:cubicBezTo>
                  <a:cubicBezTo>
                    <a:pt x="35" y="24"/>
                    <a:pt x="31" y="19"/>
                    <a:pt x="31" y="17"/>
                  </a:cubicBezTo>
                  <a:cubicBezTo>
                    <a:pt x="31" y="14"/>
                    <a:pt x="35" y="13"/>
                    <a:pt x="39" y="10"/>
                  </a:cubicBezTo>
                  <a:cubicBezTo>
                    <a:pt x="42" y="7"/>
                    <a:pt x="36" y="8"/>
                    <a:pt x="36" y="6"/>
                  </a:cubicBezTo>
                  <a:cubicBezTo>
                    <a:pt x="36" y="3"/>
                    <a:pt x="32" y="2"/>
                    <a:pt x="29" y="4"/>
                  </a:cubicBezTo>
                  <a:cubicBezTo>
                    <a:pt x="26" y="6"/>
                    <a:pt x="27" y="4"/>
                    <a:pt x="25" y="4"/>
                  </a:cubicBezTo>
                  <a:cubicBezTo>
                    <a:pt x="22" y="4"/>
                    <a:pt x="18" y="5"/>
                    <a:pt x="18" y="3"/>
                  </a:cubicBezTo>
                  <a:cubicBezTo>
                    <a:pt x="18" y="0"/>
                    <a:pt x="16" y="0"/>
                    <a:pt x="14" y="2"/>
                  </a:cubicBezTo>
                  <a:cubicBezTo>
                    <a:pt x="13" y="3"/>
                    <a:pt x="12" y="4"/>
                    <a:pt x="11" y="4"/>
                  </a:cubicBezTo>
                  <a:cubicBezTo>
                    <a:pt x="10" y="7"/>
                    <a:pt x="10" y="10"/>
                    <a:pt x="11" y="11"/>
                  </a:cubicBezTo>
                  <a:cubicBezTo>
                    <a:pt x="13" y="15"/>
                    <a:pt x="8" y="33"/>
                    <a:pt x="4" y="38"/>
                  </a:cubicBezTo>
                  <a:cubicBezTo>
                    <a:pt x="0" y="43"/>
                    <a:pt x="4" y="45"/>
                    <a:pt x="8" y="48"/>
                  </a:cubicBezTo>
                  <a:cubicBezTo>
                    <a:pt x="13" y="52"/>
                    <a:pt x="10" y="64"/>
                    <a:pt x="10" y="67"/>
                  </a:cubicBezTo>
                  <a:cubicBezTo>
                    <a:pt x="10" y="70"/>
                    <a:pt x="14" y="70"/>
                    <a:pt x="18" y="70"/>
                  </a:cubicBezTo>
                  <a:cubicBezTo>
                    <a:pt x="21" y="70"/>
                    <a:pt x="24" y="68"/>
                    <a:pt x="27" y="68"/>
                  </a:cubicBezTo>
                  <a:cubicBezTo>
                    <a:pt x="26" y="66"/>
                    <a:pt x="26" y="65"/>
                    <a:pt x="26" y="64"/>
                  </a:cubicBezTo>
                  <a:cubicBezTo>
                    <a:pt x="26" y="62"/>
                    <a:pt x="26" y="58"/>
                    <a:pt x="30" y="57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408" name="Freeform 75"/>
            <p:cNvSpPr/>
            <p:nvPr/>
          </p:nvSpPr>
          <p:spPr bwMode="auto">
            <a:xfrm>
              <a:off x="5167648" y="2553569"/>
              <a:ext cx="100182" cy="85872"/>
            </a:xfrm>
            <a:custGeom>
              <a:avLst/>
              <a:gdLst/>
              <a:ahLst/>
              <a:cxnLst>
                <a:cxn ang="0">
                  <a:pos x="15" y="31"/>
                </a:cxn>
                <a:cxn ang="0">
                  <a:pos x="23" y="32"/>
                </a:cxn>
                <a:cxn ang="0">
                  <a:pos x="31" y="38"/>
                </a:cxn>
                <a:cxn ang="0">
                  <a:pos x="33" y="40"/>
                </a:cxn>
                <a:cxn ang="0">
                  <a:pos x="35" y="32"/>
                </a:cxn>
                <a:cxn ang="0">
                  <a:pos x="35" y="26"/>
                </a:cxn>
                <a:cxn ang="0">
                  <a:pos x="42" y="23"/>
                </a:cxn>
                <a:cxn ang="0">
                  <a:pos x="44" y="20"/>
                </a:cxn>
                <a:cxn ang="0">
                  <a:pos x="40" y="14"/>
                </a:cxn>
                <a:cxn ang="0">
                  <a:pos x="46" y="8"/>
                </a:cxn>
                <a:cxn ang="0">
                  <a:pos x="46" y="1"/>
                </a:cxn>
                <a:cxn ang="0">
                  <a:pos x="43" y="2"/>
                </a:cxn>
                <a:cxn ang="0">
                  <a:pos x="32" y="2"/>
                </a:cxn>
                <a:cxn ang="0">
                  <a:pos x="27" y="10"/>
                </a:cxn>
                <a:cxn ang="0">
                  <a:pos x="22" y="10"/>
                </a:cxn>
                <a:cxn ang="0">
                  <a:pos x="16" y="13"/>
                </a:cxn>
                <a:cxn ang="0">
                  <a:pos x="11" y="22"/>
                </a:cxn>
                <a:cxn ang="0">
                  <a:pos x="2" y="33"/>
                </a:cxn>
                <a:cxn ang="0">
                  <a:pos x="0" y="34"/>
                </a:cxn>
                <a:cxn ang="0">
                  <a:pos x="4" y="35"/>
                </a:cxn>
                <a:cxn ang="0">
                  <a:pos x="15" y="31"/>
                </a:cxn>
              </a:cxnLst>
              <a:rect l="0" t="0" r="r" b="b"/>
              <a:pathLst>
                <a:path w="47" h="40">
                  <a:moveTo>
                    <a:pt x="15" y="31"/>
                  </a:moveTo>
                  <a:cubicBezTo>
                    <a:pt x="17" y="29"/>
                    <a:pt x="21" y="30"/>
                    <a:pt x="23" y="32"/>
                  </a:cubicBezTo>
                  <a:cubicBezTo>
                    <a:pt x="25" y="34"/>
                    <a:pt x="28" y="35"/>
                    <a:pt x="31" y="38"/>
                  </a:cubicBezTo>
                  <a:cubicBezTo>
                    <a:pt x="32" y="39"/>
                    <a:pt x="33" y="40"/>
                    <a:pt x="33" y="40"/>
                  </a:cubicBezTo>
                  <a:cubicBezTo>
                    <a:pt x="34" y="38"/>
                    <a:pt x="34" y="34"/>
                    <a:pt x="35" y="32"/>
                  </a:cubicBezTo>
                  <a:cubicBezTo>
                    <a:pt x="36" y="29"/>
                    <a:pt x="34" y="26"/>
                    <a:pt x="35" y="26"/>
                  </a:cubicBezTo>
                  <a:cubicBezTo>
                    <a:pt x="37" y="26"/>
                    <a:pt x="42" y="26"/>
                    <a:pt x="42" y="23"/>
                  </a:cubicBezTo>
                  <a:cubicBezTo>
                    <a:pt x="42" y="20"/>
                    <a:pt x="43" y="21"/>
                    <a:pt x="44" y="20"/>
                  </a:cubicBezTo>
                  <a:cubicBezTo>
                    <a:pt x="45" y="18"/>
                    <a:pt x="41" y="15"/>
                    <a:pt x="40" y="14"/>
                  </a:cubicBezTo>
                  <a:cubicBezTo>
                    <a:pt x="40" y="13"/>
                    <a:pt x="43" y="12"/>
                    <a:pt x="46" y="8"/>
                  </a:cubicBezTo>
                  <a:cubicBezTo>
                    <a:pt x="47" y="7"/>
                    <a:pt x="47" y="4"/>
                    <a:pt x="46" y="1"/>
                  </a:cubicBezTo>
                  <a:cubicBezTo>
                    <a:pt x="45" y="2"/>
                    <a:pt x="44" y="3"/>
                    <a:pt x="43" y="2"/>
                  </a:cubicBezTo>
                  <a:cubicBezTo>
                    <a:pt x="40" y="0"/>
                    <a:pt x="37" y="1"/>
                    <a:pt x="32" y="2"/>
                  </a:cubicBezTo>
                  <a:cubicBezTo>
                    <a:pt x="27" y="3"/>
                    <a:pt x="25" y="8"/>
                    <a:pt x="27" y="10"/>
                  </a:cubicBezTo>
                  <a:cubicBezTo>
                    <a:pt x="29" y="12"/>
                    <a:pt x="22" y="13"/>
                    <a:pt x="22" y="10"/>
                  </a:cubicBezTo>
                  <a:cubicBezTo>
                    <a:pt x="21" y="8"/>
                    <a:pt x="16" y="9"/>
                    <a:pt x="16" y="13"/>
                  </a:cubicBezTo>
                  <a:cubicBezTo>
                    <a:pt x="17" y="16"/>
                    <a:pt x="11" y="18"/>
                    <a:pt x="11" y="22"/>
                  </a:cubicBezTo>
                  <a:cubicBezTo>
                    <a:pt x="12" y="26"/>
                    <a:pt x="6" y="30"/>
                    <a:pt x="2" y="33"/>
                  </a:cubicBezTo>
                  <a:cubicBezTo>
                    <a:pt x="2" y="33"/>
                    <a:pt x="1" y="33"/>
                    <a:pt x="0" y="34"/>
                  </a:cubicBezTo>
                  <a:cubicBezTo>
                    <a:pt x="2" y="34"/>
                    <a:pt x="4" y="35"/>
                    <a:pt x="4" y="35"/>
                  </a:cubicBezTo>
                  <a:cubicBezTo>
                    <a:pt x="8" y="35"/>
                    <a:pt x="13" y="33"/>
                    <a:pt x="15" y="31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409" name="Freeform 76"/>
            <p:cNvSpPr/>
            <p:nvPr/>
          </p:nvSpPr>
          <p:spPr bwMode="auto">
            <a:xfrm>
              <a:off x="5232052" y="2662698"/>
              <a:ext cx="17889" cy="21468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0" y="9"/>
                </a:cxn>
                <a:cxn ang="0">
                  <a:pos x="8" y="10"/>
                </a:cxn>
                <a:cxn ang="0">
                  <a:pos x="4" y="1"/>
                </a:cxn>
                <a:cxn ang="0">
                  <a:pos x="4" y="0"/>
                </a:cxn>
              </a:cxnLst>
              <a:rect l="0" t="0" r="r" b="b"/>
              <a:pathLst>
                <a:path w="8" h="10">
                  <a:moveTo>
                    <a:pt x="4" y="0"/>
                  </a:moveTo>
                  <a:cubicBezTo>
                    <a:pt x="2" y="1"/>
                    <a:pt x="0" y="4"/>
                    <a:pt x="0" y="9"/>
                  </a:cubicBezTo>
                  <a:cubicBezTo>
                    <a:pt x="2" y="9"/>
                    <a:pt x="5" y="10"/>
                    <a:pt x="8" y="10"/>
                  </a:cubicBezTo>
                  <a:cubicBezTo>
                    <a:pt x="7" y="4"/>
                    <a:pt x="5" y="2"/>
                    <a:pt x="4" y="1"/>
                  </a:cubicBezTo>
                  <a:cubicBezTo>
                    <a:pt x="4" y="0"/>
                    <a:pt x="4" y="0"/>
                    <a:pt x="4" y="0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410" name="Freeform 77"/>
            <p:cNvSpPr/>
            <p:nvPr/>
          </p:nvSpPr>
          <p:spPr bwMode="auto">
            <a:xfrm>
              <a:off x="5151547" y="2616185"/>
              <a:ext cx="94817" cy="67981"/>
            </a:xfrm>
            <a:custGeom>
              <a:avLst/>
              <a:gdLst/>
              <a:ahLst/>
              <a:cxnLst>
                <a:cxn ang="0">
                  <a:pos x="1" y="9"/>
                </a:cxn>
                <a:cxn ang="0">
                  <a:pos x="5" y="14"/>
                </a:cxn>
                <a:cxn ang="0">
                  <a:pos x="11" y="17"/>
                </a:cxn>
                <a:cxn ang="0">
                  <a:pos x="18" y="21"/>
                </a:cxn>
                <a:cxn ang="0">
                  <a:pos x="21" y="25"/>
                </a:cxn>
                <a:cxn ang="0">
                  <a:pos x="26" y="23"/>
                </a:cxn>
                <a:cxn ang="0">
                  <a:pos x="30" y="28"/>
                </a:cxn>
                <a:cxn ang="0">
                  <a:pos x="35" y="32"/>
                </a:cxn>
                <a:cxn ang="0">
                  <a:pos x="37" y="31"/>
                </a:cxn>
                <a:cxn ang="0">
                  <a:pos x="41" y="22"/>
                </a:cxn>
                <a:cxn ang="0">
                  <a:pos x="43" y="19"/>
                </a:cxn>
                <a:cxn ang="0">
                  <a:pos x="40" y="12"/>
                </a:cxn>
                <a:cxn ang="0">
                  <a:pos x="40" y="11"/>
                </a:cxn>
                <a:cxn ang="0">
                  <a:pos x="38" y="9"/>
                </a:cxn>
                <a:cxn ang="0">
                  <a:pos x="30" y="3"/>
                </a:cxn>
                <a:cxn ang="0">
                  <a:pos x="22" y="2"/>
                </a:cxn>
                <a:cxn ang="0">
                  <a:pos x="11" y="6"/>
                </a:cxn>
                <a:cxn ang="0">
                  <a:pos x="7" y="5"/>
                </a:cxn>
                <a:cxn ang="0">
                  <a:pos x="0" y="8"/>
                </a:cxn>
                <a:cxn ang="0">
                  <a:pos x="1" y="9"/>
                </a:cxn>
              </a:cxnLst>
              <a:rect l="0" t="0" r="r" b="b"/>
              <a:pathLst>
                <a:path w="44" h="32">
                  <a:moveTo>
                    <a:pt x="1" y="9"/>
                  </a:moveTo>
                  <a:cubicBezTo>
                    <a:pt x="2" y="11"/>
                    <a:pt x="4" y="15"/>
                    <a:pt x="5" y="14"/>
                  </a:cubicBezTo>
                  <a:cubicBezTo>
                    <a:pt x="6" y="12"/>
                    <a:pt x="9" y="16"/>
                    <a:pt x="11" y="17"/>
                  </a:cubicBezTo>
                  <a:cubicBezTo>
                    <a:pt x="13" y="18"/>
                    <a:pt x="18" y="20"/>
                    <a:pt x="18" y="21"/>
                  </a:cubicBezTo>
                  <a:cubicBezTo>
                    <a:pt x="18" y="23"/>
                    <a:pt x="19" y="26"/>
                    <a:pt x="21" y="25"/>
                  </a:cubicBezTo>
                  <a:cubicBezTo>
                    <a:pt x="24" y="24"/>
                    <a:pt x="26" y="21"/>
                    <a:pt x="26" y="23"/>
                  </a:cubicBezTo>
                  <a:cubicBezTo>
                    <a:pt x="26" y="25"/>
                    <a:pt x="27" y="28"/>
                    <a:pt x="30" y="28"/>
                  </a:cubicBezTo>
                  <a:cubicBezTo>
                    <a:pt x="32" y="27"/>
                    <a:pt x="33" y="32"/>
                    <a:pt x="35" y="32"/>
                  </a:cubicBezTo>
                  <a:cubicBezTo>
                    <a:pt x="36" y="31"/>
                    <a:pt x="36" y="31"/>
                    <a:pt x="37" y="31"/>
                  </a:cubicBezTo>
                  <a:cubicBezTo>
                    <a:pt x="37" y="26"/>
                    <a:pt x="39" y="23"/>
                    <a:pt x="41" y="22"/>
                  </a:cubicBezTo>
                  <a:cubicBezTo>
                    <a:pt x="42" y="21"/>
                    <a:pt x="43" y="20"/>
                    <a:pt x="43" y="19"/>
                  </a:cubicBezTo>
                  <a:cubicBezTo>
                    <a:pt x="44" y="17"/>
                    <a:pt x="40" y="14"/>
                    <a:pt x="40" y="12"/>
                  </a:cubicBezTo>
                  <a:cubicBezTo>
                    <a:pt x="40" y="11"/>
                    <a:pt x="40" y="11"/>
                    <a:pt x="40" y="11"/>
                  </a:cubicBezTo>
                  <a:cubicBezTo>
                    <a:pt x="40" y="11"/>
                    <a:pt x="39" y="10"/>
                    <a:pt x="38" y="9"/>
                  </a:cubicBezTo>
                  <a:cubicBezTo>
                    <a:pt x="35" y="6"/>
                    <a:pt x="32" y="5"/>
                    <a:pt x="30" y="3"/>
                  </a:cubicBezTo>
                  <a:cubicBezTo>
                    <a:pt x="28" y="1"/>
                    <a:pt x="24" y="0"/>
                    <a:pt x="22" y="2"/>
                  </a:cubicBezTo>
                  <a:cubicBezTo>
                    <a:pt x="20" y="4"/>
                    <a:pt x="15" y="6"/>
                    <a:pt x="11" y="6"/>
                  </a:cubicBezTo>
                  <a:cubicBezTo>
                    <a:pt x="11" y="6"/>
                    <a:pt x="9" y="5"/>
                    <a:pt x="7" y="5"/>
                  </a:cubicBezTo>
                  <a:cubicBezTo>
                    <a:pt x="5" y="6"/>
                    <a:pt x="2" y="7"/>
                    <a:pt x="0" y="8"/>
                  </a:cubicBezTo>
                  <a:cubicBezTo>
                    <a:pt x="0" y="8"/>
                    <a:pt x="1" y="8"/>
                    <a:pt x="1" y="9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411" name="Freeform 78"/>
            <p:cNvSpPr/>
            <p:nvPr/>
          </p:nvSpPr>
          <p:spPr bwMode="auto">
            <a:xfrm>
              <a:off x="5580903" y="2716367"/>
              <a:ext cx="220045" cy="144908"/>
            </a:xfrm>
            <a:custGeom>
              <a:avLst/>
              <a:gdLst/>
              <a:ahLst/>
              <a:cxnLst>
                <a:cxn ang="0">
                  <a:pos x="91" y="45"/>
                </a:cxn>
                <a:cxn ang="0">
                  <a:pos x="87" y="42"/>
                </a:cxn>
                <a:cxn ang="0">
                  <a:pos x="87" y="41"/>
                </a:cxn>
                <a:cxn ang="0">
                  <a:pos x="85" y="29"/>
                </a:cxn>
                <a:cxn ang="0">
                  <a:pos x="78" y="13"/>
                </a:cxn>
                <a:cxn ang="0">
                  <a:pos x="70" y="0"/>
                </a:cxn>
                <a:cxn ang="0">
                  <a:pos x="65" y="3"/>
                </a:cxn>
                <a:cxn ang="0">
                  <a:pos x="59" y="6"/>
                </a:cxn>
                <a:cxn ang="0">
                  <a:pos x="53" y="7"/>
                </a:cxn>
                <a:cxn ang="0">
                  <a:pos x="48" y="8"/>
                </a:cxn>
                <a:cxn ang="0">
                  <a:pos x="41" y="6"/>
                </a:cxn>
                <a:cxn ang="0">
                  <a:pos x="30" y="4"/>
                </a:cxn>
                <a:cxn ang="0">
                  <a:pos x="26" y="5"/>
                </a:cxn>
                <a:cxn ang="0">
                  <a:pos x="25" y="7"/>
                </a:cxn>
                <a:cxn ang="0">
                  <a:pos x="17" y="12"/>
                </a:cxn>
                <a:cxn ang="0">
                  <a:pos x="7" y="29"/>
                </a:cxn>
                <a:cxn ang="0">
                  <a:pos x="0" y="34"/>
                </a:cxn>
                <a:cxn ang="0">
                  <a:pos x="4" y="41"/>
                </a:cxn>
                <a:cxn ang="0">
                  <a:pos x="8" y="45"/>
                </a:cxn>
                <a:cxn ang="0">
                  <a:pos x="9" y="52"/>
                </a:cxn>
                <a:cxn ang="0">
                  <a:pos x="22" y="55"/>
                </a:cxn>
                <a:cxn ang="0">
                  <a:pos x="22" y="60"/>
                </a:cxn>
                <a:cxn ang="0">
                  <a:pos x="29" y="65"/>
                </a:cxn>
                <a:cxn ang="0">
                  <a:pos x="41" y="66"/>
                </a:cxn>
                <a:cxn ang="0">
                  <a:pos x="53" y="66"/>
                </a:cxn>
                <a:cxn ang="0">
                  <a:pos x="61" y="63"/>
                </a:cxn>
                <a:cxn ang="0">
                  <a:pos x="74" y="61"/>
                </a:cxn>
                <a:cxn ang="0">
                  <a:pos x="83" y="63"/>
                </a:cxn>
                <a:cxn ang="0">
                  <a:pos x="90" y="66"/>
                </a:cxn>
                <a:cxn ang="0">
                  <a:pos x="90" y="61"/>
                </a:cxn>
                <a:cxn ang="0">
                  <a:pos x="96" y="51"/>
                </a:cxn>
                <a:cxn ang="0">
                  <a:pos x="101" y="45"/>
                </a:cxn>
                <a:cxn ang="0">
                  <a:pos x="101" y="45"/>
                </a:cxn>
                <a:cxn ang="0">
                  <a:pos x="97" y="42"/>
                </a:cxn>
                <a:cxn ang="0">
                  <a:pos x="91" y="45"/>
                </a:cxn>
              </a:cxnLst>
              <a:rect l="0" t="0" r="r" b="b"/>
              <a:pathLst>
                <a:path w="102" h="67">
                  <a:moveTo>
                    <a:pt x="91" y="45"/>
                  </a:moveTo>
                  <a:cubicBezTo>
                    <a:pt x="89" y="44"/>
                    <a:pt x="86" y="43"/>
                    <a:pt x="87" y="42"/>
                  </a:cubicBezTo>
                  <a:cubicBezTo>
                    <a:pt x="87" y="42"/>
                    <a:pt x="87" y="42"/>
                    <a:pt x="87" y="41"/>
                  </a:cubicBezTo>
                  <a:cubicBezTo>
                    <a:pt x="84" y="39"/>
                    <a:pt x="83" y="31"/>
                    <a:pt x="85" y="29"/>
                  </a:cubicBezTo>
                  <a:cubicBezTo>
                    <a:pt x="88" y="26"/>
                    <a:pt x="81" y="17"/>
                    <a:pt x="78" y="13"/>
                  </a:cubicBezTo>
                  <a:cubicBezTo>
                    <a:pt x="76" y="11"/>
                    <a:pt x="73" y="6"/>
                    <a:pt x="70" y="0"/>
                  </a:cubicBezTo>
                  <a:cubicBezTo>
                    <a:pt x="68" y="1"/>
                    <a:pt x="65" y="2"/>
                    <a:pt x="65" y="3"/>
                  </a:cubicBezTo>
                  <a:cubicBezTo>
                    <a:pt x="64" y="5"/>
                    <a:pt x="61" y="6"/>
                    <a:pt x="59" y="6"/>
                  </a:cubicBezTo>
                  <a:cubicBezTo>
                    <a:pt x="57" y="6"/>
                    <a:pt x="55" y="5"/>
                    <a:pt x="53" y="7"/>
                  </a:cubicBezTo>
                  <a:cubicBezTo>
                    <a:pt x="51" y="9"/>
                    <a:pt x="49" y="9"/>
                    <a:pt x="48" y="8"/>
                  </a:cubicBezTo>
                  <a:cubicBezTo>
                    <a:pt x="47" y="7"/>
                    <a:pt x="44" y="6"/>
                    <a:pt x="41" y="6"/>
                  </a:cubicBezTo>
                  <a:cubicBezTo>
                    <a:pt x="39" y="6"/>
                    <a:pt x="32" y="4"/>
                    <a:pt x="30" y="4"/>
                  </a:cubicBezTo>
                  <a:cubicBezTo>
                    <a:pt x="29" y="4"/>
                    <a:pt x="27" y="4"/>
                    <a:pt x="26" y="5"/>
                  </a:cubicBezTo>
                  <a:cubicBezTo>
                    <a:pt x="26" y="5"/>
                    <a:pt x="26" y="6"/>
                    <a:pt x="25" y="7"/>
                  </a:cubicBezTo>
                  <a:cubicBezTo>
                    <a:pt x="23" y="9"/>
                    <a:pt x="19" y="11"/>
                    <a:pt x="17" y="12"/>
                  </a:cubicBezTo>
                  <a:cubicBezTo>
                    <a:pt x="16" y="13"/>
                    <a:pt x="10" y="25"/>
                    <a:pt x="7" y="29"/>
                  </a:cubicBezTo>
                  <a:cubicBezTo>
                    <a:pt x="3" y="32"/>
                    <a:pt x="0" y="33"/>
                    <a:pt x="0" y="34"/>
                  </a:cubicBezTo>
                  <a:cubicBezTo>
                    <a:pt x="0" y="35"/>
                    <a:pt x="4" y="39"/>
                    <a:pt x="4" y="41"/>
                  </a:cubicBezTo>
                  <a:cubicBezTo>
                    <a:pt x="4" y="43"/>
                    <a:pt x="5" y="45"/>
                    <a:pt x="8" y="45"/>
                  </a:cubicBezTo>
                  <a:cubicBezTo>
                    <a:pt x="10" y="45"/>
                    <a:pt x="7" y="51"/>
                    <a:pt x="9" y="52"/>
                  </a:cubicBezTo>
                  <a:cubicBezTo>
                    <a:pt x="11" y="52"/>
                    <a:pt x="22" y="53"/>
                    <a:pt x="22" y="55"/>
                  </a:cubicBezTo>
                  <a:cubicBezTo>
                    <a:pt x="22" y="57"/>
                    <a:pt x="23" y="59"/>
                    <a:pt x="22" y="60"/>
                  </a:cubicBezTo>
                  <a:cubicBezTo>
                    <a:pt x="25" y="61"/>
                    <a:pt x="28" y="65"/>
                    <a:pt x="29" y="65"/>
                  </a:cubicBezTo>
                  <a:cubicBezTo>
                    <a:pt x="30" y="64"/>
                    <a:pt x="39" y="66"/>
                    <a:pt x="41" y="66"/>
                  </a:cubicBezTo>
                  <a:cubicBezTo>
                    <a:pt x="42" y="66"/>
                    <a:pt x="50" y="66"/>
                    <a:pt x="53" y="66"/>
                  </a:cubicBezTo>
                  <a:cubicBezTo>
                    <a:pt x="55" y="67"/>
                    <a:pt x="58" y="65"/>
                    <a:pt x="61" y="63"/>
                  </a:cubicBezTo>
                  <a:cubicBezTo>
                    <a:pt x="63" y="61"/>
                    <a:pt x="71" y="60"/>
                    <a:pt x="74" y="61"/>
                  </a:cubicBezTo>
                  <a:cubicBezTo>
                    <a:pt x="77" y="61"/>
                    <a:pt x="82" y="62"/>
                    <a:pt x="83" y="63"/>
                  </a:cubicBezTo>
                  <a:cubicBezTo>
                    <a:pt x="84" y="64"/>
                    <a:pt x="87" y="65"/>
                    <a:pt x="90" y="66"/>
                  </a:cubicBezTo>
                  <a:cubicBezTo>
                    <a:pt x="90" y="65"/>
                    <a:pt x="90" y="63"/>
                    <a:pt x="90" y="61"/>
                  </a:cubicBezTo>
                  <a:cubicBezTo>
                    <a:pt x="90" y="57"/>
                    <a:pt x="92" y="52"/>
                    <a:pt x="96" y="51"/>
                  </a:cubicBezTo>
                  <a:cubicBezTo>
                    <a:pt x="99" y="51"/>
                    <a:pt x="102" y="51"/>
                    <a:pt x="101" y="45"/>
                  </a:cubicBezTo>
                  <a:cubicBezTo>
                    <a:pt x="101" y="45"/>
                    <a:pt x="101" y="45"/>
                    <a:pt x="101" y="45"/>
                  </a:cubicBezTo>
                  <a:cubicBezTo>
                    <a:pt x="100" y="43"/>
                    <a:pt x="98" y="42"/>
                    <a:pt x="97" y="42"/>
                  </a:cubicBezTo>
                  <a:cubicBezTo>
                    <a:pt x="96" y="42"/>
                    <a:pt x="92" y="45"/>
                    <a:pt x="91" y="45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412" name="Freeform 79"/>
            <p:cNvSpPr/>
            <p:nvPr/>
          </p:nvSpPr>
          <p:spPr bwMode="auto">
            <a:xfrm>
              <a:off x="5731177" y="2712790"/>
              <a:ext cx="75138" cy="93027"/>
            </a:xfrm>
            <a:custGeom>
              <a:avLst/>
              <a:gdLst/>
              <a:ahLst/>
              <a:cxnLst>
                <a:cxn ang="0">
                  <a:pos x="26" y="11"/>
                </a:cxn>
                <a:cxn ang="0">
                  <a:pos x="18" y="5"/>
                </a:cxn>
                <a:cxn ang="0">
                  <a:pos x="9" y="0"/>
                </a:cxn>
                <a:cxn ang="0">
                  <a:pos x="0" y="2"/>
                </a:cxn>
                <a:cxn ang="0">
                  <a:pos x="8" y="15"/>
                </a:cxn>
                <a:cxn ang="0">
                  <a:pos x="15" y="31"/>
                </a:cxn>
                <a:cxn ang="0">
                  <a:pos x="17" y="43"/>
                </a:cxn>
                <a:cxn ang="0">
                  <a:pos x="23" y="34"/>
                </a:cxn>
                <a:cxn ang="0">
                  <a:pos x="28" y="29"/>
                </a:cxn>
                <a:cxn ang="0">
                  <a:pos x="35" y="30"/>
                </a:cxn>
                <a:cxn ang="0">
                  <a:pos x="33" y="23"/>
                </a:cxn>
                <a:cxn ang="0">
                  <a:pos x="26" y="11"/>
                </a:cxn>
              </a:cxnLst>
              <a:rect l="0" t="0" r="r" b="b"/>
              <a:pathLst>
                <a:path w="35" h="43">
                  <a:moveTo>
                    <a:pt x="26" y="11"/>
                  </a:moveTo>
                  <a:cubicBezTo>
                    <a:pt x="24" y="7"/>
                    <a:pt x="20" y="5"/>
                    <a:pt x="18" y="5"/>
                  </a:cubicBezTo>
                  <a:cubicBezTo>
                    <a:pt x="15" y="5"/>
                    <a:pt x="11" y="0"/>
                    <a:pt x="9" y="0"/>
                  </a:cubicBezTo>
                  <a:cubicBezTo>
                    <a:pt x="7" y="0"/>
                    <a:pt x="4" y="1"/>
                    <a:pt x="0" y="2"/>
                  </a:cubicBezTo>
                  <a:cubicBezTo>
                    <a:pt x="3" y="8"/>
                    <a:pt x="6" y="13"/>
                    <a:pt x="8" y="15"/>
                  </a:cubicBezTo>
                  <a:cubicBezTo>
                    <a:pt x="11" y="19"/>
                    <a:pt x="18" y="28"/>
                    <a:pt x="15" y="31"/>
                  </a:cubicBezTo>
                  <a:cubicBezTo>
                    <a:pt x="13" y="33"/>
                    <a:pt x="14" y="41"/>
                    <a:pt x="17" y="43"/>
                  </a:cubicBezTo>
                  <a:cubicBezTo>
                    <a:pt x="18" y="42"/>
                    <a:pt x="23" y="35"/>
                    <a:pt x="23" y="34"/>
                  </a:cubicBezTo>
                  <a:cubicBezTo>
                    <a:pt x="23" y="32"/>
                    <a:pt x="24" y="28"/>
                    <a:pt x="28" y="29"/>
                  </a:cubicBezTo>
                  <a:cubicBezTo>
                    <a:pt x="32" y="30"/>
                    <a:pt x="35" y="31"/>
                    <a:pt x="35" y="30"/>
                  </a:cubicBezTo>
                  <a:cubicBezTo>
                    <a:pt x="35" y="29"/>
                    <a:pt x="34" y="24"/>
                    <a:pt x="33" y="23"/>
                  </a:cubicBezTo>
                  <a:cubicBezTo>
                    <a:pt x="31" y="21"/>
                    <a:pt x="27" y="16"/>
                    <a:pt x="26" y="11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413" name="Freeform 80"/>
            <p:cNvSpPr/>
            <p:nvPr/>
          </p:nvSpPr>
          <p:spPr bwMode="auto">
            <a:xfrm>
              <a:off x="5622049" y="2845174"/>
              <a:ext cx="152064" cy="84083"/>
            </a:xfrm>
            <a:custGeom>
              <a:avLst/>
              <a:gdLst/>
              <a:ahLst/>
              <a:cxnLst>
                <a:cxn ang="0">
                  <a:pos x="55" y="1"/>
                </a:cxn>
                <a:cxn ang="0">
                  <a:pos x="42" y="3"/>
                </a:cxn>
                <a:cxn ang="0">
                  <a:pos x="34" y="6"/>
                </a:cxn>
                <a:cxn ang="0">
                  <a:pos x="22" y="6"/>
                </a:cxn>
                <a:cxn ang="0">
                  <a:pos x="10" y="5"/>
                </a:cxn>
                <a:cxn ang="0">
                  <a:pos x="3" y="0"/>
                </a:cxn>
                <a:cxn ang="0">
                  <a:pos x="2" y="1"/>
                </a:cxn>
                <a:cxn ang="0">
                  <a:pos x="2" y="9"/>
                </a:cxn>
                <a:cxn ang="0">
                  <a:pos x="6" y="16"/>
                </a:cxn>
                <a:cxn ang="0">
                  <a:pos x="2" y="21"/>
                </a:cxn>
                <a:cxn ang="0">
                  <a:pos x="2" y="26"/>
                </a:cxn>
                <a:cxn ang="0">
                  <a:pos x="8" y="34"/>
                </a:cxn>
                <a:cxn ang="0">
                  <a:pos x="11" y="37"/>
                </a:cxn>
                <a:cxn ang="0">
                  <a:pos x="26" y="37"/>
                </a:cxn>
                <a:cxn ang="0">
                  <a:pos x="38" y="39"/>
                </a:cxn>
                <a:cxn ang="0">
                  <a:pos x="42" y="36"/>
                </a:cxn>
                <a:cxn ang="0">
                  <a:pos x="47" y="34"/>
                </a:cxn>
                <a:cxn ang="0">
                  <a:pos x="47" y="31"/>
                </a:cxn>
                <a:cxn ang="0">
                  <a:pos x="59" y="31"/>
                </a:cxn>
                <a:cxn ang="0">
                  <a:pos x="63" y="30"/>
                </a:cxn>
                <a:cxn ang="0">
                  <a:pos x="62" y="27"/>
                </a:cxn>
                <a:cxn ang="0">
                  <a:pos x="60" y="19"/>
                </a:cxn>
                <a:cxn ang="0">
                  <a:pos x="69" y="9"/>
                </a:cxn>
                <a:cxn ang="0">
                  <a:pos x="71" y="6"/>
                </a:cxn>
                <a:cxn ang="0">
                  <a:pos x="64" y="3"/>
                </a:cxn>
                <a:cxn ang="0">
                  <a:pos x="55" y="1"/>
                </a:cxn>
              </a:cxnLst>
              <a:rect l="0" t="0" r="r" b="b"/>
              <a:pathLst>
                <a:path w="71" h="39">
                  <a:moveTo>
                    <a:pt x="55" y="1"/>
                  </a:moveTo>
                  <a:cubicBezTo>
                    <a:pt x="52" y="0"/>
                    <a:pt x="44" y="1"/>
                    <a:pt x="42" y="3"/>
                  </a:cubicBezTo>
                  <a:cubicBezTo>
                    <a:pt x="39" y="5"/>
                    <a:pt x="36" y="7"/>
                    <a:pt x="34" y="6"/>
                  </a:cubicBezTo>
                  <a:cubicBezTo>
                    <a:pt x="31" y="6"/>
                    <a:pt x="23" y="6"/>
                    <a:pt x="22" y="6"/>
                  </a:cubicBezTo>
                  <a:cubicBezTo>
                    <a:pt x="20" y="6"/>
                    <a:pt x="11" y="4"/>
                    <a:pt x="10" y="5"/>
                  </a:cubicBezTo>
                  <a:cubicBezTo>
                    <a:pt x="9" y="5"/>
                    <a:pt x="6" y="1"/>
                    <a:pt x="3" y="0"/>
                  </a:cubicBezTo>
                  <a:cubicBezTo>
                    <a:pt x="3" y="1"/>
                    <a:pt x="3" y="1"/>
                    <a:pt x="2" y="1"/>
                  </a:cubicBezTo>
                  <a:cubicBezTo>
                    <a:pt x="0" y="3"/>
                    <a:pt x="0" y="7"/>
                    <a:pt x="2" y="9"/>
                  </a:cubicBezTo>
                  <a:cubicBezTo>
                    <a:pt x="5" y="11"/>
                    <a:pt x="8" y="16"/>
                    <a:pt x="6" y="16"/>
                  </a:cubicBezTo>
                  <a:cubicBezTo>
                    <a:pt x="4" y="16"/>
                    <a:pt x="2" y="19"/>
                    <a:pt x="2" y="21"/>
                  </a:cubicBezTo>
                  <a:cubicBezTo>
                    <a:pt x="2" y="22"/>
                    <a:pt x="1" y="26"/>
                    <a:pt x="2" y="26"/>
                  </a:cubicBezTo>
                  <a:cubicBezTo>
                    <a:pt x="3" y="27"/>
                    <a:pt x="8" y="32"/>
                    <a:pt x="8" y="34"/>
                  </a:cubicBezTo>
                  <a:cubicBezTo>
                    <a:pt x="9" y="35"/>
                    <a:pt x="11" y="36"/>
                    <a:pt x="11" y="37"/>
                  </a:cubicBezTo>
                  <a:cubicBezTo>
                    <a:pt x="15" y="36"/>
                    <a:pt x="24" y="36"/>
                    <a:pt x="26" y="37"/>
                  </a:cubicBezTo>
                  <a:cubicBezTo>
                    <a:pt x="28" y="38"/>
                    <a:pt x="38" y="39"/>
                    <a:pt x="38" y="39"/>
                  </a:cubicBezTo>
                  <a:cubicBezTo>
                    <a:pt x="40" y="39"/>
                    <a:pt x="43" y="38"/>
                    <a:pt x="42" y="36"/>
                  </a:cubicBezTo>
                  <a:cubicBezTo>
                    <a:pt x="41" y="35"/>
                    <a:pt x="45" y="34"/>
                    <a:pt x="47" y="34"/>
                  </a:cubicBezTo>
                  <a:cubicBezTo>
                    <a:pt x="47" y="32"/>
                    <a:pt x="47" y="31"/>
                    <a:pt x="47" y="31"/>
                  </a:cubicBezTo>
                  <a:cubicBezTo>
                    <a:pt x="49" y="30"/>
                    <a:pt x="56" y="29"/>
                    <a:pt x="59" y="31"/>
                  </a:cubicBezTo>
                  <a:cubicBezTo>
                    <a:pt x="60" y="31"/>
                    <a:pt x="62" y="31"/>
                    <a:pt x="63" y="30"/>
                  </a:cubicBezTo>
                  <a:cubicBezTo>
                    <a:pt x="63" y="28"/>
                    <a:pt x="63" y="27"/>
                    <a:pt x="62" y="27"/>
                  </a:cubicBezTo>
                  <a:cubicBezTo>
                    <a:pt x="60" y="27"/>
                    <a:pt x="57" y="19"/>
                    <a:pt x="60" y="19"/>
                  </a:cubicBezTo>
                  <a:cubicBezTo>
                    <a:pt x="62" y="18"/>
                    <a:pt x="65" y="10"/>
                    <a:pt x="69" y="9"/>
                  </a:cubicBezTo>
                  <a:cubicBezTo>
                    <a:pt x="70" y="8"/>
                    <a:pt x="71" y="8"/>
                    <a:pt x="71" y="6"/>
                  </a:cubicBezTo>
                  <a:cubicBezTo>
                    <a:pt x="68" y="5"/>
                    <a:pt x="65" y="4"/>
                    <a:pt x="64" y="3"/>
                  </a:cubicBezTo>
                  <a:cubicBezTo>
                    <a:pt x="63" y="2"/>
                    <a:pt x="58" y="1"/>
                    <a:pt x="55" y="1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414" name="Freeform 81"/>
            <p:cNvSpPr/>
            <p:nvPr/>
          </p:nvSpPr>
          <p:spPr bwMode="auto">
            <a:xfrm>
              <a:off x="5579114" y="2897055"/>
              <a:ext cx="66193" cy="48303"/>
            </a:xfrm>
            <a:custGeom>
              <a:avLst/>
              <a:gdLst/>
              <a:ahLst/>
              <a:cxnLst>
                <a:cxn ang="0">
                  <a:pos x="7" y="22"/>
                </a:cxn>
                <a:cxn ang="0">
                  <a:pos x="7" y="22"/>
                </a:cxn>
                <a:cxn ang="0">
                  <a:pos x="8" y="22"/>
                </a:cxn>
                <a:cxn ang="0">
                  <a:pos x="8" y="22"/>
                </a:cxn>
                <a:cxn ang="0">
                  <a:pos x="8" y="22"/>
                </a:cxn>
                <a:cxn ang="0">
                  <a:pos x="8" y="22"/>
                </a:cxn>
                <a:cxn ang="0">
                  <a:pos x="12" y="22"/>
                </a:cxn>
                <a:cxn ang="0">
                  <a:pos x="12" y="22"/>
                </a:cxn>
                <a:cxn ang="0">
                  <a:pos x="13" y="21"/>
                </a:cxn>
                <a:cxn ang="0">
                  <a:pos x="13" y="21"/>
                </a:cxn>
                <a:cxn ang="0">
                  <a:pos x="15" y="21"/>
                </a:cxn>
                <a:cxn ang="0">
                  <a:pos x="20" y="18"/>
                </a:cxn>
                <a:cxn ang="0">
                  <a:pos x="30" y="13"/>
                </a:cxn>
                <a:cxn ang="0">
                  <a:pos x="31" y="13"/>
                </a:cxn>
                <a:cxn ang="0">
                  <a:pos x="28" y="10"/>
                </a:cxn>
                <a:cxn ang="0">
                  <a:pos x="22" y="2"/>
                </a:cxn>
                <a:cxn ang="0">
                  <a:pos x="22" y="1"/>
                </a:cxn>
                <a:cxn ang="0">
                  <a:pos x="22" y="1"/>
                </a:cxn>
                <a:cxn ang="0">
                  <a:pos x="22" y="0"/>
                </a:cxn>
                <a:cxn ang="0">
                  <a:pos x="2" y="4"/>
                </a:cxn>
                <a:cxn ang="0">
                  <a:pos x="2" y="3"/>
                </a:cxn>
                <a:cxn ang="0">
                  <a:pos x="1" y="15"/>
                </a:cxn>
                <a:cxn ang="0">
                  <a:pos x="7" y="22"/>
                </a:cxn>
              </a:cxnLst>
              <a:rect l="0" t="0" r="r" b="b"/>
              <a:pathLst>
                <a:path w="31" h="22">
                  <a:moveTo>
                    <a:pt x="7" y="22"/>
                  </a:move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9" y="22"/>
                    <a:pt x="11" y="22"/>
                    <a:pt x="1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3" y="22"/>
                    <a:pt x="13" y="22"/>
                    <a:pt x="13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4" y="21"/>
                    <a:pt x="14" y="21"/>
                    <a:pt x="15" y="21"/>
                  </a:cubicBezTo>
                  <a:cubicBezTo>
                    <a:pt x="18" y="21"/>
                    <a:pt x="18" y="17"/>
                    <a:pt x="20" y="18"/>
                  </a:cubicBezTo>
                  <a:cubicBezTo>
                    <a:pt x="21" y="19"/>
                    <a:pt x="29" y="15"/>
                    <a:pt x="30" y="13"/>
                  </a:cubicBezTo>
                  <a:cubicBezTo>
                    <a:pt x="30" y="13"/>
                    <a:pt x="31" y="13"/>
                    <a:pt x="31" y="13"/>
                  </a:cubicBezTo>
                  <a:cubicBezTo>
                    <a:pt x="31" y="12"/>
                    <a:pt x="29" y="11"/>
                    <a:pt x="28" y="10"/>
                  </a:cubicBezTo>
                  <a:cubicBezTo>
                    <a:pt x="28" y="8"/>
                    <a:pt x="23" y="3"/>
                    <a:pt x="22" y="2"/>
                  </a:cubicBezTo>
                  <a:cubicBezTo>
                    <a:pt x="22" y="2"/>
                    <a:pt x="22" y="2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0"/>
                  </a:cubicBezTo>
                  <a:cubicBezTo>
                    <a:pt x="14" y="1"/>
                    <a:pt x="2" y="4"/>
                    <a:pt x="2" y="4"/>
                  </a:cubicBezTo>
                  <a:cubicBezTo>
                    <a:pt x="2" y="4"/>
                    <a:pt x="2" y="4"/>
                    <a:pt x="2" y="3"/>
                  </a:cubicBezTo>
                  <a:cubicBezTo>
                    <a:pt x="1" y="7"/>
                    <a:pt x="0" y="12"/>
                    <a:pt x="1" y="15"/>
                  </a:cubicBezTo>
                  <a:cubicBezTo>
                    <a:pt x="1" y="18"/>
                    <a:pt x="4" y="19"/>
                    <a:pt x="7" y="22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415" name="Freeform 82"/>
            <p:cNvSpPr/>
            <p:nvPr/>
          </p:nvSpPr>
          <p:spPr bwMode="auto">
            <a:xfrm>
              <a:off x="5622049" y="2587560"/>
              <a:ext cx="432934" cy="252247"/>
            </a:xfrm>
            <a:custGeom>
              <a:avLst/>
              <a:gdLst/>
              <a:ahLst/>
              <a:cxnLst>
                <a:cxn ang="0">
                  <a:pos x="187" y="67"/>
                </a:cxn>
                <a:cxn ang="0">
                  <a:pos x="199" y="60"/>
                </a:cxn>
                <a:cxn ang="0">
                  <a:pos x="200" y="53"/>
                </a:cxn>
                <a:cxn ang="0">
                  <a:pos x="201" y="45"/>
                </a:cxn>
                <a:cxn ang="0">
                  <a:pos x="185" y="39"/>
                </a:cxn>
                <a:cxn ang="0">
                  <a:pos x="170" y="31"/>
                </a:cxn>
                <a:cxn ang="0">
                  <a:pos x="158" y="32"/>
                </a:cxn>
                <a:cxn ang="0">
                  <a:pos x="149" y="28"/>
                </a:cxn>
                <a:cxn ang="0">
                  <a:pos x="135" y="17"/>
                </a:cxn>
                <a:cxn ang="0">
                  <a:pos x="131" y="2"/>
                </a:cxn>
                <a:cxn ang="0">
                  <a:pos x="115" y="1"/>
                </a:cxn>
                <a:cxn ang="0">
                  <a:pos x="106" y="3"/>
                </a:cxn>
                <a:cxn ang="0">
                  <a:pos x="92" y="12"/>
                </a:cxn>
                <a:cxn ang="0">
                  <a:pos x="80" y="15"/>
                </a:cxn>
                <a:cxn ang="0">
                  <a:pos x="65" y="12"/>
                </a:cxn>
                <a:cxn ang="0">
                  <a:pos x="47" y="9"/>
                </a:cxn>
                <a:cxn ang="0">
                  <a:pos x="21" y="11"/>
                </a:cxn>
                <a:cxn ang="0">
                  <a:pos x="16" y="16"/>
                </a:cxn>
                <a:cxn ang="0">
                  <a:pos x="15" y="31"/>
                </a:cxn>
                <a:cxn ang="0">
                  <a:pos x="5" y="50"/>
                </a:cxn>
                <a:cxn ang="0">
                  <a:pos x="5" y="63"/>
                </a:cxn>
                <a:cxn ang="0">
                  <a:pos x="11" y="64"/>
                </a:cxn>
                <a:cxn ang="0">
                  <a:pos x="29" y="68"/>
                </a:cxn>
                <a:cxn ang="0">
                  <a:pos x="40" y="66"/>
                </a:cxn>
                <a:cxn ang="0">
                  <a:pos x="60" y="58"/>
                </a:cxn>
                <a:cxn ang="0">
                  <a:pos x="77" y="69"/>
                </a:cxn>
                <a:cxn ang="0">
                  <a:pos x="86" y="88"/>
                </a:cxn>
                <a:cxn ang="0">
                  <a:pos x="74" y="92"/>
                </a:cxn>
                <a:cxn ang="0">
                  <a:pos x="72" y="105"/>
                </a:cxn>
                <a:cxn ang="0">
                  <a:pos x="82" y="105"/>
                </a:cxn>
                <a:cxn ang="0">
                  <a:pos x="97" y="85"/>
                </a:cxn>
                <a:cxn ang="0">
                  <a:pos x="111" y="90"/>
                </a:cxn>
                <a:cxn ang="0">
                  <a:pos x="114" y="101"/>
                </a:cxn>
                <a:cxn ang="0">
                  <a:pos x="126" y="115"/>
                </a:cxn>
                <a:cxn ang="0">
                  <a:pos x="146" y="108"/>
                </a:cxn>
                <a:cxn ang="0">
                  <a:pos x="150" y="103"/>
                </a:cxn>
                <a:cxn ang="0">
                  <a:pos x="155" y="85"/>
                </a:cxn>
                <a:cxn ang="0">
                  <a:pos x="178" y="78"/>
                </a:cxn>
              </a:cxnLst>
              <a:rect l="0" t="0" r="r" b="b"/>
              <a:pathLst>
                <a:path w="201" h="117">
                  <a:moveTo>
                    <a:pt x="179" y="73"/>
                  </a:moveTo>
                  <a:cubicBezTo>
                    <a:pt x="180" y="73"/>
                    <a:pt x="186" y="67"/>
                    <a:pt x="187" y="67"/>
                  </a:cubicBezTo>
                  <a:cubicBezTo>
                    <a:pt x="189" y="67"/>
                    <a:pt x="197" y="68"/>
                    <a:pt x="197" y="67"/>
                  </a:cubicBezTo>
                  <a:cubicBezTo>
                    <a:pt x="197" y="66"/>
                    <a:pt x="199" y="62"/>
                    <a:pt x="199" y="60"/>
                  </a:cubicBezTo>
                  <a:cubicBezTo>
                    <a:pt x="198" y="59"/>
                    <a:pt x="196" y="57"/>
                    <a:pt x="196" y="56"/>
                  </a:cubicBezTo>
                  <a:cubicBezTo>
                    <a:pt x="197" y="55"/>
                    <a:pt x="200" y="55"/>
                    <a:pt x="200" y="53"/>
                  </a:cubicBezTo>
                  <a:cubicBezTo>
                    <a:pt x="200" y="52"/>
                    <a:pt x="197" y="51"/>
                    <a:pt x="197" y="50"/>
                  </a:cubicBezTo>
                  <a:cubicBezTo>
                    <a:pt x="197" y="49"/>
                    <a:pt x="201" y="47"/>
                    <a:pt x="201" y="45"/>
                  </a:cubicBezTo>
                  <a:cubicBezTo>
                    <a:pt x="200" y="43"/>
                    <a:pt x="197" y="43"/>
                    <a:pt x="194" y="41"/>
                  </a:cubicBezTo>
                  <a:cubicBezTo>
                    <a:pt x="191" y="40"/>
                    <a:pt x="188" y="40"/>
                    <a:pt x="185" y="39"/>
                  </a:cubicBezTo>
                  <a:cubicBezTo>
                    <a:pt x="182" y="37"/>
                    <a:pt x="175" y="38"/>
                    <a:pt x="175" y="37"/>
                  </a:cubicBezTo>
                  <a:cubicBezTo>
                    <a:pt x="175" y="36"/>
                    <a:pt x="171" y="33"/>
                    <a:pt x="170" y="31"/>
                  </a:cubicBezTo>
                  <a:cubicBezTo>
                    <a:pt x="169" y="30"/>
                    <a:pt x="166" y="31"/>
                    <a:pt x="164" y="32"/>
                  </a:cubicBezTo>
                  <a:cubicBezTo>
                    <a:pt x="162" y="33"/>
                    <a:pt x="160" y="34"/>
                    <a:pt x="158" y="32"/>
                  </a:cubicBezTo>
                  <a:cubicBezTo>
                    <a:pt x="156" y="31"/>
                    <a:pt x="155" y="29"/>
                    <a:pt x="153" y="30"/>
                  </a:cubicBezTo>
                  <a:cubicBezTo>
                    <a:pt x="151" y="31"/>
                    <a:pt x="148" y="30"/>
                    <a:pt x="149" y="28"/>
                  </a:cubicBezTo>
                  <a:cubicBezTo>
                    <a:pt x="149" y="25"/>
                    <a:pt x="145" y="20"/>
                    <a:pt x="144" y="19"/>
                  </a:cubicBezTo>
                  <a:cubicBezTo>
                    <a:pt x="142" y="18"/>
                    <a:pt x="137" y="19"/>
                    <a:pt x="135" y="17"/>
                  </a:cubicBezTo>
                  <a:cubicBezTo>
                    <a:pt x="134" y="14"/>
                    <a:pt x="132" y="12"/>
                    <a:pt x="133" y="11"/>
                  </a:cubicBezTo>
                  <a:cubicBezTo>
                    <a:pt x="134" y="9"/>
                    <a:pt x="133" y="4"/>
                    <a:pt x="131" y="2"/>
                  </a:cubicBezTo>
                  <a:cubicBezTo>
                    <a:pt x="130" y="0"/>
                    <a:pt x="124" y="0"/>
                    <a:pt x="122" y="1"/>
                  </a:cubicBezTo>
                  <a:cubicBezTo>
                    <a:pt x="120" y="2"/>
                    <a:pt x="116" y="0"/>
                    <a:pt x="115" y="1"/>
                  </a:cubicBezTo>
                  <a:cubicBezTo>
                    <a:pt x="113" y="2"/>
                    <a:pt x="112" y="4"/>
                    <a:pt x="109" y="4"/>
                  </a:cubicBezTo>
                  <a:cubicBezTo>
                    <a:pt x="108" y="4"/>
                    <a:pt x="107" y="4"/>
                    <a:pt x="106" y="3"/>
                  </a:cubicBezTo>
                  <a:cubicBezTo>
                    <a:pt x="104" y="4"/>
                    <a:pt x="99" y="4"/>
                    <a:pt x="99" y="4"/>
                  </a:cubicBezTo>
                  <a:cubicBezTo>
                    <a:pt x="99" y="4"/>
                    <a:pt x="92" y="10"/>
                    <a:pt x="92" y="12"/>
                  </a:cubicBezTo>
                  <a:cubicBezTo>
                    <a:pt x="92" y="14"/>
                    <a:pt x="92" y="17"/>
                    <a:pt x="90" y="15"/>
                  </a:cubicBezTo>
                  <a:cubicBezTo>
                    <a:pt x="89" y="14"/>
                    <a:pt x="82" y="14"/>
                    <a:pt x="80" y="15"/>
                  </a:cubicBezTo>
                  <a:cubicBezTo>
                    <a:pt x="78" y="16"/>
                    <a:pt x="76" y="11"/>
                    <a:pt x="73" y="12"/>
                  </a:cubicBezTo>
                  <a:cubicBezTo>
                    <a:pt x="70" y="14"/>
                    <a:pt x="66" y="10"/>
                    <a:pt x="65" y="12"/>
                  </a:cubicBezTo>
                  <a:cubicBezTo>
                    <a:pt x="65" y="13"/>
                    <a:pt x="61" y="12"/>
                    <a:pt x="58" y="11"/>
                  </a:cubicBezTo>
                  <a:cubicBezTo>
                    <a:pt x="55" y="9"/>
                    <a:pt x="49" y="11"/>
                    <a:pt x="47" y="9"/>
                  </a:cubicBezTo>
                  <a:cubicBezTo>
                    <a:pt x="45" y="7"/>
                    <a:pt x="32" y="7"/>
                    <a:pt x="28" y="7"/>
                  </a:cubicBezTo>
                  <a:cubicBezTo>
                    <a:pt x="24" y="7"/>
                    <a:pt x="23" y="9"/>
                    <a:pt x="21" y="11"/>
                  </a:cubicBezTo>
                  <a:cubicBezTo>
                    <a:pt x="19" y="13"/>
                    <a:pt x="17" y="12"/>
                    <a:pt x="15" y="12"/>
                  </a:cubicBezTo>
                  <a:cubicBezTo>
                    <a:pt x="15" y="14"/>
                    <a:pt x="15" y="15"/>
                    <a:pt x="16" y="16"/>
                  </a:cubicBezTo>
                  <a:cubicBezTo>
                    <a:pt x="17" y="18"/>
                    <a:pt x="21" y="25"/>
                    <a:pt x="20" y="27"/>
                  </a:cubicBezTo>
                  <a:cubicBezTo>
                    <a:pt x="19" y="29"/>
                    <a:pt x="17" y="29"/>
                    <a:pt x="15" y="31"/>
                  </a:cubicBezTo>
                  <a:cubicBezTo>
                    <a:pt x="14" y="33"/>
                    <a:pt x="5" y="41"/>
                    <a:pt x="5" y="42"/>
                  </a:cubicBezTo>
                  <a:cubicBezTo>
                    <a:pt x="4" y="43"/>
                    <a:pt x="6" y="49"/>
                    <a:pt x="5" y="50"/>
                  </a:cubicBezTo>
                  <a:cubicBezTo>
                    <a:pt x="4" y="51"/>
                    <a:pt x="0" y="56"/>
                    <a:pt x="0" y="58"/>
                  </a:cubicBezTo>
                  <a:cubicBezTo>
                    <a:pt x="0" y="60"/>
                    <a:pt x="3" y="63"/>
                    <a:pt x="5" y="63"/>
                  </a:cubicBezTo>
                  <a:cubicBezTo>
                    <a:pt x="6" y="64"/>
                    <a:pt x="6" y="64"/>
                    <a:pt x="7" y="65"/>
                  </a:cubicBezTo>
                  <a:cubicBezTo>
                    <a:pt x="8" y="64"/>
                    <a:pt x="10" y="64"/>
                    <a:pt x="11" y="64"/>
                  </a:cubicBezTo>
                  <a:cubicBezTo>
                    <a:pt x="13" y="64"/>
                    <a:pt x="20" y="66"/>
                    <a:pt x="22" y="66"/>
                  </a:cubicBezTo>
                  <a:cubicBezTo>
                    <a:pt x="25" y="66"/>
                    <a:pt x="28" y="67"/>
                    <a:pt x="29" y="68"/>
                  </a:cubicBezTo>
                  <a:cubicBezTo>
                    <a:pt x="30" y="69"/>
                    <a:pt x="32" y="69"/>
                    <a:pt x="34" y="67"/>
                  </a:cubicBezTo>
                  <a:cubicBezTo>
                    <a:pt x="36" y="65"/>
                    <a:pt x="38" y="66"/>
                    <a:pt x="40" y="66"/>
                  </a:cubicBezTo>
                  <a:cubicBezTo>
                    <a:pt x="42" y="66"/>
                    <a:pt x="45" y="65"/>
                    <a:pt x="46" y="63"/>
                  </a:cubicBezTo>
                  <a:cubicBezTo>
                    <a:pt x="47" y="61"/>
                    <a:pt x="57" y="59"/>
                    <a:pt x="60" y="58"/>
                  </a:cubicBezTo>
                  <a:cubicBezTo>
                    <a:pt x="62" y="58"/>
                    <a:pt x="66" y="63"/>
                    <a:pt x="69" y="63"/>
                  </a:cubicBezTo>
                  <a:cubicBezTo>
                    <a:pt x="71" y="63"/>
                    <a:pt x="75" y="65"/>
                    <a:pt x="77" y="69"/>
                  </a:cubicBezTo>
                  <a:cubicBezTo>
                    <a:pt x="78" y="74"/>
                    <a:pt x="82" y="79"/>
                    <a:pt x="84" y="81"/>
                  </a:cubicBezTo>
                  <a:cubicBezTo>
                    <a:pt x="85" y="82"/>
                    <a:pt x="86" y="87"/>
                    <a:pt x="86" y="88"/>
                  </a:cubicBezTo>
                  <a:cubicBezTo>
                    <a:pt x="86" y="89"/>
                    <a:pt x="83" y="88"/>
                    <a:pt x="79" y="87"/>
                  </a:cubicBezTo>
                  <a:cubicBezTo>
                    <a:pt x="75" y="86"/>
                    <a:pt x="74" y="90"/>
                    <a:pt x="74" y="92"/>
                  </a:cubicBezTo>
                  <a:cubicBezTo>
                    <a:pt x="74" y="94"/>
                    <a:pt x="69" y="101"/>
                    <a:pt x="68" y="102"/>
                  </a:cubicBezTo>
                  <a:cubicBezTo>
                    <a:pt x="67" y="103"/>
                    <a:pt x="70" y="104"/>
                    <a:pt x="72" y="105"/>
                  </a:cubicBezTo>
                  <a:cubicBezTo>
                    <a:pt x="73" y="105"/>
                    <a:pt x="77" y="102"/>
                    <a:pt x="78" y="102"/>
                  </a:cubicBezTo>
                  <a:cubicBezTo>
                    <a:pt x="79" y="102"/>
                    <a:pt x="81" y="103"/>
                    <a:pt x="82" y="105"/>
                  </a:cubicBezTo>
                  <a:cubicBezTo>
                    <a:pt x="82" y="99"/>
                    <a:pt x="83" y="100"/>
                    <a:pt x="88" y="96"/>
                  </a:cubicBezTo>
                  <a:cubicBezTo>
                    <a:pt x="93" y="93"/>
                    <a:pt x="93" y="86"/>
                    <a:pt x="97" y="85"/>
                  </a:cubicBezTo>
                  <a:cubicBezTo>
                    <a:pt x="102" y="84"/>
                    <a:pt x="104" y="82"/>
                    <a:pt x="110" y="83"/>
                  </a:cubicBezTo>
                  <a:cubicBezTo>
                    <a:pt x="116" y="84"/>
                    <a:pt x="107" y="88"/>
                    <a:pt x="111" y="90"/>
                  </a:cubicBezTo>
                  <a:cubicBezTo>
                    <a:pt x="115" y="93"/>
                    <a:pt x="129" y="90"/>
                    <a:pt x="129" y="93"/>
                  </a:cubicBezTo>
                  <a:cubicBezTo>
                    <a:pt x="130" y="96"/>
                    <a:pt x="114" y="100"/>
                    <a:pt x="114" y="101"/>
                  </a:cubicBezTo>
                  <a:cubicBezTo>
                    <a:pt x="115" y="103"/>
                    <a:pt x="123" y="105"/>
                    <a:pt x="126" y="107"/>
                  </a:cubicBezTo>
                  <a:cubicBezTo>
                    <a:pt x="129" y="108"/>
                    <a:pt x="125" y="114"/>
                    <a:pt x="126" y="115"/>
                  </a:cubicBezTo>
                  <a:cubicBezTo>
                    <a:pt x="128" y="117"/>
                    <a:pt x="132" y="116"/>
                    <a:pt x="135" y="113"/>
                  </a:cubicBezTo>
                  <a:cubicBezTo>
                    <a:pt x="139" y="111"/>
                    <a:pt x="142" y="111"/>
                    <a:pt x="146" y="108"/>
                  </a:cubicBezTo>
                  <a:cubicBezTo>
                    <a:pt x="151" y="105"/>
                    <a:pt x="160" y="108"/>
                    <a:pt x="161" y="106"/>
                  </a:cubicBezTo>
                  <a:cubicBezTo>
                    <a:pt x="162" y="104"/>
                    <a:pt x="159" y="103"/>
                    <a:pt x="150" y="103"/>
                  </a:cubicBezTo>
                  <a:cubicBezTo>
                    <a:pt x="141" y="104"/>
                    <a:pt x="141" y="96"/>
                    <a:pt x="141" y="94"/>
                  </a:cubicBezTo>
                  <a:cubicBezTo>
                    <a:pt x="141" y="92"/>
                    <a:pt x="150" y="86"/>
                    <a:pt x="155" y="85"/>
                  </a:cubicBezTo>
                  <a:cubicBezTo>
                    <a:pt x="160" y="85"/>
                    <a:pt x="164" y="83"/>
                    <a:pt x="169" y="81"/>
                  </a:cubicBezTo>
                  <a:cubicBezTo>
                    <a:pt x="171" y="80"/>
                    <a:pt x="175" y="79"/>
                    <a:pt x="178" y="78"/>
                  </a:cubicBezTo>
                  <a:cubicBezTo>
                    <a:pt x="178" y="76"/>
                    <a:pt x="177" y="73"/>
                    <a:pt x="179" y="73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417" name="Freeform 83"/>
            <p:cNvSpPr/>
            <p:nvPr/>
          </p:nvSpPr>
          <p:spPr bwMode="auto">
            <a:xfrm>
              <a:off x="5645306" y="2458754"/>
              <a:ext cx="228990" cy="164587"/>
            </a:xfrm>
            <a:custGeom>
              <a:avLst/>
              <a:gdLst/>
              <a:ahLst/>
              <a:cxnLst>
                <a:cxn ang="0">
                  <a:pos x="99" y="38"/>
                </a:cxn>
                <a:cxn ang="0">
                  <a:pos x="93" y="32"/>
                </a:cxn>
                <a:cxn ang="0">
                  <a:pos x="88" y="25"/>
                </a:cxn>
                <a:cxn ang="0">
                  <a:pos x="86" y="17"/>
                </a:cxn>
                <a:cxn ang="0">
                  <a:pos x="85" y="9"/>
                </a:cxn>
                <a:cxn ang="0">
                  <a:pos x="75" y="6"/>
                </a:cxn>
                <a:cxn ang="0">
                  <a:pos x="69" y="6"/>
                </a:cxn>
                <a:cxn ang="0">
                  <a:pos x="63" y="3"/>
                </a:cxn>
                <a:cxn ang="0">
                  <a:pos x="57" y="1"/>
                </a:cxn>
                <a:cxn ang="0">
                  <a:pos x="57" y="0"/>
                </a:cxn>
                <a:cxn ang="0">
                  <a:pos x="53" y="2"/>
                </a:cxn>
                <a:cxn ang="0">
                  <a:pos x="49" y="6"/>
                </a:cxn>
                <a:cxn ang="0">
                  <a:pos x="41" y="7"/>
                </a:cxn>
                <a:cxn ang="0">
                  <a:pos x="38" y="13"/>
                </a:cxn>
                <a:cxn ang="0">
                  <a:pos x="37" y="17"/>
                </a:cxn>
                <a:cxn ang="0">
                  <a:pos x="33" y="20"/>
                </a:cxn>
                <a:cxn ang="0">
                  <a:pos x="27" y="26"/>
                </a:cxn>
                <a:cxn ang="0">
                  <a:pos x="26" y="31"/>
                </a:cxn>
                <a:cxn ang="0">
                  <a:pos x="18" y="33"/>
                </a:cxn>
                <a:cxn ang="0">
                  <a:pos x="13" y="36"/>
                </a:cxn>
                <a:cxn ang="0">
                  <a:pos x="4" y="35"/>
                </a:cxn>
                <a:cxn ang="0">
                  <a:pos x="4" y="36"/>
                </a:cxn>
                <a:cxn ang="0">
                  <a:pos x="6" y="45"/>
                </a:cxn>
                <a:cxn ang="0">
                  <a:pos x="7" y="55"/>
                </a:cxn>
                <a:cxn ang="0">
                  <a:pos x="0" y="60"/>
                </a:cxn>
                <a:cxn ang="0">
                  <a:pos x="4" y="66"/>
                </a:cxn>
                <a:cxn ang="0">
                  <a:pos x="4" y="72"/>
                </a:cxn>
                <a:cxn ang="0">
                  <a:pos x="10" y="71"/>
                </a:cxn>
                <a:cxn ang="0">
                  <a:pos x="17" y="67"/>
                </a:cxn>
                <a:cxn ang="0">
                  <a:pos x="36" y="69"/>
                </a:cxn>
                <a:cxn ang="0">
                  <a:pos x="47" y="71"/>
                </a:cxn>
                <a:cxn ang="0">
                  <a:pos x="54" y="72"/>
                </a:cxn>
                <a:cxn ang="0">
                  <a:pos x="62" y="72"/>
                </a:cxn>
                <a:cxn ang="0">
                  <a:pos x="69" y="75"/>
                </a:cxn>
                <a:cxn ang="0">
                  <a:pos x="79" y="75"/>
                </a:cxn>
                <a:cxn ang="0">
                  <a:pos x="81" y="72"/>
                </a:cxn>
                <a:cxn ang="0">
                  <a:pos x="88" y="64"/>
                </a:cxn>
                <a:cxn ang="0">
                  <a:pos x="95" y="63"/>
                </a:cxn>
                <a:cxn ang="0">
                  <a:pos x="94" y="58"/>
                </a:cxn>
                <a:cxn ang="0">
                  <a:pos x="92" y="48"/>
                </a:cxn>
                <a:cxn ang="0">
                  <a:pos x="100" y="49"/>
                </a:cxn>
                <a:cxn ang="0">
                  <a:pos x="106" y="44"/>
                </a:cxn>
                <a:cxn ang="0">
                  <a:pos x="99" y="38"/>
                </a:cxn>
              </a:cxnLst>
              <a:rect l="0" t="0" r="r" b="b"/>
              <a:pathLst>
                <a:path w="106" h="77">
                  <a:moveTo>
                    <a:pt x="99" y="38"/>
                  </a:moveTo>
                  <a:cubicBezTo>
                    <a:pt x="97" y="37"/>
                    <a:pt x="96" y="33"/>
                    <a:pt x="93" y="32"/>
                  </a:cubicBezTo>
                  <a:cubicBezTo>
                    <a:pt x="90" y="30"/>
                    <a:pt x="90" y="26"/>
                    <a:pt x="88" y="25"/>
                  </a:cubicBezTo>
                  <a:cubicBezTo>
                    <a:pt x="85" y="23"/>
                    <a:pt x="87" y="19"/>
                    <a:pt x="86" y="17"/>
                  </a:cubicBezTo>
                  <a:cubicBezTo>
                    <a:pt x="86" y="14"/>
                    <a:pt x="87" y="10"/>
                    <a:pt x="85" y="9"/>
                  </a:cubicBezTo>
                  <a:cubicBezTo>
                    <a:pt x="84" y="8"/>
                    <a:pt x="78" y="5"/>
                    <a:pt x="75" y="6"/>
                  </a:cubicBezTo>
                  <a:cubicBezTo>
                    <a:pt x="72" y="7"/>
                    <a:pt x="70" y="8"/>
                    <a:pt x="69" y="6"/>
                  </a:cubicBezTo>
                  <a:cubicBezTo>
                    <a:pt x="68" y="4"/>
                    <a:pt x="66" y="2"/>
                    <a:pt x="63" y="3"/>
                  </a:cubicBezTo>
                  <a:cubicBezTo>
                    <a:pt x="60" y="4"/>
                    <a:pt x="59" y="3"/>
                    <a:pt x="57" y="1"/>
                  </a:cubicBezTo>
                  <a:cubicBezTo>
                    <a:pt x="57" y="1"/>
                    <a:pt x="57" y="1"/>
                    <a:pt x="57" y="0"/>
                  </a:cubicBezTo>
                  <a:cubicBezTo>
                    <a:pt x="55" y="1"/>
                    <a:pt x="54" y="1"/>
                    <a:pt x="53" y="2"/>
                  </a:cubicBezTo>
                  <a:cubicBezTo>
                    <a:pt x="51" y="3"/>
                    <a:pt x="51" y="6"/>
                    <a:pt x="49" y="6"/>
                  </a:cubicBezTo>
                  <a:cubicBezTo>
                    <a:pt x="46" y="6"/>
                    <a:pt x="44" y="5"/>
                    <a:pt x="41" y="7"/>
                  </a:cubicBezTo>
                  <a:cubicBezTo>
                    <a:pt x="38" y="9"/>
                    <a:pt x="38" y="11"/>
                    <a:pt x="38" y="13"/>
                  </a:cubicBezTo>
                  <a:cubicBezTo>
                    <a:pt x="38" y="15"/>
                    <a:pt x="39" y="17"/>
                    <a:pt x="37" y="17"/>
                  </a:cubicBezTo>
                  <a:cubicBezTo>
                    <a:pt x="35" y="17"/>
                    <a:pt x="35" y="20"/>
                    <a:pt x="33" y="20"/>
                  </a:cubicBezTo>
                  <a:cubicBezTo>
                    <a:pt x="31" y="21"/>
                    <a:pt x="28" y="24"/>
                    <a:pt x="27" y="26"/>
                  </a:cubicBezTo>
                  <a:cubicBezTo>
                    <a:pt x="27" y="27"/>
                    <a:pt x="27" y="31"/>
                    <a:pt x="26" y="31"/>
                  </a:cubicBezTo>
                  <a:cubicBezTo>
                    <a:pt x="24" y="31"/>
                    <a:pt x="20" y="32"/>
                    <a:pt x="18" y="33"/>
                  </a:cubicBezTo>
                  <a:cubicBezTo>
                    <a:pt x="17" y="35"/>
                    <a:pt x="15" y="37"/>
                    <a:pt x="13" y="36"/>
                  </a:cubicBezTo>
                  <a:cubicBezTo>
                    <a:pt x="11" y="36"/>
                    <a:pt x="8" y="35"/>
                    <a:pt x="4" y="35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3" y="40"/>
                    <a:pt x="4" y="43"/>
                    <a:pt x="6" y="45"/>
                  </a:cubicBezTo>
                  <a:cubicBezTo>
                    <a:pt x="8" y="47"/>
                    <a:pt x="9" y="54"/>
                    <a:pt x="7" y="55"/>
                  </a:cubicBezTo>
                  <a:cubicBezTo>
                    <a:pt x="4" y="56"/>
                    <a:pt x="0" y="59"/>
                    <a:pt x="0" y="60"/>
                  </a:cubicBezTo>
                  <a:cubicBezTo>
                    <a:pt x="0" y="62"/>
                    <a:pt x="5" y="64"/>
                    <a:pt x="4" y="66"/>
                  </a:cubicBezTo>
                  <a:cubicBezTo>
                    <a:pt x="3" y="67"/>
                    <a:pt x="3" y="70"/>
                    <a:pt x="4" y="72"/>
                  </a:cubicBezTo>
                  <a:cubicBezTo>
                    <a:pt x="6" y="72"/>
                    <a:pt x="8" y="73"/>
                    <a:pt x="10" y="71"/>
                  </a:cubicBezTo>
                  <a:cubicBezTo>
                    <a:pt x="12" y="69"/>
                    <a:pt x="13" y="67"/>
                    <a:pt x="17" y="67"/>
                  </a:cubicBezTo>
                  <a:cubicBezTo>
                    <a:pt x="21" y="67"/>
                    <a:pt x="34" y="67"/>
                    <a:pt x="36" y="69"/>
                  </a:cubicBezTo>
                  <a:cubicBezTo>
                    <a:pt x="38" y="71"/>
                    <a:pt x="44" y="69"/>
                    <a:pt x="47" y="71"/>
                  </a:cubicBezTo>
                  <a:cubicBezTo>
                    <a:pt x="50" y="72"/>
                    <a:pt x="54" y="73"/>
                    <a:pt x="54" y="72"/>
                  </a:cubicBezTo>
                  <a:cubicBezTo>
                    <a:pt x="55" y="70"/>
                    <a:pt x="59" y="74"/>
                    <a:pt x="62" y="72"/>
                  </a:cubicBezTo>
                  <a:cubicBezTo>
                    <a:pt x="65" y="71"/>
                    <a:pt x="67" y="76"/>
                    <a:pt x="69" y="75"/>
                  </a:cubicBezTo>
                  <a:cubicBezTo>
                    <a:pt x="71" y="74"/>
                    <a:pt x="78" y="74"/>
                    <a:pt x="79" y="75"/>
                  </a:cubicBezTo>
                  <a:cubicBezTo>
                    <a:pt x="81" y="77"/>
                    <a:pt x="81" y="74"/>
                    <a:pt x="81" y="72"/>
                  </a:cubicBezTo>
                  <a:cubicBezTo>
                    <a:pt x="81" y="70"/>
                    <a:pt x="88" y="64"/>
                    <a:pt x="88" y="64"/>
                  </a:cubicBezTo>
                  <a:cubicBezTo>
                    <a:pt x="88" y="64"/>
                    <a:pt x="93" y="64"/>
                    <a:pt x="95" y="63"/>
                  </a:cubicBezTo>
                  <a:cubicBezTo>
                    <a:pt x="95" y="62"/>
                    <a:pt x="94" y="60"/>
                    <a:pt x="94" y="58"/>
                  </a:cubicBezTo>
                  <a:cubicBezTo>
                    <a:pt x="92" y="53"/>
                    <a:pt x="90" y="49"/>
                    <a:pt x="92" y="48"/>
                  </a:cubicBezTo>
                  <a:cubicBezTo>
                    <a:pt x="93" y="46"/>
                    <a:pt x="98" y="50"/>
                    <a:pt x="100" y="49"/>
                  </a:cubicBezTo>
                  <a:cubicBezTo>
                    <a:pt x="102" y="48"/>
                    <a:pt x="106" y="46"/>
                    <a:pt x="106" y="44"/>
                  </a:cubicBezTo>
                  <a:cubicBezTo>
                    <a:pt x="105" y="41"/>
                    <a:pt x="101" y="38"/>
                    <a:pt x="99" y="38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419" name="Freeform 84"/>
            <p:cNvSpPr/>
            <p:nvPr/>
          </p:nvSpPr>
          <p:spPr bwMode="auto">
            <a:xfrm>
              <a:off x="5588059" y="2394351"/>
              <a:ext cx="180689" cy="84083"/>
            </a:xfrm>
            <a:custGeom>
              <a:avLst/>
              <a:gdLst/>
              <a:ahLst/>
              <a:cxnLst>
                <a:cxn ang="0">
                  <a:pos x="29" y="27"/>
                </a:cxn>
                <a:cxn ang="0">
                  <a:pos x="43" y="27"/>
                </a:cxn>
                <a:cxn ang="0">
                  <a:pos x="49" y="30"/>
                </a:cxn>
                <a:cxn ang="0">
                  <a:pos x="60" y="36"/>
                </a:cxn>
                <a:cxn ang="0">
                  <a:pos x="66" y="39"/>
                </a:cxn>
                <a:cxn ang="0">
                  <a:pos x="68" y="37"/>
                </a:cxn>
                <a:cxn ang="0">
                  <a:pos x="76" y="36"/>
                </a:cxn>
                <a:cxn ang="0">
                  <a:pos x="80" y="32"/>
                </a:cxn>
                <a:cxn ang="0">
                  <a:pos x="84" y="30"/>
                </a:cxn>
                <a:cxn ang="0">
                  <a:pos x="81" y="24"/>
                </a:cxn>
                <a:cxn ang="0">
                  <a:pos x="78" y="17"/>
                </a:cxn>
                <a:cxn ang="0">
                  <a:pos x="76" y="11"/>
                </a:cxn>
                <a:cxn ang="0">
                  <a:pos x="74" y="8"/>
                </a:cxn>
                <a:cxn ang="0">
                  <a:pos x="64" y="7"/>
                </a:cxn>
                <a:cxn ang="0">
                  <a:pos x="52" y="1"/>
                </a:cxn>
                <a:cxn ang="0">
                  <a:pos x="40" y="1"/>
                </a:cxn>
                <a:cxn ang="0">
                  <a:pos x="39" y="12"/>
                </a:cxn>
                <a:cxn ang="0">
                  <a:pos x="30" y="16"/>
                </a:cxn>
                <a:cxn ang="0">
                  <a:pos x="20" y="5"/>
                </a:cxn>
                <a:cxn ang="0">
                  <a:pos x="9" y="10"/>
                </a:cxn>
                <a:cxn ang="0">
                  <a:pos x="5" y="19"/>
                </a:cxn>
                <a:cxn ang="0">
                  <a:pos x="3" y="29"/>
                </a:cxn>
                <a:cxn ang="0">
                  <a:pos x="3" y="30"/>
                </a:cxn>
                <a:cxn ang="0">
                  <a:pos x="12" y="27"/>
                </a:cxn>
                <a:cxn ang="0">
                  <a:pos x="29" y="27"/>
                </a:cxn>
              </a:cxnLst>
              <a:rect l="0" t="0" r="r" b="b"/>
              <a:pathLst>
                <a:path w="84" h="39">
                  <a:moveTo>
                    <a:pt x="29" y="27"/>
                  </a:moveTo>
                  <a:cubicBezTo>
                    <a:pt x="32" y="27"/>
                    <a:pt x="39" y="29"/>
                    <a:pt x="43" y="27"/>
                  </a:cubicBezTo>
                  <a:cubicBezTo>
                    <a:pt x="47" y="26"/>
                    <a:pt x="47" y="31"/>
                    <a:pt x="49" y="30"/>
                  </a:cubicBezTo>
                  <a:cubicBezTo>
                    <a:pt x="52" y="29"/>
                    <a:pt x="57" y="33"/>
                    <a:pt x="60" y="36"/>
                  </a:cubicBezTo>
                  <a:cubicBezTo>
                    <a:pt x="62" y="37"/>
                    <a:pt x="64" y="38"/>
                    <a:pt x="66" y="39"/>
                  </a:cubicBezTo>
                  <a:cubicBezTo>
                    <a:pt x="66" y="38"/>
                    <a:pt x="67" y="38"/>
                    <a:pt x="68" y="37"/>
                  </a:cubicBezTo>
                  <a:cubicBezTo>
                    <a:pt x="71" y="35"/>
                    <a:pt x="73" y="36"/>
                    <a:pt x="76" y="36"/>
                  </a:cubicBezTo>
                  <a:cubicBezTo>
                    <a:pt x="78" y="36"/>
                    <a:pt x="78" y="33"/>
                    <a:pt x="80" y="32"/>
                  </a:cubicBezTo>
                  <a:cubicBezTo>
                    <a:pt x="81" y="31"/>
                    <a:pt x="82" y="31"/>
                    <a:pt x="84" y="30"/>
                  </a:cubicBezTo>
                  <a:cubicBezTo>
                    <a:pt x="83" y="29"/>
                    <a:pt x="83" y="25"/>
                    <a:pt x="81" y="24"/>
                  </a:cubicBezTo>
                  <a:cubicBezTo>
                    <a:pt x="79" y="22"/>
                    <a:pt x="77" y="19"/>
                    <a:pt x="78" y="17"/>
                  </a:cubicBezTo>
                  <a:cubicBezTo>
                    <a:pt x="78" y="15"/>
                    <a:pt x="78" y="13"/>
                    <a:pt x="76" y="11"/>
                  </a:cubicBezTo>
                  <a:cubicBezTo>
                    <a:pt x="75" y="10"/>
                    <a:pt x="75" y="9"/>
                    <a:pt x="74" y="8"/>
                  </a:cubicBezTo>
                  <a:cubicBezTo>
                    <a:pt x="70" y="7"/>
                    <a:pt x="65" y="7"/>
                    <a:pt x="64" y="7"/>
                  </a:cubicBezTo>
                  <a:cubicBezTo>
                    <a:pt x="62" y="8"/>
                    <a:pt x="54" y="2"/>
                    <a:pt x="52" y="1"/>
                  </a:cubicBezTo>
                  <a:cubicBezTo>
                    <a:pt x="51" y="0"/>
                    <a:pt x="46" y="0"/>
                    <a:pt x="40" y="1"/>
                  </a:cubicBezTo>
                  <a:cubicBezTo>
                    <a:pt x="37" y="4"/>
                    <a:pt x="39" y="7"/>
                    <a:pt x="39" y="12"/>
                  </a:cubicBezTo>
                  <a:cubicBezTo>
                    <a:pt x="39" y="17"/>
                    <a:pt x="33" y="16"/>
                    <a:pt x="30" y="16"/>
                  </a:cubicBezTo>
                  <a:cubicBezTo>
                    <a:pt x="27" y="16"/>
                    <a:pt x="22" y="7"/>
                    <a:pt x="20" y="5"/>
                  </a:cubicBezTo>
                  <a:cubicBezTo>
                    <a:pt x="18" y="2"/>
                    <a:pt x="13" y="7"/>
                    <a:pt x="9" y="10"/>
                  </a:cubicBezTo>
                  <a:cubicBezTo>
                    <a:pt x="5" y="12"/>
                    <a:pt x="7" y="16"/>
                    <a:pt x="5" y="19"/>
                  </a:cubicBezTo>
                  <a:cubicBezTo>
                    <a:pt x="2" y="21"/>
                    <a:pt x="0" y="24"/>
                    <a:pt x="3" y="29"/>
                  </a:cubicBezTo>
                  <a:cubicBezTo>
                    <a:pt x="3" y="29"/>
                    <a:pt x="3" y="30"/>
                    <a:pt x="3" y="30"/>
                  </a:cubicBezTo>
                  <a:cubicBezTo>
                    <a:pt x="7" y="30"/>
                    <a:pt x="10" y="29"/>
                    <a:pt x="12" y="27"/>
                  </a:cubicBezTo>
                  <a:cubicBezTo>
                    <a:pt x="16" y="25"/>
                    <a:pt x="25" y="27"/>
                    <a:pt x="29" y="27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420" name="Freeform 85"/>
            <p:cNvSpPr/>
            <p:nvPr/>
          </p:nvSpPr>
          <p:spPr bwMode="auto">
            <a:xfrm>
              <a:off x="5588059" y="2448019"/>
              <a:ext cx="141331" cy="89449"/>
            </a:xfrm>
            <a:custGeom>
              <a:avLst/>
              <a:gdLst/>
              <a:ahLst/>
              <a:cxnLst>
                <a:cxn ang="0">
                  <a:pos x="10" y="21"/>
                </a:cxn>
                <a:cxn ang="0">
                  <a:pos x="16" y="23"/>
                </a:cxn>
                <a:cxn ang="0">
                  <a:pos x="23" y="27"/>
                </a:cxn>
                <a:cxn ang="0">
                  <a:pos x="23" y="35"/>
                </a:cxn>
                <a:cxn ang="0">
                  <a:pos x="31" y="40"/>
                </a:cxn>
                <a:cxn ang="0">
                  <a:pos x="40" y="41"/>
                </a:cxn>
                <a:cxn ang="0">
                  <a:pos x="45" y="38"/>
                </a:cxn>
                <a:cxn ang="0">
                  <a:pos x="53" y="36"/>
                </a:cxn>
                <a:cxn ang="0">
                  <a:pos x="54" y="31"/>
                </a:cxn>
                <a:cxn ang="0">
                  <a:pos x="60" y="25"/>
                </a:cxn>
                <a:cxn ang="0">
                  <a:pos x="64" y="22"/>
                </a:cxn>
                <a:cxn ang="0">
                  <a:pos x="65" y="18"/>
                </a:cxn>
                <a:cxn ang="0">
                  <a:pos x="66" y="14"/>
                </a:cxn>
                <a:cxn ang="0">
                  <a:pos x="60" y="11"/>
                </a:cxn>
                <a:cxn ang="0">
                  <a:pos x="49" y="5"/>
                </a:cxn>
                <a:cxn ang="0">
                  <a:pos x="43" y="2"/>
                </a:cxn>
                <a:cxn ang="0">
                  <a:pos x="29" y="2"/>
                </a:cxn>
                <a:cxn ang="0">
                  <a:pos x="12" y="2"/>
                </a:cxn>
                <a:cxn ang="0">
                  <a:pos x="3" y="5"/>
                </a:cxn>
                <a:cxn ang="0">
                  <a:pos x="2" y="17"/>
                </a:cxn>
                <a:cxn ang="0">
                  <a:pos x="3" y="20"/>
                </a:cxn>
                <a:cxn ang="0">
                  <a:pos x="10" y="21"/>
                </a:cxn>
              </a:cxnLst>
              <a:rect l="0" t="0" r="r" b="b"/>
              <a:pathLst>
                <a:path w="66" h="42">
                  <a:moveTo>
                    <a:pt x="10" y="21"/>
                  </a:moveTo>
                  <a:cubicBezTo>
                    <a:pt x="11" y="23"/>
                    <a:pt x="15" y="24"/>
                    <a:pt x="16" y="23"/>
                  </a:cubicBezTo>
                  <a:cubicBezTo>
                    <a:pt x="18" y="23"/>
                    <a:pt x="23" y="25"/>
                    <a:pt x="23" y="27"/>
                  </a:cubicBezTo>
                  <a:cubicBezTo>
                    <a:pt x="23" y="29"/>
                    <a:pt x="21" y="35"/>
                    <a:pt x="23" y="35"/>
                  </a:cubicBezTo>
                  <a:cubicBezTo>
                    <a:pt x="24" y="35"/>
                    <a:pt x="31" y="37"/>
                    <a:pt x="31" y="40"/>
                  </a:cubicBezTo>
                  <a:cubicBezTo>
                    <a:pt x="35" y="40"/>
                    <a:pt x="38" y="41"/>
                    <a:pt x="40" y="41"/>
                  </a:cubicBezTo>
                  <a:cubicBezTo>
                    <a:pt x="42" y="42"/>
                    <a:pt x="44" y="40"/>
                    <a:pt x="45" y="38"/>
                  </a:cubicBezTo>
                  <a:cubicBezTo>
                    <a:pt x="47" y="37"/>
                    <a:pt x="51" y="36"/>
                    <a:pt x="53" y="36"/>
                  </a:cubicBezTo>
                  <a:cubicBezTo>
                    <a:pt x="54" y="36"/>
                    <a:pt x="54" y="32"/>
                    <a:pt x="54" y="31"/>
                  </a:cubicBezTo>
                  <a:cubicBezTo>
                    <a:pt x="55" y="29"/>
                    <a:pt x="58" y="26"/>
                    <a:pt x="60" y="25"/>
                  </a:cubicBezTo>
                  <a:cubicBezTo>
                    <a:pt x="62" y="25"/>
                    <a:pt x="62" y="22"/>
                    <a:pt x="64" y="22"/>
                  </a:cubicBezTo>
                  <a:cubicBezTo>
                    <a:pt x="66" y="22"/>
                    <a:pt x="65" y="20"/>
                    <a:pt x="65" y="18"/>
                  </a:cubicBezTo>
                  <a:cubicBezTo>
                    <a:pt x="65" y="17"/>
                    <a:pt x="65" y="16"/>
                    <a:pt x="66" y="14"/>
                  </a:cubicBezTo>
                  <a:cubicBezTo>
                    <a:pt x="64" y="13"/>
                    <a:pt x="62" y="12"/>
                    <a:pt x="60" y="11"/>
                  </a:cubicBezTo>
                  <a:cubicBezTo>
                    <a:pt x="57" y="8"/>
                    <a:pt x="52" y="4"/>
                    <a:pt x="49" y="5"/>
                  </a:cubicBezTo>
                  <a:cubicBezTo>
                    <a:pt x="47" y="6"/>
                    <a:pt x="47" y="1"/>
                    <a:pt x="43" y="2"/>
                  </a:cubicBezTo>
                  <a:cubicBezTo>
                    <a:pt x="39" y="4"/>
                    <a:pt x="32" y="2"/>
                    <a:pt x="29" y="2"/>
                  </a:cubicBezTo>
                  <a:cubicBezTo>
                    <a:pt x="25" y="2"/>
                    <a:pt x="16" y="0"/>
                    <a:pt x="12" y="2"/>
                  </a:cubicBezTo>
                  <a:cubicBezTo>
                    <a:pt x="10" y="4"/>
                    <a:pt x="7" y="5"/>
                    <a:pt x="3" y="5"/>
                  </a:cubicBezTo>
                  <a:cubicBezTo>
                    <a:pt x="6" y="9"/>
                    <a:pt x="5" y="14"/>
                    <a:pt x="2" y="17"/>
                  </a:cubicBezTo>
                  <a:cubicBezTo>
                    <a:pt x="0" y="19"/>
                    <a:pt x="1" y="19"/>
                    <a:pt x="3" y="20"/>
                  </a:cubicBezTo>
                  <a:cubicBezTo>
                    <a:pt x="5" y="20"/>
                    <a:pt x="9" y="19"/>
                    <a:pt x="10" y="21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421" name="Freeform 86"/>
            <p:cNvSpPr/>
            <p:nvPr/>
          </p:nvSpPr>
          <p:spPr bwMode="auto">
            <a:xfrm>
              <a:off x="5240996" y="2737835"/>
              <a:ext cx="109129" cy="62615"/>
            </a:xfrm>
            <a:custGeom>
              <a:avLst/>
              <a:gdLst/>
              <a:ahLst/>
              <a:cxnLst>
                <a:cxn ang="0">
                  <a:pos x="46" y="12"/>
                </a:cxn>
                <a:cxn ang="0">
                  <a:pos x="40" y="9"/>
                </a:cxn>
                <a:cxn ang="0">
                  <a:pos x="40" y="4"/>
                </a:cxn>
                <a:cxn ang="0">
                  <a:pos x="33" y="1"/>
                </a:cxn>
                <a:cxn ang="0">
                  <a:pos x="26" y="2"/>
                </a:cxn>
                <a:cxn ang="0">
                  <a:pos x="16" y="2"/>
                </a:cxn>
                <a:cxn ang="0">
                  <a:pos x="15" y="4"/>
                </a:cxn>
                <a:cxn ang="0">
                  <a:pos x="9" y="8"/>
                </a:cxn>
                <a:cxn ang="0">
                  <a:pos x="2" y="17"/>
                </a:cxn>
                <a:cxn ang="0">
                  <a:pos x="3" y="21"/>
                </a:cxn>
                <a:cxn ang="0">
                  <a:pos x="8" y="22"/>
                </a:cxn>
                <a:cxn ang="0">
                  <a:pos x="10" y="27"/>
                </a:cxn>
                <a:cxn ang="0">
                  <a:pos x="10" y="27"/>
                </a:cxn>
                <a:cxn ang="0">
                  <a:pos x="20" y="27"/>
                </a:cxn>
                <a:cxn ang="0">
                  <a:pos x="25" y="19"/>
                </a:cxn>
                <a:cxn ang="0">
                  <a:pos x="32" y="26"/>
                </a:cxn>
                <a:cxn ang="0">
                  <a:pos x="35" y="22"/>
                </a:cxn>
                <a:cxn ang="0">
                  <a:pos x="39" y="20"/>
                </a:cxn>
                <a:cxn ang="0">
                  <a:pos x="44" y="19"/>
                </a:cxn>
                <a:cxn ang="0">
                  <a:pos x="47" y="17"/>
                </a:cxn>
                <a:cxn ang="0">
                  <a:pos x="49" y="15"/>
                </a:cxn>
                <a:cxn ang="0">
                  <a:pos x="51" y="12"/>
                </a:cxn>
                <a:cxn ang="0">
                  <a:pos x="46" y="12"/>
                </a:cxn>
              </a:cxnLst>
              <a:rect l="0" t="0" r="r" b="b"/>
              <a:pathLst>
                <a:path w="51" h="29">
                  <a:moveTo>
                    <a:pt x="46" y="12"/>
                  </a:moveTo>
                  <a:cubicBezTo>
                    <a:pt x="43" y="13"/>
                    <a:pt x="40" y="10"/>
                    <a:pt x="40" y="9"/>
                  </a:cubicBezTo>
                  <a:cubicBezTo>
                    <a:pt x="40" y="8"/>
                    <a:pt x="39" y="6"/>
                    <a:pt x="40" y="4"/>
                  </a:cubicBezTo>
                  <a:cubicBezTo>
                    <a:pt x="38" y="3"/>
                    <a:pt x="35" y="2"/>
                    <a:pt x="33" y="1"/>
                  </a:cubicBezTo>
                  <a:cubicBezTo>
                    <a:pt x="30" y="0"/>
                    <a:pt x="28" y="0"/>
                    <a:pt x="26" y="2"/>
                  </a:cubicBezTo>
                  <a:cubicBezTo>
                    <a:pt x="24" y="2"/>
                    <a:pt x="19" y="2"/>
                    <a:pt x="16" y="2"/>
                  </a:cubicBezTo>
                  <a:cubicBezTo>
                    <a:pt x="16" y="3"/>
                    <a:pt x="15" y="4"/>
                    <a:pt x="15" y="4"/>
                  </a:cubicBezTo>
                  <a:cubicBezTo>
                    <a:pt x="12" y="4"/>
                    <a:pt x="9" y="6"/>
                    <a:pt x="9" y="8"/>
                  </a:cubicBezTo>
                  <a:cubicBezTo>
                    <a:pt x="8" y="11"/>
                    <a:pt x="3" y="13"/>
                    <a:pt x="2" y="17"/>
                  </a:cubicBezTo>
                  <a:cubicBezTo>
                    <a:pt x="0" y="22"/>
                    <a:pt x="1" y="24"/>
                    <a:pt x="3" y="21"/>
                  </a:cubicBezTo>
                  <a:cubicBezTo>
                    <a:pt x="5" y="18"/>
                    <a:pt x="8" y="19"/>
                    <a:pt x="8" y="22"/>
                  </a:cubicBezTo>
                  <a:cubicBezTo>
                    <a:pt x="8" y="24"/>
                    <a:pt x="11" y="24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3" y="27"/>
                    <a:pt x="18" y="27"/>
                    <a:pt x="20" y="27"/>
                  </a:cubicBezTo>
                  <a:cubicBezTo>
                    <a:pt x="22" y="27"/>
                    <a:pt x="24" y="19"/>
                    <a:pt x="25" y="19"/>
                  </a:cubicBezTo>
                  <a:cubicBezTo>
                    <a:pt x="26" y="18"/>
                    <a:pt x="29" y="24"/>
                    <a:pt x="32" y="26"/>
                  </a:cubicBezTo>
                  <a:cubicBezTo>
                    <a:pt x="34" y="29"/>
                    <a:pt x="35" y="24"/>
                    <a:pt x="35" y="22"/>
                  </a:cubicBezTo>
                  <a:cubicBezTo>
                    <a:pt x="35" y="20"/>
                    <a:pt x="37" y="20"/>
                    <a:pt x="39" y="20"/>
                  </a:cubicBezTo>
                  <a:cubicBezTo>
                    <a:pt x="40" y="20"/>
                    <a:pt x="44" y="21"/>
                    <a:pt x="44" y="19"/>
                  </a:cubicBezTo>
                  <a:cubicBezTo>
                    <a:pt x="44" y="16"/>
                    <a:pt x="46" y="17"/>
                    <a:pt x="47" y="17"/>
                  </a:cubicBezTo>
                  <a:cubicBezTo>
                    <a:pt x="49" y="17"/>
                    <a:pt x="49" y="15"/>
                    <a:pt x="49" y="15"/>
                  </a:cubicBezTo>
                  <a:cubicBezTo>
                    <a:pt x="51" y="12"/>
                    <a:pt x="51" y="12"/>
                    <a:pt x="51" y="12"/>
                  </a:cubicBezTo>
                  <a:cubicBezTo>
                    <a:pt x="49" y="12"/>
                    <a:pt x="47" y="11"/>
                    <a:pt x="46" y="12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422" name="Freeform 87"/>
            <p:cNvSpPr/>
            <p:nvPr/>
          </p:nvSpPr>
          <p:spPr bwMode="auto">
            <a:xfrm>
              <a:off x="5239208" y="2507056"/>
              <a:ext cx="216468" cy="246880"/>
            </a:xfrm>
            <a:custGeom>
              <a:avLst/>
              <a:gdLst/>
              <a:ahLst/>
              <a:cxnLst>
                <a:cxn ang="0">
                  <a:pos x="13" y="29"/>
                </a:cxn>
                <a:cxn ang="0">
                  <a:pos x="7" y="35"/>
                </a:cxn>
                <a:cxn ang="0">
                  <a:pos x="11" y="41"/>
                </a:cxn>
                <a:cxn ang="0">
                  <a:pos x="9" y="44"/>
                </a:cxn>
                <a:cxn ang="0">
                  <a:pos x="2" y="47"/>
                </a:cxn>
                <a:cxn ang="0">
                  <a:pos x="2" y="53"/>
                </a:cxn>
                <a:cxn ang="0">
                  <a:pos x="0" y="62"/>
                </a:cxn>
                <a:cxn ang="0">
                  <a:pos x="3" y="69"/>
                </a:cxn>
                <a:cxn ang="0">
                  <a:pos x="1" y="73"/>
                </a:cxn>
                <a:cxn ang="0">
                  <a:pos x="5" y="82"/>
                </a:cxn>
                <a:cxn ang="0">
                  <a:pos x="7" y="84"/>
                </a:cxn>
                <a:cxn ang="0">
                  <a:pos x="14" y="87"/>
                </a:cxn>
                <a:cxn ang="0">
                  <a:pos x="20" y="89"/>
                </a:cxn>
                <a:cxn ang="0">
                  <a:pos x="23" y="93"/>
                </a:cxn>
                <a:cxn ang="0">
                  <a:pos x="18" y="102"/>
                </a:cxn>
                <a:cxn ang="0">
                  <a:pos x="17" y="109"/>
                </a:cxn>
                <a:cxn ang="0">
                  <a:pos x="27" y="109"/>
                </a:cxn>
                <a:cxn ang="0">
                  <a:pos x="34" y="108"/>
                </a:cxn>
                <a:cxn ang="0">
                  <a:pos x="41" y="111"/>
                </a:cxn>
                <a:cxn ang="0">
                  <a:pos x="42" y="110"/>
                </a:cxn>
                <a:cxn ang="0">
                  <a:pos x="49" y="112"/>
                </a:cxn>
                <a:cxn ang="0">
                  <a:pos x="55" y="111"/>
                </a:cxn>
                <a:cxn ang="0">
                  <a:pos x="62" y="110"/>
                </a:cxn>
                <a:cxn ang="0">
                  <a:pos x="73" y="108"/>
                </a:cxn>
                <a:cxn ang="0">
                  <a:pos x="78" y="105"/>
                </a:cxn>
                <a:cxn ang="0">
                  <a:pos x="82" y="98"/>
                </a:cxn>
                <a:cxn ang="0">
                  <a:pos x="89" y="93"/>
                </a:cxn>
                <a:cxn ang="0">
                  <a:pos x="77" y="84"/>
                </a:cxn>
                <a:cxn ang="0">
                  <a:pos x="73" y="74"/>
                </a:cxn>
                <a:cxn ang="0">
                  <a:pos x="72" y="68"/>
                </a:cxn>
                <a:cxn ang="0">
                  <a:pos x="84" y="64"/>
                </a:cxn>
                <a:cxn ang="0">
                  <a:pos x="93" y="60"/>
                </a:cxn>
                <a:cxn ang="0">
                  <a:pos x="99" y="59"/>
                </a:cxn>
                <a:cxn ang="0">
                  <a:pos x="100" y="53"/>
                </a:cxn>
                <a:cxn ang="0">
                  <a:pos x="97" y="44"/>
                </a:cxn>
                <a:cxn ang="0">
                  <a:pos x="95" y="38"/>
                </a:cxn>
                <a:cxn ang="0">
                  <a:pos x="93" y="33"/>
                </a:cxn>
                <a:cxn ang="0">
                  <a:pos x="92" y="28"/>
                </a:cxn>
                <a:cxn ang="0">
                  <a:pos x="92" y="16"/>
                </a:cxn>
                <a:cxn ang="0">
                  <a:pos x="92" y="15"/>
                </a:cxn>
                <a:cxn ang="0">
                  <a:pos x="91" y="14"/>
                </a:cxn>
                <a:cxn ang="0">
                  <a:pos x="85" y="10"/>
                </a:cxn>
                <a:cxn ang="0">
                  <a:pos x="86" y="3"/>
                </a:cxn>
                <a:cxn ang="0">
                  <a:pos x="76" y="6"/>
                </a:cxn>
                <a:cxn ang="0">
                  <a:pos x="63" y="13"/>
                </a:cxn>
                <a:cxn ang="0">
                  <a:pos x="57" y="9"/>
                </a:cxn>
                <a:cxn ang="0">
                  <a:pos x="53" y="7"/>
                </a:cxn>
                <a:cxn ang="0">
                  <a:pos x="45" y="3"/>
                </a:cxn>
                <a:cxn ang="0">
                  <a:pos x="44" y="0"/>
                </a:cxn>
                <a:cxn ang="0">
                  <a:pos x="40" y="1"/>
                </a:cxn>
                <a:cxn ang="0">
                  <a:pos x="30" y="0"/>
                </a:cxn>
                <a:cxn ang="0">
                  <a:pos x="32" y="5"/>
                </a:cxn>
                <a:cxn ang="0">
                  <a:pos x="35" y="15"/>
                </a:cxn>
                <a:cxn ang="0">
                  <a:pos x="30" y="19"/>
                </a:cxn>
                <a:cxn ang="0">
                  <a:pos x="22" y="18"/>
                </a:cxn>
                <a:cxn ang="0">
                  <a:pos x="13" y="19"/>
                </a:cxn>
                <a:cxn ang="0">
                  <a:pos x="13" y="22"/>
                </a:cxn>
                <a:cxn ang="0">
                  <a:pos x="13" y="29"/>
                </a:cxn>
              </a:cxnLst>
              <a:rect l="0" t="0" r="r" b="b"/>
              <a:pathLst>
                <a:path w="101" h="114">
                  <a:moveTo>
                    <a:pt x="13" y="29"/>
                  </a:moveTo>
                  <a:cubicBezTo>
                    <a:pt x="10" y="33"/>
                    <a:pt x="7" y="34"/>
                    <a:pt x="7" y="35"/>
                  </a:cubicBezTo>
                  <a:cubicBezTo>
                    <a:pt x="8" y="36"/>
                    <a:pt x="12" y="39"/>
                    <a:pt x="11" y="41"/>
                  </a:cubicBezTo>
                  <a:cubicBezTo>
                    <a:pt x="10" y="42"/>
                    <a:pt x="9" y="41"/>
                    <a:pt x="9" y="44"/>
                  </a:cubicBezTo>
                  <a:cubicBezTo>
                    <a:pt x="9" y="47"/>
                    <a:pt x="4" y="47"/>
                    <a:pt x="2" y="47"/>
                  </a:cubicBezTo>
                  <a:cubicBezTo>
                    <a:pt x="1" y="47"/>
                    <a:pt x="3" y="50"/>
                    <a:pt x="2" y="53"/>
                  </a:cubicBezTo>
                  <a:cubicBezTo>
                    <a:pt x="1" y="55"/>
                    <a:pt x="1" y="60"/>
                    <a:pt x="0" y="62"/>
                  </a:cubicBezTo>
                  <a:cubicBezTo>
                    <a:pt x="0" y="64"/>
                    <a:pt x="4" y="67"/>
                    <a:pt x="3" y="69"/>
                  </a:cubicBezTo>
                  <a:cubicBezTo>
                    <a:pt x="3" y="70"/>
                    <a:pt x="0" y="72"/>
                    <a:pt x="1" y="73"/>
                  </a:cubicBezTo>
                  <a:cubicBezTo>
                    <a:pt x="2" y="74"/>
                    <a:pt x="4" y="76"/>
                    <a:pt x="5" y="82"/>
                  </a:cubicBezTo>
                  <a:cubicBezTo>
                    <a:pt x="6" y="83"/>
                    <a:pt x="7" y="83"/>
                    <a:pt x="7" y="84"/>
                  </a:cubicBezTo>
                  <a:cubicBezTo>
                    <a:pt x="9" y="86"/>
                    <a:pt x="11" y="87"/>
                    <a:pt x="14" y="87"/>
                  </a:cubicBezTo>
                  <a:cubicBezTo>
                    <a:pt x="18" y="87"/>
                    <a:pt x="19" y="89"/>
                    <a:pt x="20" y="89"/>
                  </a:cubicBezTo>
                  <a:cubicBezTo>
                    <a:pt x="22" y="89"/>
                    <a:pt x="26" y="90"/>
                    <a:pt x="23" y="93"/>
                  </a:cubicBezTo>
                  <a:cubicBezTo>
                    <a:pt x="19" y="96"/>
                    <a:pt x="19" y="99"/>
                    <a:pt x="18" y="102"/>
                  </a:cubicBezTo>
                  <a:cubicBezTo>
                    <a:pt x="18" y="104"/>
                    <a:pt x="18" y="107"/>
                    <a:pt x="17" y="109"/>
                  </a:cubicBezTo>
                  <a:cubicBezTo>
                    <a:pt x="20" y="109"/>
                    <a:pt x="25" y="109"/>
                    <a:pt x="27" y="109"/>
                  </a:cubicBezTo>
                  <a:cubicBezTo>
                    <a:pt x="29" y="107"/>
                    <a:pt x="31" y="107"/>
                    <a:pt x="34" y="108"/>
                  </a:cubicBezTo>
                  <a:cubicBezTo>
                    <a:pt x="36" y="109"/>
                    <a:pt x="39" y="110"/>
                    <a:pt x="41" y="111"/>
                  </a:cubicBezTo>
                  <a:cubicBezTo>
                    <a:pt x="41" y="110"/>
                    <a:pt x="41" y="110"/>
                    <a:pt x="42" y="110"/>
                  </a:cubicBezTo>
                  <a:cubicBezTo>
                    <a:pt x="44" y="110"/>
                    <a:pt x="47" y="114"/>
                    <a:pt x="49" y="112"/>
                  </a:cubicBezTo>
                  <a:cubicBezTo>
                    <a:pt x="50" y="109"/>
                    <a:pt x="54" y="110"/>
                    <a:pt x="55" y="111"/>
                  </a:cubicBezTo>
                  <a:cubicBezTo>
                    <a:pt x="57" y="112"/>
                    <a:pt x="60" y="112"/>
                    <a:pt x="62" y="110"/>
                  </a:cubicBezTo>
                  <a:cubicBezTo>
                    <a:pt x="64" y="108"/>
                    <a:pt x="72" y="107"/>
                    <a:pt x="73" y="108"/>
                  </a:cubicBezTo>
                  <a:cubicBezTo>
                    <a:pt x="75" y="109"/>
                    <a:pt x="80" y="111"/>
                    <a:pt x="78" y="105"/>
                  </a:cubicBezTo>
                  <a:cubicBezTo>
                    <a:pt x="76" y="99"/>
                    <a:pt x="82" y="100"/>
                    <a:pt x="82" y="98"/>
                  </a:cubicBezTo>
                  <a:cubicBezTo>
                    <a:pt x="83" y="95"/>
                    <a:pt x="90" y="94"/>
                    <a:pt x="89" y="93"/>
                  </a:cubicBezTo>
                  <a:cubicBezTo>
                    <a:pt x="88" y="91"/>
                    <a:pt x="79" y="86"/>
                    <a:pt x="77" y="84"/>
                  </a:cubicBezTo>
                  <a:cubicBezTo>
                    <a:pt x="74" y="82"/>
                    <a:pt x="74" y="77"/>
                    <a:pt x="73" y="74"/>
                  </a:cubicBezTo>
                  <a:cubicBezTo>
                    <a:pt x="72" y="72"/>
                    <a:pt x="69" y="69"/>
                    <a:pt x="72" y="68"/>
                  </a:cubicBezTo>
                  <a:cubicBezTo>
                    <a:pt x="76" y="68"/>
                    <a:pt x="81" y="66"/>
                    <a:pt x="84" y="64"/>
                  </a:cubicBezTo>
                  <a:cubicBezTo>
                    <a:pt x="87" y="61"/>
                    <a:pt x="92" y="61"/>
                    <a:pt x="93" y="60"/>
                  </a:cubicBezTo>
                  <a:cubicBezTo>
                    <a:pt x="95" y="58"/>
                    <a:pt x="98" y="61"/>
                    <a:pt x="99" y="59"/>
                  </a:cubicBezTo>
                  <a:cubicBezTo>
                    <a:pt x="100" y="58"/>
                    <a:pt x="101" y="55"/>
                    <a:pt x="100" y="53"/>
                  </a:cubicBezTo>
                  <a:cubicBezTo>
                    <a:pt x="98" y="51"/>
                    <a:pt x="97" y="48"/>
                    <a:pt x="97" y="44"/>
                  </a:cubicBezTo>
                  <a:cubicBezTo>
                    <a:pt x="97" y="40"/>
                    <a:pt x="95" y="40"/>
                    <a:pt x="95" y="38"/>
                  </a:cubicBezTo>
                  <a:cubicBezTo>
                    <a:pt x="95" y="36"/>
                    <a:pt x="95" y="34"/>
                    <a:pt x="93" y="33"/>
                  </a:cubicBezTo>
                  <a:cubicBezTo>
                    <a:pt x="91" y="32"/>
                    <a:pt x="90" y="31"/>
                    <a:pt x="92" y="28"/>
                  </a:cubicBezTo>
                  <a:cubicBezTo>
                    <a:pt x="94" y="25"/>
                    <a:pt x="93" y="18"/>
                    <a:pt x="92" y="16"/>
                  </a:cubicBezTo>
                  <a:cubicBezTo>
                    <a:pt x="92" y="16"/>
                    <a:pt x="92" y="15"/>
                    <a:pt x="92" y="15"/>
                  </a:cubicBezTo>
                  <a:cubicBezTo>
                    <a:pt x="92" y="15"/>
                    <a:pt x="91" y="14"/>
                    <a:pt x="91" y="14"/>
                  </a:cubicBezTo>
                  <a:cubicBezTo>
                    <a:pt x="91" y="11"/>
                    <a:pt x="89" y="10"/>
                    <a:pt x="85" y="10"/>
                  </a:cubicBezTo>
                  <a:cubicBezTo>
                    <a:pt x="80" y="10"/>
                    <a:pt x="87" y="6"/>
                    <a:pt x="86" y="3"/>
                  </a:cubicBezTo>
                  <a:cubicBezTo>
                    <a:pt x="84" y="1"/>
                    <a:pt x="80" y="7"/>
                    <a:pt x="76" y="6"/>
                  </a:cubicBezTo>
                  <a:cubicBezTo>
                    <a:pt x="72" y="5"/>
                    <a:pt x="67" y="11"/>
                    <a:pt x="63" y="13"/>
                  </a:cubicBezTo>
                  <a:cubicBezTo>
                    <a:pt x="60" y="16"/>
                    <a:pt x="55" y="13"/>
                    <a:pt x="57" y="9"/>
                  </a:cubicBezTo>
                  <a:cubicBezTo>
                    <a:pt x="60" y="5"/>
                    <a:pt x="57" y="6"/>
                    <a:pt x="53" y="7"/>
                  </a:cubicBezTo>
                  <a:cubicBezTo>
                    <a:pt x="49" y="9"/>
                    <a:pt x="44" y="7"/>
                    <a:pt x="45" y="3"/>
                  </a:cubicBezTo>
                  <a:cubicBezTo>
                    <a:pt x="45" y="2"/>
                    <a:pt x="45" y="1"/>
                    <a:pt x="44" y="0"/>
                  </a:cubicBezTo>
                  <a:cubicBezTo>
                    <a:pt x="42" y="1"/>
                    <a:pt x="41" y="1"/>
                    <a:pt x="40" y="1"/>
                  </a:cubicBezTo>
                  <a:cubicBezTo>
                    <a:pt x="38" y="0"/>
                    <a:pt x="34" y="0"/>
                    <a:pt x="30" y="0"/>
                  </a:cubicBezTo>
                  <a:cubicBezTo>
                    <a:pt x="31" y="1"/>
                    <a:pt x="32" y="3"/>
                    <a:pt x="32" y="5"/>
                  </a:cubicBezTo>
                  <a:cubicBezTo>
                    <a:pt x="30" y="8"/>
                    <a:pt x="33" y="10"/>
                    <a:pt x="35" y="15"/>
                  </a:cubicBezTo>
                  <a:cubicBezTo>
                    <a:pt x="37" y="19"/>
                    <a:pt x="30" y="16"/>
                    <a:pt x="30" y="19"/>
                  </a:cubicBezTo>
                  <a:cubicBezTo>
                    <a:pt x="30" y="22"/>
                    <a:pt x="24" y="19"/>
                    <a:pt x="22" y="18"/>
                  </a:cubicBezTo>
                  <a:cubicBezTo>
                    <a:pt x="20" y="17"/>
                    <a:pt x="13" y="18"/>
                    <a:pt x="13" y="19"/>
                  </a:cubicBezTo>
                  <a:cubicBezTo>
                    <a:pt x="13" y="20"/>
                    <a:pt x="13" y="21"/>
                    <a:pt x="13" y="22"/>
                  </a:cubicBezTo>
                  <a:cubicBezTo>
                    <a:pt x="14" y="25"/>
                    <a:pt x="14" y="28"/>
                    <a:pt x="13" y="29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423" name="Freeform 88"/>
            <p:cNvSpPr/>
            <p:nvPr/>
          </p:nvSpPr>
          <p:spPr bwMode="auto">
            <a:xfrm>
              <a:off x="5593427" y="1918481"/>
              <a:ext cx="254035" cy="406100"/>
            </a:xfrm>
            <a:custGeom>
              <a:avLst/>
              <a:gdLst/>
              <a:ahLst/>
              <a:cxnLst>
                <a:cxn ang="0">
                  <a:pos x="100" y="158"/>
                </a:cxn>
                <a:cxn ang="0">
                  <a:pos x="117" y="142"/>
                </a:cxn>
                <a:cxn ang="0">
                  <a:pos x="114" y="133"/>
                </a:cxn>
                <a:cxn ang="0">
                  <a:pos x="100" y="122"/>
                </a:cxn>
                <a:cxn ang="0">
                  <a:pos x="107" y="116"/>
                </a:cxn>
                <a:cxn ang="0">
                  <a:pos x="101" y="110"/>
                </a:cxn>
                <a:cxn ang="0">
                  <a:pos x="102" y="104"/>
                </a:cxn>
                <a:cxn ang="0">
                  <a:pos x="97" y="101"/>
                </a:cxn>
                <a:cxn ang="0">
                  <a:pos x="99" y="97"/>
                </a:cxn>
                <a:cxn ang="0">
                  <a:pos x="98" y="89"/>
                </a:cxn>
                <a:cxn ang="0">
                  <a:pos x="101" y="82"/>
                </a:cxn>
                <a:cxn ang="0">
                  <a:pos x="91" y="65"/>
                </a:cxn>
                <a:cxn ang="0">
                  <a:pos x="94" y="58"/>
                </a:cxn>
                <a:cxn ang="0">
                  <a:pos x="101" y="50"/>
                </a:cxn>
                <a:cxn ang="0">
                  <a:pos x="93" y="42"/>
                </a:cxn>
                <a:cxn ang="0">
                  <a:pos x="86" y="38"/>
                </a:cxn>
                <a:cxn ang="0">
                  <a:pos x="84" y="31"/>
                </a:cxn>
                <a:cxn ang="0">
                  <a:pos x="86" y="25"/>
                </a:cxn>
                <a:cxn ang="0">
                  <a:pos x="90" y="22"/>
                </a:cxn>
                <a:cxn ang="0">
                  <a:pos x="93" y="18"/>
                </a:cxn>
                <a:cxn ang="0">
                  <a:pos x="93" y="11"/>
                </a:cxn>
                <a:cxn ang="0">
                  <a:pos x="81" y="3"/>
                </a:cxn>
                <a:cxn ang="0">
                  <a:pos x="72" y="3"/>
                </a:cxn>
                <a:cxn ang="0">
                  <a:pos x="61" y="6"/>
                </a:cxn>
                <a:cxn ang="0">
                  <a:pos x="54" y="14"/>
                </a:cxn>
                <a:cxn ang="0">
                  <a:pos x="52" y="23"/>
                </a:cxn>
                <a:cxn ang="0">
                  <a:pos x="47" y="30"/>
                </a:cxn>
                <a:cxn ang="0">
                  <a:pos x="40" y="28"/>
                </a:cxn>
                <a:cxn ang="0">
                  <a:pos x="32" y="28"/>
                </a:cxn>
                <a:cxn ang="0">
                  <a:pos x="19" y="27"/>
                </a:cxn>
                <a:cxn ang="0">
                  <a:pos x="7" y="18"/>
                </a:cxn>
                <a:cxn ang="0">
                  <a:pos x="0" y="23"/>
                </a:cxn>
                <a:cxn ang="0">
                  <a:pos x="12" y="32"/>
                </a:cxn>
                <a:cxn ang="0">
                  <a:pos x="28" y="42"/>
                </a:cxn>
                <a:cxn ang="0">
                  <a:pos x="29" y="53"/>
                </a:cxn>
                <a:cxn ang="0">
                  <a:pos x="31" y="63"/>
                </a:cxn>
                <a:cxn ang="0">
                  <a:pos x="31" y="73"/>
                </a:cxn>
                <a:cxn ang="0">
                  <a:pos x="33" y="78"/>
                </a:cxn>
                <a:cxn ang="0">
                  <a:pos x="34" y="84"/>
                </a:cxn>
                <a:cxn ang="0">
                  <a:pos x="44" y="88"/>
                </a:cxn>
                <a:cxn ang="0">
                  <a:pos x="48" y="96"/>
                </a:cxn>
                <a:cxn ang="0">
                  <a:pos x="46" y="100"/>
                </a:cxn>
                <a:cxn ang="0">
                  <a:pos x="39" y="105"/>
                </a:cxn>
                <a:cxn ang="0">
                  <a:pos x="28" y="117"/>
                </a:cxn>
                <a:cxn ang="0">
                  <a:pos x="21" y="122"/>
                </a:cxn>
                <a:cxn ang="0">
                  <a:pos x="15" y="128"/>
                </a:cxn>
                <a:cxn ang="0">
                  <a:pos x="7" y="132"/>
                </a:cxn>
                <a:cxn ang="0">
                  <a:pos x="2" y="139"/>
                </a:cxn>
                <a:cxn ang="0">
                  <a:pos x="3" y="146"/>
                </a:cxn>
                <a:cxn ang="0">
                  <a:pos x="4" y="153"/>
                </a:cxn>
                <a:cxn ang="0">
                  <a:pos x="6" y="166"/>
                </a:cxn>
                <a:cxn ang="0">
                  <a:pos x="3" y="178"/>
                </a:cxn>
                <a:cxn ang="0">
                  <a:pos x="13" y="182"/>
                </a:cxn>
                <a:cxn ang="0">
                  <a:pos x="20" y="186"/>
                </a:cxn>
                <a:cxn ang="0">
                  <a:pos x="33" y="188"/>
                </a:cxn>
                <a:cxn ang="0">
                  <a:pos x="68" y="180"/>
                </a:cxn>
                <a:cxn ang="0">
                  <a:pos x="78" y="179"/>
                </a:cxn>
                <a:cxn ang="0">
                  <a:pos x="83" y="172"/>
                </a:cxn>
                <a:cxn ang="0">
                  <a:pos x="100" y="158"/>
                </a:cxn>
              </a:cxnLst>
              <a:rect l="0" t="0" r="r" b="b"/>
              <a:pathLst>
                <a:path w="118" h="189">
                  <a:moveTo>
                    <a:pt x="100" y="158"/>
                  </a:moveTo>
                  <a:cubicBezTo>
                    <a:pt x="103" y="152"/>
                    <a:pt x="115" y="148"/>
                    <a:pt x="117" y="142"/>
                  </a:cubicBezTo>
                  <a:cubicBezTo>
                    <a:pt x="118" y="140"/>
                    <a:pt x="118" y="138"/>
                    <a:pt x="114" y="133"/>
                  </a:cubicBezTo>
                  <a:cubicBezTo>
                    <a:pt x="110" y="128"/>
                    <a:pt x="100" y="125"/>
                    <a:pt x="100" y="122"/>
                  </a:cubicBezTo>
                  <a:cubicBezTo>
                    <a:pt x="99" y="120"/>
                    <a:pt x="107" y="119"/>
                    <a:pt x="107" y="116"/>
                  </a:cubicBezTo>
                  <a:cubicBezTo>
                    <a:pt x="106" y="113"/>
                    <a:pt x="102" y="113"/>
                    <a:pt x="101" y="110"/>
                  </a:cubicBezTo>
                  <a:cubicBezTo>
                    <a:pt x="99" y="107"/>
                    <a:pt x="103" y="106"/>
                    <a:pt x="102" y="104"/>
                  </a:cubicBezTo>
                  <a:cubicBezTo>
                    <a:pt x="102" y="103"/>
                    <a:pt x="97" y="102"/>
                    <a:pt x="97" y="101"/>
                  </a:cubicBezTo>
                  <a:cubicBezTo>
                    <a:pt x="96" y="99"/>
                    <a:pt x="100" y="99"/>
                    <a:pt x="99" y="97"/>
                  </a:cubicBezTo>
                  <a:cubicBezTo>
                    <a:pt x="99" y="95"/>
                    <a:pt x="95" y="92"/>
                    <a:pt x="98" y="89"/>
                  </a:cubicBezTo>
                  <a:cubicBezTo>
                    <a:pt x="100" y="86"/>
                    <a:pt x="105" y="89"/>
                    <a:pt x="101" y="82"/>
                  </a:cubicBezTo>
                  <a:cubicBezTo>
                    <a:pt x="98" y="75"/>
                    <a:pt x="92" y="67"/>
                    <a:pt x="91" y="65"/>
                  </a:cubicBezTo>
                  <a:cubicBezTo>
                    <a:pt x="89" y="63"/>
                    <a:pt x="92" y="60"/>
                    <a:pt x="94" y="58"/>
                  </a:cubicBezTo>
                  <a:cubicBezTo>
                    <a:pt x="96" y="57"/>
                    <a:pt x="101" y="52"/>
                    <a:pt x="101" y="50"/>
                  </a:cubicBezTo>
                  <a:cubicBezTo>
                    <a:pt x="101" y="48"/>
                    <a:pt x="95" y="43"/>
                    <a:pt x="93" y="42"/>
                  </a:cubicBezTo>
                  <a:cubicBezTo>
                    <a:pt x="91" y="41"/>
                    <a:pt x="88" y="41"/>
                    <a:pt x="86" y="38"/>
                  </a:cubicBezTo>
                  <a:cubicBezTo>
                    <a:pt x="84" y="34"/>
                    <a:pt x="83" y="33"/>
                    <a:pt x="84" y="31"/>
                  </a:cubicBezTo>
                  <a:cubicBezTo>
                    <a:pt x="86" y="29"/>
                    <a:pt x="86" y="27"/>
                    <a:pt x="86" y="25"/>
                  </a:cubicBezTo>
                  <a:cubicBezTo>
                    <a:pt x="86" y="23"/>
                    <a:pt x="90" y="25"/>
                    <a:pt x="90" y="22"/>
                  </a:cubicBezTo>
                  <a:cubicBezTo>
                    <a:pt x="91" y="20"/>
                    <a:pt x="92" y="19"/>
                    <a:pt x="93" y="18"/>
                  </a:cubicBezTo>
                  <a:cubicBezTo>
                    <a:pt x="93" y="15"/>
                    <a:pt x="93" y="13"/>
                    <a:pt x="93" y="11"/>
                  </a:cubicBezTo>
                  <a:cubicBezTo>
                    <a:pt x="92" y="8"/>
                    <a:pt x="83" y="7"/>
                    <a:pt x="81" y="3"/>
                  </a:cubicBezTo>
                  <a:cubicBezTo>
                    <a:pt x="79" y="0"/>
                    <a:pt x="74" y="1"/>
                    <a:pt x="72" y="3"/>
                  </a:cubicBezTo>
                  <a:cubicBezTo>
                    <a:pt x="70" y="6"/>
                    <a:pt x="61" y="3"/>
                    <a:pt x="61" y="6"/>
                  </a:cubicBezTo>
                  <a:cubicBezTo>
                    <a:pt x="61" y="9"/>
                    <a:pt x="54" y="10"/>
                    <a:pt x="54" y="14"/>
                  </a:cubicBezTo>
                  <a:cubicBezTo>
                    <a:pt x="54" y="17"/>
                    <a:pt x="57" y="24"/>
                    <a:pt x="52" y="23"/>
                  </a:cubicBezTo>
                  <a:cubicBezTo>
                    <a:pt x="46" y="23"/>
                    <a:pt x="50" y="25"/>
                    <a:pt x="47" y="30"/>
                  </a:cubicBezTo>
                  <a:cubicBezTo>
                    <a:pt x="44" y="34"/>
                    <a:pt x="44" y="27"/>
                    <a:pt x="40" y="28"/>
                  </a:cubicBezTo>
                  <a:cubicBezTo>
                    <a:pt x="37" y="29"/>
                    <a:pt x="33" y="25"/>
                    <a:pt x="32" y="28"/>
                  </a:cubicBezTo>
                  <a:cubicBezTo>
                    <a:pt x="30" y="30"/>
                    <a:pt x="25" y="28"/>
                    <a:pt x="19" y="27"/>
                  </a:cubicBezTo>
                  <a:cubicBezTo>
                    <a:pt x="14" y="26"/>
                    <a:pt x="11" y="18"/>
                    <a:pt x="7" y="18"/>
                  </a:cubicBezTo>
                  <a:cubicBezTo>
                    <a:pt x="4" y="18"/>
                    <a:pt x="1" y="20"/>
                    <a:pt x="0" y="23"/>
                  </a:cubicBezTo>
                  <a:cubicBezTo>
                    <a:pt x="4" y="26"/>
                    <a:pt x="7" y="30"/>
                    <a:pt x="12" y="32"/>
                  </a:cubicBezTo>
                  <a:cubicBezTo>
                    <a:pt x="18" y="35"/>
                    <a:pt x="29" y="38"/>
                    <a:pt x="28" y="42"/>
                  </a:cubicBezTo>
                  <a:cubicBezTo>
                    <a:pt x="28" y="46"/>
                    <a:pt x="26" y="51"/>
                    <a:pt x="29" y="53"/>
                  </a:cubicBezTo>
                  <a:cubicBezTo>
                    <a:pt x="31" y="54"/>
                    <a:pt x="28" y="61"/>
                    <a:pt x="31" y="63"/>
                  </a:cubicBezTo>
                  <a:cubicBezTo>
                    <a:pt x="34" y="64"/>
                    <a:pt x="33" y="73"/>
                    <a:pt x="31" y="73"/>
                  </a:cubicBezTo>
                  <a:cubicBezTo>
                    <a:pt x="28" y="73"/>
                    <a:pt x="31" y="77"/>
                    <a:pt x="33" y="78"/>
                  </a:cubicBezTo>
                  <a:cubicBezTo>
                    <a:pt x="34" y="79"/>
                    <a:pt x="34" y="81"/>
                    <a:pt x="34" y="84"/>
                  </a:cubicBezTo>
                  <a:cubicBezTo>
                    <a:pt x="38" y="85"/>
                    <a:pt x="41" y="86"/>
                    <a:pt x="44" y="88"/>
                  </a:cubicBezTo>
                  <a:cubicBezTo>
                    <a:pt x="48" y="90"/>
                    <a:pt x="47" y="93"/>
                    <a:pt x="48" y="96"/>
                  </a:cubicBezTo>
                  <a:cubicBezTo>
                    <a:pt x="48" y="100"/>
                    <a:pt x="48" y="102"/>
                    <a:pt x="46" y="100"/>
                  </a:cubicBezTo>
                  <a:cubicBezTo>
                    <a:pt x="43" y="99"/>
                    <a:pt x="41" y="100"/>
                    <a:pt x="39" y="105"/>
                  </a:cubicBezTo>
                  <a:cubicBezTo>
                    <a:pt x="38" y="110"/>
                    <a:pt x="32" y="116"/>
                    <a:pt x="28" y="117"/>
                  </a:cubicBezTo>
                  <a:cubicBezTo>
                    <a:pt x="24" y="117"/>
                    <a:pt x="24" y="121"/>
                    <a:pt x="21" y="122"/>
                  </a:cubicBezTo>
                  <a:cubicBezTo>
                    <a:pt x="18" y="123"/>
                    <a:pt x="15" y="125"/>
                    <a:pt x="15" y="128"/>
                  </a:cubicBezTo>
                  <a:cubicBezTo>
                    <a:pt x="15" y="132"/>
                    <a:pt x="11" y="132"/>
                    <a:pt x="7" y="132"/>
                  </a:cubicBezTo>
                  <a:cubicBezTo>
                    <a:pt x="4" y="132"/>
                    <a:pt x="5" y="138"/>
                    <a:pt x="2" y="139"/>
                  </a:cubicBezTo>
                  <a:cubicBezTo>
                    <a:pt x="0" y="141"/>
                    <a:pt x="0" y="143"/>
                    <a:pt x="3" y="146"/>
                  </a:cubicBezTo>
                  <a:cubicBezTo>
                    <a:pt x="5" y="149"/>
                    <a:pt x="3" y="151"/>
                    <a:pt x="4" y="153"/>
                  </a:cubicBezTo>
                  <a:cubicBezTo>
                    <a:pt x="5" y="156"/>
                    <a:pt x="8" y="161"/>
                    <a:pt x="6" y="166"/>
                  </a:cubicBezTo>
                  <a:cubicBezTo>
                    <a:pt x="3" y="172"/>
                    <a:pt x="1" y="178"/>
                    <a:pt x="3" y="178"/>
                  </a:cubicBezTo>
                  <a:cubicBezTo>
                    <a:pt x="5" y="177"/>
                    <a:pt x="10" y="182"/>
                    <a:pt x="13" y="182"/>
                  </a:cubicBezTo>
                  <a:cubicBezTo>
                    <a:pt x="17" y="182"/>
                    <a:pt x="17" y="187"/>
                    <a:pt x="20" y="186"/>
                  </a:cubicBezTo>
                  <a:cubicBezTo>
                    <a:pt x="23" y="185"/>
                    <a:pt x="23" y="189"/>
                    <a:pt x="33" y="188"/>
                  </a:cubicBezTo>
                  <a:cubicBezTo>
                    <a:pt x="42" y="188"/>
                    <a:pt x="60" y="180"/>
                    <a:pt x="68" y="180"/>
                  </a:cubicBezTo>
                  <a:cubicBezTo>
                    <a:pt x="72" y="180"/>
                    <a:pt x="75" y="180"/>
                    <a:pt x="78" y="179"/>
                  </a:cubicBezTo>
                  <a:cubicBezTo>
                    <a:pt x="79" y="177"/>
                    <a:pt x="81" y="174"/>
                    <a:pt x="83" y="172"/>
                  </a:cubicBezTo>
                  <a:cubicBezTo>
                    <a:pt x="88" y="168"/>
                    <a:pt x="98" y="164"/>
                    <a:pt x="100" y="158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424" name="Freeform 89"/>
            <p:cNvSpPr/>
            <p:nvPr/>
          </p:nvSpPr>
          <p:spPr bwMode="auto">
            <a:xfrm>
              <a:off x="5919022" y="3190448"/>
              <a:ext cx="513438" cy="409678"/>
            </a:xfrm>
            <a:custGeom>
              <a:avLst/>
              <a:gdLst/>
              <a:ahLst/>
              <a:cxnLst>
                <a:cxn ang="0">
                  <a:pos x="142" y="40"/>
                </a:cxn>
                <a:cxn ang="0">
                  <a:pos x="122" y="38"/>
                </a:cxn>
                <a:cxn ang="0">
                  <a:pos x="109" y="33"/>
                </a:cxn>
                <a:cxn ang="0">
                  <a:pos x="82" y="13"/>
                </a:cxn>
                <a:cxn ang="0">
                  <a:pos x="59" y="0"/>
                </a:cxn>
                <a:cxn ang="0">
                  <a:pos x="50" y="0"/>
                </a:cxn>
                <a:cxn ang="0">
                  <a:pos x="38" y="4"/>
                </a:cxn>
                <a:cxn ang="0">
                  <a:pos x="27" y="11"/>
                </a:cxn>
                <a:cxn ang="0">
                  <a:pos x="36" y="21"/>
                </a:cxn>
                <a:cxn ang="0">
                  <a:pos x="29" y="26"/>
                </a:cxn>
                <a:cxn ang="0">
                  <a:pos x="22" y="29"/>
                </a:cxn>
                <a:cxn ang="0">
                  <a:pos x="13" y="36"/>
                </a:cxn>
                <a:cxn ang="0">
                  <a:pos x="2" y="31"/>
                </a:cxn>
                <a:cxn ang="0">
                  <a:pos x="1" y="34"/>
                </a:cxn>
                <a:cxn ang="0">
                  <a:pos x="0" y="37"/>
                </a:cxn>
                <a:cxn ang="0">
                  <a:pos x="2" y="50"/>
                </a:cxn>
                <a:cxn ang="0">
                  <a:pos x="11" y="61"/>
                </a:cxn>
                <a:cxn ang="0">
                  <a:pos x="28" y="87"/>
                </a:cxn>
                <a:cxn ang="0">
                  <a:pos x="36" y="99"/>
                </a:cxn>
                <a:cxn ang="0">
                  <a:pos x="47" y="112"/>
                </a:cxn>
                <a:cxn ang="0">
                  <a:pos x="49" y="124"/>
                </a:cxn>
                <a:cxn ang="0">
                  <a:pos x="59" y="143"/>
                </a:cxn>
                <a:cxn ang="0">
                  <a:pos x="72" y="158"/>
                </a:cxn>
                <a:cxn ang="0">
                  <a:pos x="82" y="175"/>
                </a:cxn>
                <a:cxn ang="0">
                  <a:pos x="86" y="184"/>
                </a:cxn>
                <a:cxn ang="0">
                  <a:pos x="89" y="190"/>
                </a:cxn>
                <a:cxn ang="0">
                  <a:pos x="95" y="188"/>
                </a:cxn>
                <a:cxn ang="0">
                  <a:pos x="94" y="181"/>
                </a:cxn>
                <a:cxn ang="0">
                  <a:pos x="99" y="177"/>
                </a:cxn>
                <a:cxn ang="0">
                  <a:pos x="107" y="179"/>
                </a:cxn>
                <a:cxn ang="0">
                  <a:pos x="121" y="180"/>
                </a:cxn>
                <a:cxn ang="0">
                  <a:pos x="137" y="182"/>
                </a:cxn>
                <a:cxn ang="0">
                  <a:pos x="145" y="179"/>
                </a:cxn>
                <a:cxn ang="0">
                  <a:pos x="162" y="164"/>
                </a:cxn>
                <a:cxn ang="0">
                  <a:pos x="184" y="163"/>
                </a:cxn>
                <a:cxn ang="0">
                  <a:pos x="230" y="148"/>
                </a:cxn>
                <a:cxn ang="0">
                  <a:pos x="238" y="125"/>
                </a:cxn>
                <a:cxn ang="0">
                  <a:pos x="232" y="117"/>
                </a:cxn>
                <a:cxn ang="0">
                  <a:pos x="203" y="113"/>
                </a:cxn>
                <a:cxn ang="0">
                  <a:pos x="195" y="101"/>
                </a:cxn>
                <a:cxn ang="0">
                  <a:pos x="190" y="94"/>
                </a:cxn>
                <a:cxn ang="0">
                  <a:pos x="181" y="88"/>
                </a:cxn>
                <a:cxn ang="0">
                  <a:pos x="175" y="76"/>
                </a:cxn>
                <a:cxn ang="0">
                  <a:pos x="170" y="63"/>
                </a:cxn>
                <a:cxn ang="0">
                  <a:pos x="158" y="50"/>
                </a:cxn>
                <a:cxn ang="0">
                  <a:pos x="157" y="45"/>
                </a:cxn>
                <a:cxn ang="0">
                  <a:pos x="148" y="45"/>
                </a:cxn>
                <a:cxn ang="0">
                  <a:pos x="142" y="40"/>
                </a:cxn>
              </a:cxnLst>
              <a:rect l="0" t="0" r="r" b="b"/>
              <a:pathLst>
                <a:path w="238" h="190">
                  <a:moveTo>
                    <a:pt x="142" y="40"/>
                  </a:moveTo>
                  <a:cubicBezTo>
                    <a:pt x="142" y="40"/>
                    <a:pt x="125" y="38"/>
                    <a:pt x="122" y="38"/>
                  </a:cubicBezTo>
                  <a:cubicBezTo>
                    <a:pt x="119" y="38"/>
                    <a:pt x="113" y="37"/>
                    <a:pt x="109" y="33"/>
                  </a:cubicBezTo>
                  <a:cubicBezTo>
                    <a:pt x="105" y="30"/>
                    <a:pt x="85" y="15"/>
                    <a:pt x="82" y="13"/>
                  </a:cubicBezTo>
                  <a:cubicBezTo>
                    <a:pt x="78" y="11"/>
                    <a:pt x="63" y="1"/>
                    <a:pt x="59" y="0"/>
                  </a:cubicBezTo>
                  <a:cubicBezTo>
                    <a:pt x="55" y="0"/>
                    <a:pt x="55" y="0"/>
                    <a:pt x="50" y="0"/>
                  </a:cubicBezTo>
                  <a:cubicBezTo>
                    <a:pt x="45" y="0"/>
                    <a:pt x="47" y="3"/>
                    <a:pt x="38" y="4"/>
                  </a:cubicBezTo>
                  <a:cubicBezTo>
                    <a:pt x="30" y="4"/>
                    <a:pt x="25" y="10"/>
                    <a:pt x="27" y="11"/>
                  </a:cubicBezTo>
                  <a:cubicBezTo>
                    <a:pt x="30" y="12"/>
                    <a:pt x="38" y="19"/>
                    <a:pt x="36" y="21"/>
                  </a:cubicBezTo>
                  <a:cubicBezTo>
                    <a:pt x="33" y="22"/>
                    <a:pt x="33" y="26"/>
                    <a:pt x="29" y="26"/>
                  </a:cubicBezTo>
                  <a:cubicBezTo>
                    <a:pt x="26" y="26"/>
                    <a:pt x="22" y="27"/>
                    <a:pt x="22" y="29"/>
                  </a:cubicBezTo>
                  <a:cubicBezTo>
                    <a:pt x="22" y="32"/>
                    <a:pt x="17" y="36"/>
                    <a:pt x="13" y="36"/>
                  </a:cubicBezTo>
                  <a:cubicBezTo>
                    <a:pt x="11" y="36"/>
                    <a:pt x="6" y="33"/>
                    <a:pt x="2" y="31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1" y="40"/>
                    <a:pt x="0" y="49"/>
                    <a:pt x="2" y="50"/>
                  </a:cubicBezTo>
                  <a:cubicBezTo>
                    <a:pt x="5" y="51"/>
                    <a:pt x="6" y="55"/>
                    <a:pt x="11" y="61"/>
                  </a:cubicBezTo>
                  <a:cubicBezTo>
                    <a:pt x="17" y="67"/>
                    <a:pt x="28" y="83"/>
                    <a:pt x="28" y="87"/>
                  </a:cubicBezTo>
                  <a:cubicBezTo>
                    <a:pt x="28" y="90"/>
                    <a:pt x="30" y="95"/>
                    <a:pt x="36" y="99"/>
                  </a:cubicBezTo>
                  <a:cubicBezTo>
                    <a:pt x="43" y="104"/>
                    <a:pt x="43" y="109"/>
                    <a:pt x="47" y="112"/>
                  </a:cubicBezTo>
                  <a:cubicBezTo>
                    <a:pt x="50" y="114"/>
                    <a:pt x="49" y="118"/>
                    <a:pt x="49" y="124"/>
                  </a:cubicBezTo>
                  <a:cubicBezTo>
                    <a:pt x="50" y="131"/>
                    <a:pt x="53" y="140"/>
                    <a:pt x="59" y="143"/>
                  </a:cubicBezTo>
                  <a:cubicBezTo>
                    <a:pt x="65" y="147"/>
                    <a:pt x="69" y="151"/>
                    <a:pt x="72" y="158"/>
                  </a:cubicBezTo>
                  <a:cubicBezTo>
                    <a:pt x="74" y="165"/>
                    <a:pt x="78" y="171"/>
                    <a:pt x="82" y="175"/>
                  </a:cubicBezTo>
                  <a:cubicBezTo>
                    <a:pt x="86" y="179"/>
                    <a:pt x="84" y="181"/>
                    <a:pt x="86" y="184"/>
                  </a:cubicBezTo>
                  <a:cubicBezTo>
                    <a:pt x="87" y="185"/>
                    <a:pt x="88" y="188"/>
                    <a:pt x="89" y="190"/>
                  </a:cubicBezTo>
                  <a:cubicBezTo>
                    <a:pt x="92" y="189"/>
                    <a:pt x="94" y="188"/>
                    <a:pt x="95" y="188"/>
                  </a:cubicBezTo>
                  <a:cubicBezTo>
                    <a:pt x="95" y="186"/>
                    <a:pt x="93" y="183"/>
                    <a:pt x="94" y="181"/>
                  </a:cubicBezTo>
                  <a:cubicBezTo>
                    <a:pt x="95" y="180"/>
                    <a:pt x="97" y="178"/>
                    <a:pt x="99" y="177"/>
                  </a:cubicBezTo>
                  <a:cubicBezTo>
                    <a:pt x="101" y="177"/>
                    <a:pt x="103" y="179"/>
                    <a:pt x="107" y="179"/>
                  </a:cubicBezTo>
                  <a:cubicBezTo>
                    <a:pt x="112" y="178"/>
                    <a:pt x="120" y="179"/>
                    <a:pt x="121" y="180"/>
                  </a:cubicBezTo>
                  <a:cubicBezTo>
                    <a:pt x="122" y="181"/>
                    <a:pt x="134" y="180"/>
                    <a:pt x="137" y="182"/>
                  </a:cubicBezTo>
                  <a:cubicBezTo>
                    <a:pt x="140" y="185"/>
                    <a:pt x="143" y="184"/>
                    <a:pt x="145" y="179"/>
                  </a:cubicBezTo>
                  <a:cubicBezTo>
                    <a:pt x="147" y="175"/>
                    <a:pt x="160" y="165"/>
                    <a:pt x="162" y="164"/>
                  </a:cubicBezTo>
                  <a:cubicBezTo>
                    <a:pt x="164" y="163"/>
                    <a:pt x="179" y="164"/>
                    <a:pt x="184" y="163"/>
                  </a:cubicBezTo>
                  <a:cubicBezTo>
                    <a:pt x="190" y="162"/>
                    <a:pt x="228" y="150"/>
                    <a:pt x="230" y="148"/>
                  </a:cubicBezTo>
                  <a:cubicBezTo>
                    <a:pt x="231" y="147"/>
                    <a:pt x="238" y="127"/>
                    <a:pt x="238" y="125"/>
                  </a:cubicBezTo>
                  <a:cubicBezTo>
                    <a:pt x="238" y="122"/>
                    <a:pt x="235" y="116"/>
                    <a:pt x="232" y="117"/>
                  </a:cubicBezTo>
                  <a:cubicBezTo>
                    <a:pt x="229" y="117"/>
                    <a:pt x="205" y="114"/>
                    <a:pt x="203" y="113"/>
                  </a:cubicBezTo>
                  <a:cubicBezTo>
                    <a:pt x="202" y="113"/>
                    <a:pt x="196" y="108"/>
                    <a:pt x="195" y="101"/>
                  </a:cubicBezTo>
                  <a:cubicBezTo>
                    <a:pt x="193" y="100"/>
                    <a:pt x="191" y="97"/>
                    <a:pt x="190" y="94"/>
                  </a:cubicBezTo>
                  <a:cubicBezTo>
                    <a:pt x="188" y="95"/>
                    <a:pt x="183" y="94"/>
                    <a:pt x="181" y="88"/>
                  </a:cubicBezTo>
                  <a:cubicBezTo>
                    <a:pt x="179" y="86"/>
                    <a:pt x="173" y="78"/>
                    <a:pt x="175" y="76"/>
                  </a:cubicBezTo>
                  <a:cubicBezTo>
                    <a:pt x="177" y="73"/>
                    <a:pt x="174" y="67"/>
                    <a:pt x="170" y="63"/>
                  </a:cubicBezTo>
                  <a:cubicBezTo>
                    <a:pt x="166" y="60"/>
                    <a:pt x="159" y="54"/>
                    <a:pt x="158" y="50"/>
                  </a:cubicBezTo>
                  <a:cubicBezTo>
                    <a:pt x="158" y="49"/>
                    <a:pt x="158" y="47"/>
                    <a:pt x="157" y="45"/>
                  </a:cubicBezTo>
                  <a:cubicBezTo>
                    <a:pt x="148" y="45"/>
                    <a:pt x="148" y="45"/>
                    <a:pt x="148" y="45"/>
                  </a:cubicBezTo>
                  <a:lnTo>
                    <a:pt x="142" y="40"/>
                  </a:ln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425" name="Freeform 90"/>
            <p:cNvSpPr/>
            <p:nvPr/>
          </p:nvSpPr>
          <p:spPr bwMode="auto">
            <a:xfrm>
              <a:off x="6339432" y="3378291"/>
              <a:ext cx="196788" cy="216467"/>
            </a:xfrm>
            <a:custGeom>
              <a:avLst/>
              <a:gdLst/>
              <a:ahLst/>
              <a:cxnLst>
                <a:cxn ang="0">
                  <a:pos x="45" y="3"/>
                </a:cxn>
                <a:cxn ang="0">
                  <a:pos x="45" y="11"/>
                </a:cxn>
                <a:cxn ang="0">
                  <a:pos x="38" y="20"/>
                </a:cxn>
                <a:cxn ang="0">
                  <a:pos x="35" y="30"/>
                </a:cxn>
                <a:cxn ang="0">
                  <a:pos x="37" y="30"/>
                </a:cxn>
                <a:cxn ang="0">
                  <a:pos x="43" y="38"/>
                </a:cxn>
                <a:cxn ang="0">
                  <a:pos x="35" y="61"/>
                </a:cxn>
                <a:cxn ang="0">
                  <a:pos x="0" y="73"/>
                </a:cxn>
                <a:cxn ang="0">
                  <a:pos x="14" y="101"/>
                </a:cxn>
                <a:cxn ang="0">
                  <a:pos x="17" y="100"/>
                </a:cxn>
                <a:cxn ang="0">
                  <a:pos x="35" y="97"/>
                </a:cxn>
                <a:cxn ang="0">
                  <a:pos x="40" y="88"/>
                </a:cxn>
                <a:cxn ang="0">
                  <a:pos x="52" y="86"/>
                </a:cxn>
                <a:cxn ang="0">
                  <a:pos x="59" y="76"/>
                </a:cxn>
                <a:cxn ang="0">
                  <a:pos x="67" y="72"/>
                </a:cxn>
                <a:cxn ang="0">
                  <a:pos x="70" y="57"/>
                </a:cxn>
                <a:cxn ang="0">
                  <a:pos x="80" y="51"/>
                </a:cxn>
                <a:cxn ang="0">
                  <a:pos x="89" y="37"/>
                </a:cxn>
                <a:cxn ang="0">
                  <a:pos x="88" y="31"/>
                </a:cxn>
                <a:cxn ang="0">
                  <a:pos x="79" y="19"/>
                </a:cxn>
                <a:cxn ang="0">
                  <a:pos x="60" y="12"/>
                </a:cxn>
                <a:cxn ang="0">
                  <a:pos x="54" y="0"/>
                </a:cxn>
                <a:cxn ang="0">
                  <a:pos x="50" y="3"/>
                </a:cxn>
                <a:cxn ang="0">
                  <a:pos x="45" y="3"/>
                </a:cxn>
              </a:cxnLst>
              <a:rect l="0" t="0" r="r" b="b"/>
              <a:pathLst>
                <a:path w="91" h="101">
                  <a:moveTo>
                    <a:pt x="45" y="3"/>
                  </a:moveTo>
                  <a:cubicBezTo>
                    <a:pt x="45" y="11"/>
                    <a:pt x="45" y="11"/>
                    <a:pt x="45" y="11"/>
                  </a:cubicBezTo>
                  <a:cubicBezTo>
                    <a:pt x="38" y="20"/>
                    <a:pt x="38" y="20"/>
                    <a:pt x="38" y="20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6" y="30"/>
                    <a:pt x="36" y="30"/>
                    <a:pt x="37" y="30"/>
                  </a:cubicBezTo>
                  <a:cubicBezTo>
                    <a:pt x="40" y="29"/>
                    <a:pt x="43" y="35"/>
                    <a:pt x="43" y="38"/>
                  </a:cubicBezTo>
                  <a:cubicBezTo>
                    <a:pt x="43" y="40"/>
                    <a:pt x="36" y="60"/>
                    <a:pt x="35" y="61"/>
                  </a:cubicBezTo>
                  <a:cubicBezTo>
                    <a:pt x="34" y="62"/>
                    <a:pt x="14" y="69"/>
                    <a:pt x="0" y="73"/>
                  </a:cubicBezTo>
                  <a:cubicBezTo>
                    <a:pt x="3" y="79"/>
                    <a:pt x="9" y="91"/>
                    <a:pt x="14" y="101"/>
                  </a:cubicBezTo>
                  <a:cubicBezTo>
                    <a:pt x="15" y="101"/>
                    <a:pt x="16" y="101"/>
                    <a:pt x="17" y="100"/>
                  </a:cubicBezTo>
                  <a:cubicBezTo>
                    <a:pt x="23" y="96"/>
                    <a:pt x="31" y="98"/>
                    <a:pt x="35" y="97"/>
                  </a:cubicBezTo>
                  <a:cubicBezTo>
                    <a:pt x="40" y="96"/>
                    <a:pt x="36" y="92"/>
                    <a:pt x="40" y="88"/>
                  </a:cubicBezTo>
                  <a:cubicBezTo>
                    <a:pt x="44" y="85"/>
                    <a:pt x="50" y="87"/>
                    <a:pt x="52" y="86"/>
                  </a:cubicBezTo>
                  <a:cubicBezTo>
                    <a:pt x="54" y="85"/>
                    <a:pt x="56" y="77"/>
                    <a:pt x="59" y="76"/>
                  </a:cubicBezTo>
                  <a:cubicBezTo>
                    <a:pt x="63" y="74"/>
                    <a:pt x="67" y="75"/>
                    <a:pt x="67" y="72"/>
                  </a:cubicBezTo>
                  <a:cubicBezTo>
                    <a:pt x="66" y="69"/>
                    <a:pt x="67" y="58"/>
                    <a:pt x="70" y="57"/>
                  </a:cubicBezTo>
                  <a:cubicBezTo>
                    <a:pt x="74" y="56"/>
                    <a:pt x="79" y="53"/>
                    <a:pt x="80" y="51"/>
                  </a:cubicBezTo>
                  <a:cubicBezTo>
                    <a:pt x="80" y="49"/>
                    <a:pt x="87" y="41"/>
                    <a:pt x="89" y="37"/>
                  </a:cubicBezTo>
                  <a:cubicBezTo>
                    <a:pt x="91" y="34"/>
                    <a:pt x="91" y="32"/>
                    <a:pt x="88" y="31"/>
                  </a:cubicBezTo>
                  <a:cubicBezTo>
                    <a:pt x="85" y="31"/>
                    <a:pt x="80" y="22"/>
                    <a:pt x="79" y="19"/>
                  </a:cubicBezTo>
                  <a:cubicBezTo>
                    <a:pt x="77" y="17"/>
                    <a:pt x="68" y="19"/>
                    <a:pt x="60" y="12"/>
                  </a:cubicBezTo>
                  <a:cubicBezTo>
                    <a:pt x="57" y="10"/>
                    <a:pt x="55" y="5"/>
                    <a:pt x="54" y="0"/>
                  </a:cubicBezTo>
                  <a:cubicBezTo>
                    <a:pt x="50" y="3"/>
                    <a:pt x="50" y="3"/>
                    <a:pt x="50" y="3"/>
                  </a:cubicBezTo>
                  <a:lnTo>
                    <a:pt x="45" y="3"/>
                  </a:ln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426" name="Freeform 91"/>
            <p:cNvSpPr/>
            <p:nvPr/>
          </p:nvSpPr>
          <p:spPr bwMode="auto">
            <a:xfrm>
              <a:off x="6309020" y="3351457"/>
              <a:ext cx="28624" cy="42935"/>
            </a:xfrm>
            <a:custGeom>
              <a:avLst/>
              <a:gdLst/>
              <a:ahLst/>
              <a:cxnLst>
                <a:cxn ang="0">
                  <a:pos x="9" y="19"/>
                </a:cxn>
                <a:cxn ang="0">
                  <a:pos x="10" y="16"/>
                </a:cxn>
                <a:cxn ang="0">
                  <a:pos x="8" y="2"/>
                </a:cxn>
                <a:cxn ang="0">
                  <a:pos x="1" y="13"/>
                </a:cxn>
                <a:cxn ang="0">
                  <a:pos x="0" y="13"/>
                </a:cxn>
                <a:cxn ang="0">
                  <a:pos x="9" y="19"/>
                </a:cxn>
              </a:cxnLst>
              <a:rect l="0" t="0" r="r" b="b"/>
              <a:pathLst>
                <a:path w="13" h="20">
                  <a:moveTo>
                    <a:pt x="9" y="19"/>
                  </a:moveTo>
                  <a:cubicBezTo>
                    <a:pt x="9" y="18"/>
                    <a:pt x="9" y="17"/>
                    <a:pt x="10" y="16"/>
                  </a:cubicBezTo>
                  <a:cubicBezTo>
                    <a:pt x="12" y="12"/>
                    <a:pt x="13" y="3"/>
                    <a:pt x="8" y="2"/>
                  </a:cubicBezTo>
                  <a:cubicBezTo>
                    <a:pt x="3" y="0"/>
                    <a:pt x="1" y="10"/>
                    <a:pt x="1" y="13"/>
                  </a:cubicBezTo>
                  <a:cubicBezTo>
                    <a:pt x="1" y="13"/>
                    <a:pt x="0" y="13"/>
                    <a:pt x="0" y="13"/>
                  </a:cubicBezTo>
                  <a:cubicBezTo>
                    <a:pt x="2" y="19"/>
                    <a:pt x="7" y="20"/>
                    <a:pt x="9" y="19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427" name="Freeform 92"/>
            <p:cNvSpPr/>
            <p:nvPr/>
          </p:nvSpPr>
          <p:spPr bwMode="auto">
            <a:xfrm>
              <a:off x="6339432" y="3347878"/>
              <a:ext cx="116285" cy="94817"/>
            </a:xfrm>
            <a:custGeom>
              <a:avLst/>
              <a:gdLst/>
              <a:ahLst/>
              <a:cxnLst>
                <a:cxn ang="0">
                  <a:pos x="8" y="40"/>
                </a:cxn>
                <a:cxn ang="0">
                  <a:pos x="35" y="44"/>
                </a:cxn>
                <a:cxn ang="0">
                  <a:pos x="38" y="34"/>
                </a:cxn>
                <a:cxn ang="0">
                  <a:pos x="45" y="25"/>
                </a:cxn>
                <a:cxn ang="0">
                  <a:pos x="45" y="17"/>
                </a:cxn>
                <a:cxn ang="0">
                  <a:pos x="50" y="17"/>
                </a:cxn>
                <a:cxn ang="0">
                  <a:pos x="54" y="14"/>
                </a:cxn>
                <a:cxn ang="0">
                  <a:pos x="51" y="0"/>
                </a:cxn>
                <a:cxn ang="0">
                  <a:pos x="37" y="16"/>
                </a:cxn>
                <a:cxn ang="0">
                  <a:pos x="16" y="26"/>
                </a:cxn>
                <a:cxn ang="0">
                  <a:pos x="2" y="29"/>
                </a:cxn>
                <a:cxn ang="0">
                  <a:pos x="0" y="28"/>
                </a:cxn>
                <a:cxn ang="0">
                  <a:pos x="8" y="40"/>
                </a:cxn>
              </a:cxnLst>
              <a:rect l="0" t="0" r="r" b="b"/>
              <a:pathLst>
                <a:path w="54" h="44">
                  <a:moveTo>
                    <a:pt x="8" y="40"/>
                  </a:moveTo>
                  <a:cubicBezTo>
                    <a:pt x="10" y="41"/>
                    <a:pt x="28" y="43"/>
                    <a:pt x="35" y="4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45" y="25"/>
                    <a:pt x="45" y="25"/>
                    <a:pt x="45" y="25"/>
                  </a:cubicBezTo>
                  <a:cubicBezTo>
                    <a:pt x="45" y="17"/>
                    <a:pt x="45" y="17"/>
                    <a:pt x="45" y="17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54" y="14"/>
                    <a:pt x="54" y="14"/>
                    <a:pt x="54" y="14"/>
                  </a:cubicBezTo>
                  <a:cubicBezTo>
                    <a:pt x="52" y="7"/>
                    <a:pt x="52" y="0"/>
                    <a:pt x="51" y="0"/>
                  </a:cubicBezTo>
                  <a:cubicBezTo>
                    <a:pt x="49" y="0"/>
                    <a:pt x="40" y="9"/>
                    <a:pt x="37" y="16"/>
                  </a:cubicBezTo>
                  <a:cubicBezTo>
                    <a:pt x="34" y="22"/>
                    <a:pt x="24" y="27"/>
                    <a:pt x="16" y="26"/>
                  </a:cubicBezTo>
                  <a:cubicBezTo>
                    <a:pt x="7" y="24"/>
                    <a:pt x="5" y="28"/>
                    <a:pt x="2" y="29"/>
                  </a:cubicBezTo>
                  <a:cubicBezTo>
                    <a:pt x="2" y="29"/>
                    <a:pt x="1" y="29"/>
                    <a:pt x="0" y="28"/>
                  </a:cubicBezTo>
                  <a:cubicBezTo>
                    <a:pt x="1" y="35"/>
                    <a:pt x="7" y="40"/>
                    <a:pt x="8" y="40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428" name="Freeform 93"/>
            <p:cNvSpPr>
              <a:spLocks noEditPoints="1"/>
            </p:cNvSpPr>
            <p:nvPr/>
          </p:nvSpPr>
          <p:spPr bwMode="auto">
            <a:xfrm>
              <a:off x="7487959" y="3845216"/>
              <a:ext cx="472292" cy="146696"/>
            </a:xfrm>
            <a:custGeom>
              <a:avLst/>
              <a:gdLst/>
              <a:ahLst/>
              <a:cxnLst>
                <a:cxn ang="0">
                  <a:pos x="39" y="24"/>
                </a:cxn>
                <a:cxn ang="0">
                  <a:pos x="31" y="12"/>
                </a:cxn>
                <a:cxn ang="0">
                  <a:pos x="25" y="7"/>
                </a:cxn>
                <a:cxn ang="0">
                  <a:pos x="24" y="5"/>
                </a:cxn>
                <a:cxn ang="0">
                  <a:pos x="21" y="10"/>
                </a:cxn>
                <a:cxn ang="0">
                  <a:pos x="12" y="9"/>
                </a:cxn>
                <a:cxn ang="0">
                  <a:pos x="6" y="2"/>
                </a:cxn>
                <a:cxn ang="0">
                  <a:pos x="0" y="1"/>
                </a:cxn>
                <a:cxn ang="0">
                  <a:pos x="3" y="19"/>
                </a:cxn>
                <a:cxn ang="0">
                  <a:pos x="14" y="40"/>
                </a:cxn>
                <a:cxn ang="0">
                  <a:pos x="25" y="51"/>
                </a:cxn>
                <a:cxn ang="0">
                  <a:pos x="47" y="62"/>
                </a:cxn>
                <a:cxn ang="0">
                  <a:pos x="39" y="46"/>
                </a:cxn>
                <a:cxn ang="0">
                  <a:pos x="39" y="24"/>
                </a:cxn>
                <a:cxn ang="0">
                  <a:pos x="210" y="11"/>
                </a:cxn>
                <a:cxn ang="0">
                  <a:pos x="200" y="9"/>
                </a:cxn>
                <a:cxn ang="0">
                  <a:pos x="189" y="0"/>
                </a:cxn>
                <a:cxn ang="0">
                  <a:pos x="180" y="11"/>
                </a:cxn>
                <a:cxn ang="0">
                  <a:pos x="174" y="19"/>
                </a:cxn>
                <a:cxn ang="0">
                  <a:pos x="172" y="22"/>
                </a:cxn>
                <a:cxn ang="0">
                  <a:pos x="172" y="29"/>
                </a:cxn>
                <a:cxn ang="0">
                  <a:pos x="165" y="31"/>
                </a:cxn>
                <a:cxn ang="0">
                  <a:pos x="159" y="23"/>
                </a:cxn>
                <a:cxn ang="0">
                  <a:pos x="158" y="23"/>
                </a:cxn>
                <a:cxn ang="0">
                  <a:pos x="148" y="39"/>
                </a:cxn>
                <a:cxn ang="0">
                  <a:pos x="132" y="44"/>
                </a:cxn>
                <a:cxn ang="0">
                  <a:pos x="125" y="58"/>
                </a:cxn>
                <a:cxn ang="0">
                  <a:pos x="108" y="54"/>
                </a:cxn>
                <a:cxn ang="0">
                  <a:pos x="111" y="61"/>
                </a:cxn>
                <a:cxn ang="0">
                  <a:pos x="121" y="66"/>
                </a:cxn>
                <a:cxn ang="0">
                  <a:pos x="135" y="65"/>
                </a:cxn>
                <a:cxn ang="0">
                  <a:pos x="147" y="60"/>
                </a:cxn>
                <a:cxn ang="0">
                  <a:pos x="157" y="62"/>
                </a:cxn>
                <a:cxn ang="0">
                  <a:pos x="167" y="55"/>
                </a:cxn>
                <a:cxn ang="0">
                  <a:pos x="171" y="45"/>
                </a:cxn>
                <a:cxn ang="0">
                  <a:pos x="177" y="35"/>
                </a:cxn>
                <a:cxn ang="0">
                  <a:pos x="195" y="27"/>
                </a:cxn>
                <a:cxn ang="0">
                  <a:pos x="200" y="29"/>
                </a:cxn>
                <a:cxn ang="0">
                  <a:pos x="207" y="22"/>
                </a:cxn>
                <a:cxn ang="0">
                  <a:pos x="217" y="18"/>
                </a:cxn>
                <a:cxn ang="0">
                  <a:pos x="210" y="11"/>
                </a:cxn>
              </a:cxnLst>
              <a:rect l="0" t="0" r="r" b="b"/>
              <a:pathLst>
                <a:path w="219" h="68">
                  <a:moveTo>
                    <a:pt x="39" y="24"/>
                  </a:moveTo>
                  <a:cubicBezTo>
                    <a:pt x="39" y="17"/>
                    <a:pt x="32" y="17"/>
                    <a:pt x="31" y="12"/>
                  </a:cubicBezTo>
                  <a:cubicBezTo>
                    <a:pt x="29" y="7"/>
                    <a:pt x="26" y="10"/>
                    <a:pt x="25" y="7"/>
                  </a:cubicBezTo>
                  <a:cubicBezTo>
                    <a:pt x="25" y="6"/>
                    <a:pt x="25" y="6"/>
                    <a:pt x="24" y="5"/>
                  </a:cubicBezTo>
                  <a:cubicBezTo>
                    <a:pt x="20" y="6"/>
                    <a:pt x="22" y="9"/>
                    <a:pt x="21" y="10"/>
                  </a:cubicBezTo>
                  <a:cubicBezTo>
                    <a:pt x="19" y="10"/>
                    <a:pt x="12" y="11"/>
                    <a:pt x="12" y="9"/>
                  </a:cubicBezTo>
                  <a:cubicBezTo>
                    <a:pt x="12" y="6"/>
                    <a:pt x="11" y="3"/>
                    <a:pt x="6" y="2"/>
                  </a:cubicBezTo>
                  <a:cubicBezTo>
                    <a:pt x="4" y="1"/>
                    <a:pt x="2" y="1"/>
                    <a:pt x="0" y="1"/>
                  </a:cubicBezTo>
                  <a:cubicBezTo>
                    <a:pt x="2" y="7"/>
                    <a:pt x="3" y="14"/>
                    <a:pt x="3" y="19"/>
                  </a:cubicBezTo>
                  <a:cubicBezTo>
                    <a:pt x="3" y="25"/>
                    <a:pt x="13" y="36"/>
                    <a:pt x="14" y="40"/>
                  </a:cubicBezTo>
                  <a:cubicBezTo>
                    <a:pt x="16" y="45"/>
                    <a:pt x="19" y="46"/>
                    <a:pt x="25" y="51"/>
                  </a:cubicBezTo>
                  <a:cubicBezTo>
                    <a:pt x="32" y="55"/>
                    <a:pt x="44" y="63"/>
                    <a:pt x="47" y="62"/>
                  </a:cubicBezTo>
                  <a:cubicBezTo>
                    <a:pt x="49" y="61"/>
                    <a:pt x="43" y="50"/>
                    <a:pt x="39" y="46"/>
                  </a:cubicBezTo>
                  <a:cubicBezTo>
                    <a:pt x="36" y="42"/>
                    <a:pt x="39" y="32"/>
                    <a:pt x="39" y="24"/>
                  </a:cubicBezTo>
                  <a:close/>
                  <a:moveTo>
                    <a:pt x="210" y="11"/>
                  </a:moveTo>
                  <a:cubicBezTo>
                    <a:pt x="207" y="12"/>
                    <a:pt x="200" y="12"/>
                    <a:pt x="200" y="9"/>
                  </a:cubicBezTo>
                  <a:cubicBezTo>
                    <a:pt x="200" y="6"/>
                    <a:pt x="193" y="0"/>
                    <a:pt x="189" y="0"/>
                  </a:cubicBezTo>
                  <a:cubicBezTo>
                    <a:pt x="185" y="0"/>
                    <a:pt x="181" y="8"/>
                    <a:pt x="180" y="11"/>
                  </a:cubicBezTo>
                  <a:cubicBezTo>
                    <a:pt x="180" y="15"/>
                    <a:pt x="174" y="14"/>
                    <a:pt x="174" y="19"/>
                  </a:cubicBezTo>
                  <a:cubicBezTo>
                    <a:pt x="175" y="21"/>
                    <a:pt x="173" y="21"/>
                    <a:pt x="172" y="22"/>
                  </a:cubicBezTo>
                  <a:cubicBezTo>
                    <a:pt x="173" y="26"/>
                    <a:pt x="174" y="29"/>
                    <a:pt x="172" y="29"/>
                  </a:cubicBezTo>
                  <a:cubicBezTo>
                    <a:pt x="169" y="28"/>
                    <a:pt x="169" y="31"/>
                    <a:pt x="165" y="31"/>
                  </a:cubicBezTo>
                  <a:cubicBezTo>
                    <a:pt x="163" y="31"/>
                    <a:pt x="161" y="28"/>
                    <a:pt x="159" y="23"/>
                  </a:cubicBezTo>
                  <a:cubicBezTo>
                    <a:pt x="159" y="23"/>
                    <a:pt x="158" y="23"/>
                    <a:pt x="158" y="23"/>
                  </a:cubicBezTo>
                  <a:cubicBezTo>
                    <a:pt x="156" y="23"/>
                    <a:pt x="150" y="33"/>
                    <a:pt x="148" y="39"/>
                  </a:cubicBezTo>
                  <a:cubicBezTo>
                    <a:pt x="147" y="45"/>
                    <a:pt x="141" y="43"/>
                    <a:pt x="132" y="44"/>
                  </a:cubicBezTo>
                  <a:cubicBezTo>
                    <a:pt x="123" y="45"/>
                    <a:pt x="127" y="54"/>
                    <a:pt x="125" y="58"/>
                  </a:cubicBezTo>
                  <a:cubicBezTo>
                    <a:pt x="123" y="62"/>
                    <a:pt x="113" y="55"/>
                    <a:pt x="108" y="54"/>
                  </a:cubicBezTo>
                  <a:cubicBezTo>
                    <a:pt x="109" y="58"/>
                    <a:pt x="110" y="61"/>
                    <a:pt x="111" y="61"/>
                  </a:cubicBezTo>
                  <a:cubicBezTo>
                    <a:pt x="114" y="61"/>
                    <a:pt x="118" y="68"/>
                    <a:pt x="121" y="66"/>
                  </a:cubicBezTo>
                  <a:cubicBezTo>
                    <a:pt x="123" y="64"/>
                    <a:pt x="131" y="66"/>
                    <a:pt x="135" y="65"/>
                  </a:cubicBezTo>
                  <a:cubicBezTo>
                    <a:pt x="139" y="63"/>
                    <a:pt x="140" y="60"/>
                    <a:pt x="147" y="60"/>
                  </a:cubicBezTo>
                  <a:cubicBezTo>
                    <a:pt x="153" y="60"/>
                    <a:pt x="151" y="65"/>
                    <a:pt x="157" y="62"/>
                  </a:cubicBezTo>
                  <a:cubicBezTo>
                    <a:pt x="164" y="59"/>
                    <a:pt x="168" y="61"/>
                    <a:pt x="167" y="55"/>
                  </a:cubicBezTo>
                  <a:cubicBezTo>
                    <a:pt x="167" y="49"/>
                    <a:pt x="171" y="49"/>
                    <a:pt x="171" y="45"/>
                  </a:cubicBezTo>
                  <a:cubicBezTo>
                    <a:pt x="170" y="40"/>
                    <a:pt x="178" y="43"/>
                    <a:pt x="177" y="35"/>
                  </a:cubicBezTo>
                  <a:cubicBezTo>
                    <a:pt x="177" y="26"/>
                    <a:pt x="189" y="27"/>
                    <a:pt x="195" y="27"/>
                  </a:cubicBezTo>
                  <a:cubicBezTo>
                    <a:pt x="196" y="27"/>
                    <a:pt x="198" y="28"/>
                    <a:pt x="200" y="29"/>
                  </a:cubicBezTo>
                  <a:cubicBezTo>
                    <a:pt x="204" y="27"/>
                    <a:pt x="210" y="24"/>
                    <a:pt x="207" y="22"/>
                  </a:cubicBezTo>
                  <a:cubicBezTo>
                    <a:pt x="204" y="20"/>
                    <a:pt x="216" y="22"/>
                    <a:pt x="217" y="18"/>
                  </a:cubicBezTo>
                  <a:cubicBezTo>
                    <a:pt x="219" y="14"/>
                    <a:pt x="213" y="11"/>
                    <a:pt x="210" y="11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429" name="Freeform 94"/>
            <p:cNvSpPr/>
            <p:nvPr/>
          </p:nvSpPr>
          <p:spPr bwMode="auto">
            <a:xfrm>
              <a:off x="7829656" y="3891730"/>
              <a:ext cx="32202" cy="19679"/>
            </a:xfrm>
            <a:custGeom>
              <a:avLst/>
              <a:gdLst/>
              <a:ahLst/>
              <a:cxnLst>
                <a:cxn ang="0">
                  <a:pos x="6" y="9"/>
                </a:cxn>
                <a:cxn ang="0">
                  <a:pos x="13" y="7"/>
                </a:cxn>
                <a:cxn ang="0">
                  <a:pos x="13" y="0"/>
                </a:cxn>
                <a:cxn ang="0">
                  <a:pos x="7" y="3"/>
                </a:cxn>
                <a:cxn ang="0">
                  <a:pos x="0" y="1"/>
                </a:cxn>
                <a:cxn ang="0">
                  <a:pos x="6" y="9"/>
                </a:cxn>
              </a:cxnLst>
              <a:rect l="0" t="0" r="r" b="b"/>
              <a:pathLst>
                <a:path w="15" h="9">
                  <a:moveTo>
                    <a:pt x="6" y="9"/>
                  </a:moveTo>
                  <a:cubicBezTo>
                    <a:pt x="10" y="9"/>
                    <a:pt x="10" y="6"/>
                    <a:pt x="13" y="7"/>
                  </a:cubicBezTo>
                  <a:cubicBezTo>
                    <a:pt x="15" y="7"/>
                    <a:pt x="14" y="4"/>
                    <a:pt x="13" y="0"/>
                  </a:cubicBezTo>
                  <a:cubicBezTo>
                    <a:pt x="11" y="1"/>
                    <a:pt x="7" y="1"/>
                    <a:pt x="7" y="3"/>
                  </a:cubicBezTo>
                  <a:cubicBezTo>
                    <a:pt x="7" y="5"/>
                    <a:pt x="2" y="1"/>
                    <a:pt x="0" y="1"/>
                  </a:cubicBezTo>
                  <a:cubicBezTo>
                    <a:pt x="2" y="6"/>
                    <a:pt x="4" y="9"/>
                    <a:pt x="6" y="9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430" name="Freeform 95"/>
            <p:cNvSpPr/>
            <p:nvPr/>
          </p:nvSpPr>
          <p:spPr bwMode="auto">
            <a:xfrm>
              <a:off x="6020993" y="3041962"/>
              <a:ext cx="236146" cy="232568"/>
            </a:xfrm>
            <a:custGeom>
              <a:avLst/>
              <a:gdLst/>
              <a:ahLst/>
              <a:cxnLst>
                <a:cxn ang="0">
                  <a:pos x="93" y="98"/>
                </a:cxn>
                <a:cxn ang="0">
                  <a:pos x="98" y="94"/>
                </a:cxn>
                <a:cxn ang="0">
                  <a:pos x="106" y="98"/>
                </a:cxn>
                <a:cxn ang="0">
                  <a:pos x="110" y="95"/>
                </a:cxn>
                <a:cxn ang="0">
                  <a:pos x="104" y="87"/>
                </a:cxn>
                <a:cxn ang="0">
                  <a:pos x="100" y="79"/>
                </a:cxn>
                <a:cxn ang="0">
                  <a:pos x="101" y="71"/>
                </a:cxn>
                <a:cxn ang="0">
                  <a:pos x="96" y="65"/>
                </a:cxn>
                <a:cxn ang="0">
                  <a:pos x="83" y="56"/>
                </a:cxn>
                <a:cxn ang="0">
                  <a:pos x="78" y="50"/>
                </a:cxn>
                <a:cxn ang="0">
                  <a:pos x="76" y="40"/>
                </a:cxn>
                <a:cxn ang="0">
                  <a:pos x="81" y="31"/>
                </a:cxn>
                <a:cxn ang="0">
                  <a:pos x="82" y="24"/>
                </a:cxn>
                <a:cxn ang="0">
                  <a:pos x="78" y="20"/>
                </a:cxn>
                <a:cxn ang="0">
                  <a:pos x="72" y="14"/>
                </a:cxn>
                <a:cxn ang="0">
                  <a:pos x="68" y="5"/>
                </a:cxn>
                <a:cxn ang="0">
                  <a:pos x="56" y="3"/>
                </a:cxn>
                <a:cxn ang="0">
                  <a:pos x="46" y="1"/>
                </a:cxn>
                <a:cxn ang="0">
                  <a:pos x="41" y="5"/>
                </a:cxn>
                <a:cxn ang="0">
                  <a:pos x="41" y="5"/>
                </a:cxn>
                <a:cxn ang="0">
                  <a:pos x="34" y="10"/>
                </a:cxn>
                <a:cxn ang="0">
                  <a:pos x="27" y="15"/>
                </a:cxn>
                <a:cxn ang="0">
                  <a:pos x="28" y="24"/>
                </a:cxn>
                <a:cxn ang="0">
                  <a:pos x="27" y="33"/>
                </a:cxn>
                <a:cxn ang="0">
                  <a:pos x="24" y="40"/>
                </a:cxn>
                <a:cxn ang="0">
                  <a:pos x="0" y="53"/>
                </a:cxn>
                <a:cxn ang="0">
                  <a:pos x="1" y="58"/>
                </a:cxn>
                <a:cxn ang="0">
                  <a:pos x="4" y="69"/>
                </a:cxn>
                <a:cxn ang="0">
                  <a:pos x="12" y="69"/>
                </a:cxn>
                <a:cxn ang="0">
                  <a:pos x="35" y="82"/>
                </a:cxn>
                <a:cxn ang="0">
                  <a:pos x="62" y="102"/>
                </a:cxn>
                <a:cxn ang="0">
                  <a:pos x="75" y="107"/>
                </a:cxn>
                <a:cxn ang="0">
                  <a:pos x="88" y="108"/>
                </a:cxn>
                <a:cxn ang="0">
                  <a:pos x="93" y="98"/>
                </a:cxn>
              </a:cxnLst>
              <a:rect l="0" t="0" r="r" b="b"/>
              <a:pathLst>
                <a:path w="110" h="108">
                  <a:moveTo>
                    <a:pt x="93" y="98"/>
                  </a:moveTo>
                  <a:cubicBezTo>
                    <a:pt x="94" y="97"/>
                    <a:pt x="95" y="94"/>
                    <a:pt x="98" y="94"/>
                  </a:cubicBezTo>
                  <a:cubicBezTo>
                    <a:pt x="101" y="94"/>
                    <a:pt x="103" y="95"/>
                    <a:pt x="106" y="98"/>
                  </a:cubicBezTo>
                  <a:cubicBezTo>
                    <a:pt x="107" y="97"/>
                    <a:pt x="109" y="96"/>
                    <a:pt x="110" y="95"/>
                  </a:cubicBezTo>
                  <a:cubicBezTo>
                    <a:pt x="107" y="92"/>
                    <a:pt x="104" y="89"/>
                    <a:pt x="104" y="87"/>
                  </a:cubicBezTo>
                  <a:cubicBezTo>
                    <a:pt x="105" y="83"/>
                    <a:pt x="101" y="81"/>
                    <a:pt x="100" y="79"/>
                  </a:cubicBezTo>
                  <a:cubicBezTo>
                    <a:pt x="100" y="77"/>
                    <a:pt x="103" y="73"/>
                    <a:pt x="101" y="71"/>
                  </a:cubicBezTo>
                  <a:cubicBezTo>
                    <a:pt x="99" y="70"/>
                    <a:pt x="99" y="65"/>
                    <a:pt x="96" y="65"/>
                  </a:cubicBezTo>
                  <a:cubicBezTo>
                    <a:pt x="93" y="64"/>
                    <a:pt x="83" y="59"/>
                    <a:pt x="83" y="56"/>
                  </a:cubicBezTo>
                  <a:cubicBezTo>
                    <a:pt x="84" y="53"/>
                    <a:pt x="80" y="51"/>
                    <a:pt x="78" y="50"/>
                  </a:cubicBezTo>
                  <a:cubicBezTo>
                    <a:pt x="76" y="49"/>
                    <a:pt x="74" y="41"/>
                    <a:pt x="76" y="40"/>
                  </a:cubicBezTo>
                  <a:cubicBezTo>
                    <a:pt x="79" y="39"/>
                    <a:pt x="78" y="31"/>
                    <a:pt x="81" y="31"/>
                  </a:cubicBezTo>
                  <a:cubicBezTo>
                    <a:pt x="84" y="31"/>
                    <a:pt x="81" y="27"/>
                    <a:pt x="82" y="24"/>
                  </a:cubicBezTo>
                  <a:cubicBezTo>
                    <a:pt x="83" y="22"/>
                    <a:pt x="80" y="20"/>
                    <a:pt x="78" y="20"/>
                  </a:cubicBezTo>
                  <a:cubicBezTo>
                    <a:pt x="76" y="20"/>
                    <a:pt x="72" y="17"/>
                    <a:pt x="72" y="14"/>
                  </a:cubicBezTo>
                  <a:cubicBezTo>
                    <a:pt x="72" y="11"/>
                    <a:pt x="67" y="6"/>
                    <a:pt x="68" y="5"/>
                  </a:cubicBezTo>
                  <a:cubicBezTo>
                    <a:pt x="67" y="11"/>
                    <a:pt x="58" y="2"/>
                    <a:pt x="56" y="3"/>
                  </a:cubicBezTo>
                  <a:cubicBezTo>
                    <a:pt x="53" y="4"/>
                    <a:pt x="51" y="0"/>
                    <a:pt x="46" y="1"/>
                  </a:cubicBezTo>
                  <a:cubicBezTo>
                    <a:pt x="42" y="1"/>
                    <a:pt x="42" y="3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4" y="10"/>
                    <a:pt x="28" y="11"/>
                    <a:pt x="27" y="15"/>
                  </a:cubicBezTo>
                  <a:cubicBezTo>
                    <a:pt x="26" y="19"/>
                    <a:pt x="30" y="22"/>
                    <a:pt x="28" y="24"/>
                  </a:cubicBezTo>
                  <a:cubicBezTo>
                    <a:pt x="26" y="27"/>
                    <a:pt x="27" y="31"/>
                    <a:pt x="27" y="33"/>
                  </a:cubicBezTo>
                  <a:cubicBezTo>
                    <a:pt x="28" y="35"/>
                    <a:pt x="24" y="40"/>
                    <a:pt x="24" y="40"/>
                  </a:cubicBezTo>
                  <a:cubicBezTo>
                    <a:pt x="24" y="40"/>
                    <a:pt x="11" y="47"/>
                    <a:pt x="0" y="53"/>
                  </a:cubicBezTo>
                  <a:cubicBezTo>
                    <a:pt x="0" y="55"/>
                    <a:pt x="1" y="57"/>
                    <a:pt x="1" y="58"/>
                  </a:cubicBezTo>
                  <a:cubicBezTo>
                    <a:pt x="2" y="61"/>
                    <a:pt x="3" y="65"/>
                    <a:pt x="4" y="69"/>
                  </a:cubicBezTo>
                  <a:cubicBezTo>
                    <a:pt x="8" y="69"/>
                    <a:pt x="9" y="69"/>
                    <a:pt x="12" y="69"/>
                  </a:cubicBezTo>
                  <a:cubicBezTo>
                    <a:pt x="16" y="70"/>
                    <a:pt x="31" y="80"/>
                    <a:pt x="35" y="82"/>
                  </a:cubicBezTo>
                  <a:cubicBezTo>
                    <a:pt x="38" y="84"/>
                    <a:pt x="58" y="99"/>
                    <a:pt x="62" y="102"/>
                  </a:cubicBezTo>
                  <a:cubicBezTo>
                    <a:pt x="66" y="106"/>
                    <a:pt x="72" y="107"/>
                    <a:pt x="75" y="107"/>
                  </a:cubicBezTo>
                  <a:cubicBezTo>
                    <a:pt x="77" y="107"/>
                    <a:pt x="83" y="107"/>
                    <a:pt x="88" y="108"/>
                  </a:cubicBezTo>
                  <a:cubicBezTo>
                    <a:pt x="90" y="104"/>
                    <a:pt x="92" y="99"/>
                    <a:pt x="93" y="98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431" name="Freeform 96"/>
            <p:cNvSpPr/>
            <p:nvPr/>
          </p:nvSpPr>
          <p:spPr bwMode="auto">
            <a:xfrm>
              <a:off x="6210625" y="3244117"/>
              <a:ext cx="46514" cy="42935"/>
            </a:xfrm>
            <a:custGeom>
              <a:avLst/>
              <a:gdLst/>
              <a:ahLst/>
              <a:cxnLst>
                <a:cxn ang="0">
                  <a:pos x="7" y="15"/>
                </a:cxn>
                <a:cxn ang="0">
                  <a:pos x="13" y="20"/>
                </a:cxn>
                <a:cxn ang="0">
                  <a:pos x="22" y="20"/>
                </a:cxn>
                <a:cxn ang="0">
                  <a:pos x="17" y="6"/>
                </a:cxn>
                <a:cxn ang="0">
                  <a:pos x="18" y="4"/>
                </a:cxn>
                <a:cxn ang="0">
                  <a:pos x="10" y="0"/>
                </a:cxn>
                <a:cxn ang="0">
                  <a:pos x="5" y="4"/>
                </a:cxn>
                <a:cxn ang="0">
                  <a:pos x="0" y="14"/>
                </a:cxn>
                <a:cxn ang="0">
                  <a:pos x="7" y="15"/>
                </a:cxn>
              </a:cxnLst>
              <a:rect l="0" t="0" r="r" b="b"/>
              <a:pathLst>
                <a:path w="22" h="20">
                  <a:moveTo>
                    <a:pt x="7" y="15"/>
                  </a:moveTo>
                  <a:cubicBezTo>
                    <a:pt x="13" y="20"/>
                    <a:pt x="13" y="20"/>
                    <a:pt x="13" y="20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0" y="15"/>
                    <a:pt x="17" y="8"/>
                    <a:pt x="17" y="6"/>
                  </a:cubicBezTo>
                  <a:cubicBezTo>
                    <a:pt x="17" y="5"/>
                    <a:pt x="17" y="5"/>
                    <a:pt x="18" y="4"/>
                  </a:cubicBezTo>
                  <a:cubicBezTo>
                    <a:pt x="15" y="1"/>
                    <a:pt x="13" y="0"/>
                    <a:pt x="10" y="0"/>
                  </a:cubicBezTo>
                  <a:cubicBezTo>
                    <a:pt x="7" y="0"/>
                    <a:pt x="6" y="3"/>
                    <a:pt x="5" y="4"/>
                  </a:cubicBezTo>
                  <a:cubicBezTo>
                    <a:pt x="4" y="5"/>
                    <a:pt x="2" y="10"/>
                    <a:pt x="0" y="14"/>
                  </a:cubicBezTo>
                  <a:cubicBezTo>
                    <a:pt x="4" y="14"/>
                    <a:pt x="7" y="15"/>
                    <a:pt x="7" y="15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432" name="Freeform 97"/>
            <p:cNvSpPr>
              <a:spLocks noEditPoints="1"/>
            </p:cNvSpPr>
            <p:nvPr/>
          </p:nvSpPr>
          <p:spPr bwMode="auto">
            <a:xfrm>
              <a:off x="4970860" y="2632284"/>
              <a:ext cx="356009" cy="295184"/>
            </a:xfrm>
            <a:custGeom>
              <a:avLst/>
              <a:gdLst/>
              <a:ahLst/>
              <a:cxnLst>
                <a:cxn ang="0">
                  <a:pos x="144" y="31"/>
                </a:cxn>
                <a:cxn ang="0">
                  <a:pos x="138" y="29"/>
                </a:cxn>
                <a:cxn ang="0">
                  <a:pos x="131" y="26"/>
                </a:cxn>
                <a:cxn ang="0">
                  <a:pos x="119" y="24"/>
                </a:cxn>
                <a:cxn ang="0">
                  <a:pos x="114" y="20"/>
                </a:cxn>
                <a:cxn ang="0">
                  <a:pos x="110" y="15"/>
                </a:cxn>
                <a:cxn ang="0">
                  <a:pos x="105" y="17"/>
                </a:cxn>
                <a:cxn ang="0">
                  <a:pos x="102" y="13"/>
                </a:cxn>
                <a:cxn ang="0">
                  <a:pos x="95" y="9"/>
                </a:cxn>
                <a:cxn ang="0">
                  <a:pos x="89" y="6"/>
                </a:cxn>
                <a:cxn ang="0">
                  <a:pos x="85" y="1"/>
                </a:cxn>
                <a:cxn ang="0">
                  <a:pos x="84" y="0"/>
                </a:cxn>
                <a:cxn ang="0">
                  <a:pos x="81" y="0"/>
                </a:cxn>
                <a:cxn ang="0">
                  <a:pos x="75" y="10"/>
                </a:cxn>
                <a:cxn ang="0">
                  <a:pos x="63" y="18"/>
                </a:cxn>
                <a:cxn ang="0">
                  <a:pos x="56" y="26"/>
                </a:cxn>
                <a:cxn ang="0">
                  <a:pos x="41" y="21"/>
                </a:cxn>
                <a:cxn ang="0">
                  <a:pos x="35" y="25"/>
                </a:cxn>
                <a:cxn ang="0">
                  <a:pos x="36" y="37"/>
                </a:cxn>
                <a:cxn ang="0">
                  <a:pos x="27" y="37"/>
                </a:cxn>
                <a:cxn ang="0">
                  <a:pos x="20" y="33"/>
                </a:cxn>
                <a:cxn ang="0">
                  <a:pos x="9" y="34"/>
                </a:cxn>
                <a:cxn ang="0">
                  <a:pos x="2" y="40"/>
                </a:cxn>
                <a:cxn ang="0">
                  <a:pos x="3" y="47"/>
                </a:cxn>
                <a:cxn ang="0">
                  <a:pos x="18" y="52"/>
                </a:cxn>
                <a:cxn ang="0">
                  <a:pos x="28" y="54"/>
                </a:cxn>
                <a:cxn ang="0">
                  <a:pos x="32" y="59"/>
                </a:cxn>
                <a:cxn ang="0">
                  <a:pos x="40" y="69"/>
                </a:cxn>
                <a:cxn ang="0">
                  <a:pos x="43" y="78"/>
                </a:cxn>
                <a:cxn ang="0">
                  <a:pos x="42" y="91"/>
                </a:cxn>
                <a:cxn ang="0">
                  <a:pos x="36" y="112"/>
                </a:cxn>
                <a:cxn ang="0">
                  <a:pos x="36" y="112"/>
                </a:cxn>
                <a:cxn ang="0">
                  <a:pos x="42" y="115"/>
                </a:cxn>
                <a:cxn ang="0">
                  <a:pos x="53" y="120"/>
                </a:cxn>
                <a:cxn ang="0">
                  <a:pos x="62" y="119"/>
                </a:cxn>
                <a:cxn ang="0">
                  <a:pos x="67" y="121"/>
                </a:cxn>
                <a:cxn ang="0">
                  <a:pos x="81" y="124"/>
                </a:cxn>
                <a:cxn ang="0">
                  <a:pos x="92" y="124"/>
                </a:cxn>
                <a:cxn ang="0">
                  <a:pos x="92" y="121"/>
                </a:cxn>
                <a:cxn ang="0">
                  <a:pos x="101" y="110"/>
                </a:cxn>
                <a:cxn ang="0">
                  <a:pos x="122" y="115"/>
                </a:cxn>
                <a:cxn ang="0">
                  <a:pos x="135" y="110"/>
                </a:cxn>
                <a:cxn ang="0">
                  <a:pos x="142" y="106"/>
                </a:cxn>
                <a:cxn ang="0">
                  <a:pos x="143" y="102"/>
                </a:cxn>
                <a:cxn ang="0">
                  <a:pos x="138" y="100"/>
                </a:cxn>
                <a:cxn ang="0">
                  <a:pos x="135" y="95"/>
                </a:cxn>
                <a:cxn ang="0">
                  <a:pos x="132" y="89"/>
                </a:cxn>
                <a:cxn ang="0">
                  <a:pos x="134" y="86"/>
                </a:cxn>
                <a:cxn ang="0">
                  <a:pos x="136" y="82"/>
                </a:cxn>
                <a:cxn ang="0">
                  <a:pos x="135" y="76"/>
                </a:cxn>
                <a:cxn ang="0">
                  <a:pos x="133" y="71"/>
                </a:cxn>
                <a:cxn ang="0">
                  <a:pos x="128" y="70"/>
                </a:cxn>
                <a:cxn ang="0">
                  <a:pos x="127" y="66"/>
                </a:cxn>
                <a:cxn ang="0">
                  <a:pos x="134" y="57"/>
                </a:cxn>
                <a:cxn ang="0">
                  <a:pos x="140" y="53"/>
                </a:cxn>
                <a:cxn ang="0">
                  <a:pos x="142" y="44"/>
                </a:cxn>
                <a:cxn ang="0">
                  <a:pos x="147" y="35"/>
                </a:cxn>
                <a:cxn ang="0">
                  <a:pos x="144" y="31"/>
                </a:cxn>
                <a:cxn ang="0">
                  <a:pos x="162" y="116"/>
                </a:cxn>
                <a:cxn ang="0">
                  <a:pos x="155" y="122"/>
                </a:cxn>
                <a:cxn ang="0">
                  <a:pos x="160" y="137"/>
                </a:cxn>
                <a:cxn ang="0">
                  <a:pos x="162" y="116"/>
                </a:cxn>
              </a:cxnLst>
              <a:rect l="0" t="0" r="r" b="b"/>
              <a:pathLst>
                <a:path w="165" h="137">
                  <a:moveTo>
                    <a:pt x="144" y="31"/>
                  </a:moveTo>
                  <a:cubicBezTo>
                    <a:pt x="143" y="31"/>
                    <a:pt x="142" y="29"/>
                    <a:pt x="138" y="29"/>
                  </a:cubicBezTo>
                  <a:cubicBezTo>
                    <a:pt x="135" y="29"/>
                    <a:pt x="133" y="28"/>
                    <a:pt x="131" y="26"/>
                  </a:cubicBezTo>
                  <a:cubicBezTo>
                    <a:pt x="130" y="24"/>
                    <a:pt x="122" y="23"/>
                    <a:pt x="119" y="24"/>
                  </a:cubicBezTo>
                  <a:cubicBezTo>
                    <a:pt x="117" y="24"/>
                    <a:pt x="116" y="19"/>
                    <a:pt x="114" y="20"/>
                  </a:cubicBezTo>
                  <a:cubicBezTo>
                    <a:pt x="111" y="20"/>
                    <a:pt x="110" y="17"/>
                    <a:pt x="110" y="15"/>
                  </a:cubicBezTo>
                  <a:cubicBezTo>
                    <a:pt x="110" y="13"/>
                    <a:pt x="108" y="16"/>
                    <a:pt x="105" y="17"/>
                  </a:cubicBezTo>
                  <a:cubicBezTo>
                    <a:pt x="103" y="18"/>
                    <a:pt x="102" y="15"/>
                    <a:pt x="102" y="13"/>
                  </a:cubicBezTo>
                  <a:cubicBezTo>
                    <a:pt x="102" y="12"/>
                    <a:pt x="97" y="10"/>
                    <a:pt x="95" y="9"/>
                  </a:cubicBezTo>
                  <a:cubicBezTo>
                    <a:pt x="93" y="8"/>
                    <a:pt x="90" y="4"/>
                    <a:pt x="89" y="6"/>
                  </a:cubicBezTo>
                  <a:cubicBezTo>
                    <a:pt x="88" y="7"/>
                    <a:pt x="86" y="3"/>
                    <a:pt x="85" y="1"/>
                  </a:cubicBezTo>
                  <a:cubicBezTo>
                    <a:pt x="85" y="0"/>
                    <a:pt x="84" y="0"/>
                    <a:pt x="84" y="0"/>
                  </a:cubicBezTo>
                  <a:cubicBezTo>
                    <a:pt x="83" y="0"/>
                    <a:pt x="82" y="0"/>
                    <a:pt x="81" y="0"/>
                  </a:cubicBezTo>
                  <a:cubicBezTo>
                    <a:pt x="77" y="0"/>
                    <a:pt x="74" y="3"/>
                    <a:pt x="75" y="10"/>
                  </a:cubicBezTo>
                  <a:cubicBezTo>
                    <a:pt x="75" y="16"/>
                    <a:pt x="70" y="17"/>
                    <a:pt x="63" y="18"/>
                  </a:cubicBezTo>
                  <a:cubicBezTo>
                    <a:pt x="56" y="18"/>
                    <a:pt x="58" y="23"/>
                    <a:pt x="56" y="26"/>
                  </a:cubicBezTo>
                  <a:cubicBezTo>
                    <a:pt x="53" y="28"/>
                    <a:pt x="43" y="24"/>
                    <a:pt x="41" y="21"/>
                  </a:cubicBezTo>
                  <a:cubicBezTo>
                    <a:pt x="40" y="17"/>
                    <a:pt x="31" y="21"/>
                    <a:pt x="35" y="25"/>
                  </a:cubicBezTo>
                  <a:cubicBezTo>
                    <a:pt x="39" y="29"/>
                    <a:pt x="39" y="35"/>
                    <a:pt x="36" y="37"/>
                  </a:cubicBezTo>
                  <a:cubicBezTo>
                    <a:pt x="34" y="39"/>
                    <a:pt x="30" y="34"/>
                    <a:pt x="27" y="37"/>
                  </a:cubicBezTo>
                  <a:cubicBezTo>
                    <a:pt x="24" y="39"/>
                    <a:pt x="23" y="35"/>
                    <a:pt x="20" y="33"/>
                  </a:cubicBezTo>
                  <a:cubicBezTo>
                    <a:pt x="16" y="32"/>
                    <a:pt x="15" y="35"/>
                    <a:pt x="9" y="34"/>
                  </a:cubicBezTo>
                  <a:cubicBezTo>
                    <a:pt x="3" y="34"/>
                    <a:pt x="0" y="37"/>
                    <a:pt x="2" y="40"/>
                  </a:cubicBezTo>
                  <a:cubicBezTo>
                    <a:pt x="4" y="42"/>
                    <a:pt x="1" y="45"/>
                    <a:pt x="3" y="47"/>
                  </a:cubicBezTo>
                  <a:cubicBezTo>
                    <a:pt x="5" y="49"/>
                    <a:pt x="12" y="49"/>
                    <a:pt x="18" y="52"/>
                  </a:cubicBezTo>
                  <a:cubicBezTo>
                    <a:pt x="24" y="55"/>
                    <a:pt x="25" y="52"/>
                    <a:pt x="28" y="54"/>
                  </a:cubicBezTo>
                  <a:cubicBezTo>
                    <a:pt x="31" y="56"/>
                    <a:pt x="31" y="55"/>
                    <a:pt x="32" y="59"/>
                  </a:cubicBezTo>
                  <a:cubicBezTo>
                    <a:pt x="32" y="63"/>
                    <a:pt x="35" y="67"/>
                    <a:pt x="40" y="69"/>
                  </a:cubicBezTo>
                  <a:cubicBezTo>
                    <a:pt x="46" y="70"/>
                    <a:pt x="42" y="74"/>
                    <a:pt x="43" y="78"/>
                  </a:cubicBezTo>
                  <a:cubicBezTo>
                    <a:pt x="45" y="81"/>
                    <a:pt x="41" y="87"/>
                    <a:pt x="42" y="91"/>
                  </a:cubicBezTo>
                  <a:cubicBezTo>
                    <a:pt x="43" y="96"/>
                    <a:pt x="39" y="110"/>
                    <a:pt x="36" y="112"/>
                  </a:cubicBezTo>
                  <a:cubicBezTo>
                    <a:pt x="36" y="112"/>
                    <a:pt x="36" y="112"/>
                    <a:pt x="36" y="112"/>
                  </a:cubicBezTo>
                  <a:cubicBezTo>
                    <a:pt x="38" y="113"/>
                    <a:pt x="41" y="114"/>
                    <a:pt x="42" y="115"/>
                  </a:cubicBezTo>
                  <a:cubicBezTo>
                    <a:pt x="45" y="116"/>
                    <a:pt x="50" y="118"/>
                    <a:pt x="53" y="120"/>
                  </a:cubicBezTo>
                  <a:cubicBezTo>
                    <a:pt x="56" y="122"/>
                    <a:pt x="62" y="122"/>
                    <a:pt x="62" y="119"/>
                  </a:cubicBezTo>
                  <a:cubicBezTo>
                    <a:pt x="62" y="117"/>
                    <a:pt x="65" y="118"/>
                    <a:pt x="67" y="121"/>
                  </a:cubicBezTo>
                  <a:cubicBezTo>
                    <a:pt x="69" y="123"/>
                    <a:pt x="77" y="123"/>
                    <a:pt x="81" y="124"/>
                  </a:cubicBezTo>
                  <a:cubicBezTo>
                    <a:pt x="84" y="124"/>
                    <a:pt x="88" y="124"/>
                    <a:pt x="92" y="124"/>
                  </a:cubicBezTo>
                  <a:cubicBezTo>
                    <a:pt x="92" y="123"/>
                    <a:pt x="92" y="122"/>
                    <a:pt x="92" y="121"/>
                  </a:cubicBezTo>
                  <a:cubicBezTo>
                    <a:pt x="90" y="115"/>
                    <a:pt x="95" y="111"/>
                    <a:pt x="101" y="110"/>
                  </a:cubicBezTo>
                  <a:cubicBezTo>
                    <a:pt x="106" y="109"/>
                    <a:pt x="118" y="113"/>
                    <a:pt x="122" y="115"/>
                  </a:cubicBezTo>
                  <a:cubicBezTo>
                    <a:pt x="125" y="117"/>
                    <a:pt x="129" y="116"/>
                    <a:pt x="135" y="110"/>
                  </a:cubicBezTo>
                  <a:cubicBezTo>
                    <a:pt x="137" y="107"/>
                    <a:pt x="140" y="106"/>
                    <a:pt x="142" y="106"/>
                  </a:cubicBezTo>
                  <a:cubicBezTo>
                    <a:pt x="142" y="104"/>
                    <a:pt x="142" y="103"/>
                    <a:pt x="143" y="102"/>
                  </a:cubicBezTo>
                  <a:cubicBezTo>
                    <a:pt x="144" y="100"/>
                    <a:pt x="140" y="100"/>
                    <a:pt x="138" y="100"/>
                  </a:cubicBezTo>
                  <a:cubicBezTo>
                    <a:pt x="135" y="100"/>
                    <a:pt x="133" y="97"/>
                    <a:pt x="135" y="95"/>
                  </a:cubicBezTo>
                  <a:cubicBezTo>
                    <a:pt x="137" y="92"/>
                    <a:pt x="134" y="92"/>
                    <a:pt x="132" y="89"/>
                  </a:cubicBezTo>
                  <a:cubicBezTo>
                    <a:pt x="130" y="86"/>
                    <a:pt x="133" y="87"/>
                    <a:pt x="134" y="86"/>
                  </a:cubicBezTo>
                  <a:cubicBezTo>
                    <a:pt x="136" y="85"/>
                    <a:pt x="138" y="82"/>
                    <a:pt x="136" y="82"/>
                  </a:cubicBezTo>
                  <a:cubicBezTo>
                    <a:pt x="135" y="81"/>
                    <a:pt x="134" y="79"/>
                    <a:pt x="135" y="76"/>
                  </a:cubicBezTo>
                  <a:cubicBezTo>
                    <a:pt x="136" y="73"/>
                    <a:pt x="133" y="73"/>
                    <a:pt x="133" y="71"/>
                  </a:cubicBezTo>
                  <a:cubicBezTo>
                    <a:pt x="133" y="68"/>
                    <a:pt x="130" y="67"/>
                    <a:pt x="128" y="70"/>
                  </a:cubicBezTo>
                  <a:cubicBezTo>
                    <a:pt x="126" y="73"/>
                    <a:pt x="125" y="71"/>
                    <a:pt x="127" y="66"/>
                  </a:cubicBezTo>
                  <a:cubicBezTo>
                    <a:pt x="128" y="62"/>
                    <a:pt x="133" y="60"/>
                    <a:pt x="134" y="57"/>
                  </a:cubicBezTo>
                  <a:cubicBezTo>
                    <a:pt x="134" y="55"/>
                    <a:pt x="137" y="53"/>
                    <a:pt x="140" y="53"/>
                  </a:cubicBezTo>
                  <a:cubicBezTo>
                    <a:pt x="142" y="53"/>
                    <a:pt x="141" y="47"/>
                    <a:pt x="142" y="44"/>
                  </a:cubicBezTo>
                  <a:cubicBezTo>
                    <a:pt x="143" y="41"/>
                    <a:pt x="143" y="38"/>
                    <a:pt x="147" y="35"/>
                  </a:cubicBezTo>
                  <a:cubicBezTo>
                    <a:pt x="150" y="32"/>
                    <a:pt x="146" y="31"/>
                    <a:pt x="144" y="31"/>
                  </a:cubicBezTo>
                  <a:close/>
                  <a:moveTo>
                    <a:pt x="162" y="116"/>
                  </a:moveTo>
                  <a:cubicBezTo>
                    <a:pt x="160" y="116"/>
                    <a:pt x="160" y="119"/>
                    <a:pt x="155" y="122"/>
                  </a:cubicBezTo>
                  <a:cubicBezTo>
                    <a:pt x="151" y="125"/>
                    <a:pt x="155" y="137"/>
                    <a:pt x="160" y="137"/>
                  </a:cubicBezTo>
                  <a:cubicBezTo>
                    <a:pt x="165" y="136"/>
                    <a:pt x="164" y="116"/>
                    <a:pt x="162" y="116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433" name="Freeform 98"/>
            <p:cNvSpPr/>
            <p:nvPr/>
          </p:nvSpPr>
          <p:spPr bwMode="auto">
            <a:xfrm>
              <a:off x="2883115" y="3650218"/>
              <a:ext cx="57247" cy="30413"/>
            </a:xfrm>
            <a:custGeom>
              <a:avLst/>
              <a:gdLst/>
              <a:ahLst/>
              <a:cxnLst>
                <a:cxn ang="0">
                  <a:pos x="26" y="5"/>
                </a:cxn>
                <a:cxn ang="0">
                  <a:pos x="14" y="2"/>
                </a:cxn>
                <a:cxn ang="0">
                  <a:pos x="9" y="0"/>
                </a:cxn>
                <a:cxn ang="0">
                  <a:pos x="8" y="0"/>
                </a:cxn>
                <a:cxn ang="0">
                  <a:pos x="0" y="7"/>
                </a:cxn>
                <a:cxn ang="0">
                  <a:pos x="22" y="14"/>
                </a:cxn>
                <a:cxn ang="0">
                  <a:pos x="26" y="13"/>
                </a:cxn>
                <a:cxn ang="0">
                  <a:pos x="26" y="5"/>
                </a:cxn>
              </a:cxnLst>
              <a:rect l="0" t="0" r="r" b="b"/>
              <a:pathLst>
                <a:path w="26" h="14">
                  <a:moveTo>
                    <a:pt x="26" y="5"/>
                  </a:moveTo>
                  <a:cubicBezTo>
                    <a:pt x="24" y="3"/>
                    <a:pt x="19" y="6"/>
                    <a:pt x="14" y="2"/>
                  </a:cubicBezTo>
                  <a:cubicBezTo>
                    <a:pt x="12" y="1"/>
                    <a:pt x="10" y="1"/>
                    <a:pt x="9" y="0"/>
                  </a:cubicBezTo>
                  <a:cubicBezTo>
                    <a:pt x="9" y="0"/>
                    <a:pt x="8" y="0"/>
                    <a:pt x="8" y="0"/>
                  </a:cubicBezTo>
                  <a:cubicBezTo>
                    <a:pt x="7" y="0"/>
                    <a:pt x="4" y="4"/>
                    <a:pt x="0" y="7"/>
                  </a:cubicBezTo>
                  <a:cubicBezTo>
                    <a:pt x="4" y="10"/>
                    <a:pt x="18" y="14"/>
                    <a:pt x="22" y="14"/>
                  </a:cubicBezTo>
                  <a:cubicBezTo>
                    <a:pt x="24" y="14"/>
                    <a:pt x="25" y="13"/>
                    <a:pt x="26" y="13"/>
                  </a:cubicBezTo>
                  <a:cubicBezTo>
                    <a:pt x="26" y="9"/>
                    <a:pt x="26" y="6"/>
                    <a:pt x="26" y="5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434" name="Freeform 99"/>
            <p:cNvSpPr/>
            <p:nvPr/>
          </p:nvSpPr>
          <p:spPr bwMode="auto">
            <a:xfrm>
              <a:off x="2902794" y="3605493"/>
              <a:ext cx="148486" cy="82293"/>
            </a:xfrm>
            <a:custGeom>
              <a:avLst/>
              <a:gdLst/>
              <a:ahLst/>
              <a:cxnLst>
                <a:cxn ang="0">
                  <a:pos x="29" y="34"/>
                </a:cxn>
                <a:cxn ang="0">
                  <a:pos x="32" y="27"/>
                </a:cxn>
                <a:cxn ang="0">
                  <a:pos x="45" y="22"/>
                </a:cxn>
                <a:cxn ang="0">
                  <a:pos x="55" y="19"/>
                </a:cxn>
                <a:cxn ang="0">
                  <a:pos x="69" y="14"/>
                </a:cxn>
                <a:cxn ang="0">
                  <a:pos x="56" y="5"/>
                </a:cxn>
                <a:cxn ang="0">
                  <a:pos x="32" y="5"/>
                </a:cxn>
                <a:cxn ang="0">
                  <a:pos x="11" y="6"/>
                </a:cxn>
                <a:cxn ang="0">
                  <a:pos x="11" y="6"/>
                </a:cxn>
                <a:cxn ang="0">
                  <a:pos x="5" y="12"/>
                </a:cxn>
                <a:cxn ang="0">
                  <a:pos x="0" y="21"/>
                </a:cxn>
                <a:cxn ang="0">
                  <a:pos x="5" y="23"/>
                </a:cxn>
                <a:cxn ang="0">
                  <a:pos x="17" y="26"/>
                </a:cxn>
                <a:cxn ang="0">
                  <a:pos x="17" y="34"/>
                </a:cxn>
                <a:cxn ang="0">
                  <a:pos x="20" y="34"/>
                </a:cxn>
                <a:cxn ang="0">
                  <a:pos x="21" y="38"/>
                </a:cxn>
                <a:cxn ang="0">
                  <a:pos x="25" y="37"/>
                </a:cxn>
                <a:cxn ang="0">
                  <a:pos x="29" y="34"/>
                </a:cxn>
              </a:cxnLst>
              <a:rect l="0" t="0" r="r" b="b"/>
              <a:pathLst>
                <a:path w="69" h="38">
                  <a:moveTo>
                    <a:pt x="29" y="34"/>
                  </a:moveTo>
                  <a:cubicBezTo>
                    <a:pt x="29" y="33"/>
                    <a:pt x="26" y="27"/>
                    <a:pt x="32" y="27"/>
                  </a:cubicBezTo>
                  <a:cubicBezTo>
                    <a:pt x="39" y="26"/>
                    <a:pt x="44" y="26"/>
                    <a:pt x="45" y="22"/>
                  </a:cubicBezTo>
                  <a:cubicBezTo>
                    <a:pt x="46" y="17"/>
                    <a:pt x="53" y="19"/>
                    <a:pt x="55" y="19"/>
                  </a:cubicBezTo>
                  <a:cubicBezTo>
                    <a:pt x="57" y="19"/>
                    <a:pt x="63" y="14"/>
                    <a:pt x="69" y="14"/>
                  </a:cubicBezTo>
                  <a:cubicBezTo>
                    <a:pt x="69" y="8"/>
                    <a:pt x="61" y="10"/>
                    <a:pt x="56" y="5"/>
                  </a:cubicBezTo>
                  <a:cubicBezTo>
                    <a:pt x="51" y="0"/>
                    <a:pt x="39" y="2"/>
                    <a:pt x="32" y="5"/>
                  </a:cubicBezTo>
                  <a:cubicBezTo>
                    <a:pt x="26" y="7"/>
                    <a:pt x="18" y="2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9" y="8"/>
                    <a:pt x="7" y="10"/>
                    <a:pt x="5" y="12"/>
                  </a:cubicBezTo>
                  <a:cubicBezTo>
                    <a:pt x="0" y="16"/>
                    <a:pt x="1" y="20"/>
                    <a:pt x="0" y="21"/>
                  </a:cubicBezTo>
                  <a:cubicBezTo>
                    <a:pt x="1" y="22"/>
                    <a:pt x="3" y="22"/>
                    <a:pt x="5" y="23"/>
                  </a:cubicBezTo>
                  <a:cubicBezTo>
                    <a:pt x="10" y="27"/>
                    <a:pt x="15" y="24"/>
                    <a:pt x="17" y="26"/>
                  </a:cubicBezTo>
                  <a:cubicBezTo>
                    <a:pt x="17" y="27"/>
                    <a:pt x="17" y="30"/>
                    <a:pt x="17" y="34"/>
                  </a:cubicBezTo>
                  <a:cubicBezTo>
                    <a:pt x="18" y="33"/>
                    <a:pt x="18" y="32"/>
                    <a:pt x="20" y="34"/>
                  </a:cubicBezTo>
                  <a:cubicBezTo>
                    <a:pt x="22" y="35"/>
                    <a:pt x="21" y="37"/>
                    <a:pt x="21" y="38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5" y="37"/>
                    <a:pt x="28" y="35"/>
                    <a:pt x="29" y="34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435" name="Freeform 100"/>
            <p:cNvSpPr/>
            <p:nvPr/>
          </p:nvSpPr>
          <p:spPr bwMode="auto">
            <a:xfrm>
              <a:off x="2226558" y="3177926"/>
              <a:ext cx="740640" cy="457980"/>
            </a:xfrm>
            <a:custGeom>
              <a:avLst/>
              <a:gdLst/>
              <a:ahLst/>
              <a:cxnLst>
                <a:cxn ang="0">
                  <a:pos x="301" y="199"/>
                </a:cxn>
                <a:cxn ang="0">
                  <a:pos x="296" y="180"/>
                </a:cxn>
                <a:cxn ang="0">
                  <a:pos x="324" y="173"/>
                </a:cxn>
                <a:cxn ang="0">
                  <a:pos x="334" y="161"/>
                </a:cxn>
                <a:cxn ang="0">
                  <a:pos x="343" y="139"/>
                </a:cxn>
                <a:cxn ang="0">
                  <a:pos x="315" y="137"/>
                </a:cxn>
                <a:cxn ang="0">
                  <a:pos x="297" y="161"/>
                </a:cxn>
                <a:cxn ang="0">
                  <a:pos x="281" y="170"/>
                </a:cxn>
                <a:cxn ang="0">
                  <a:pos x="242" y="169"/>
                </a:cxn>
                <a:cxn ang="0">
                  <a:pos x="224" y="143"/>
                </a:cxn>
                <a:cxn ang="0">
                  <a:pos x="223" y="90"/>
                </a:cxn>
                <a:cxn ang="0">
                  <a:pos x="219" y="83"/>
                </a:cxn>
                <a:cxn ang="0">
                  <a:pos x="200" y="71"/>
                </a:cxn>
                <a:cxn ang="0">
                  <a:pos x="187" y="47"/>
                </a:cxn>
                <a:cxn ang="0">
                  <a:pos x="158" y="46"/>
                </a:cxn>
                <a:cxn ang="0">
                  <a:pos x="141" y="32"/>
                </a:cxn>
                <a:cxn ang="0">
                  <a:pos x="121" y="11"/>
                </a:cxn>
                <a:cxn ang="0">
                  <a:pos x="100" y="16"/>
                </a:cxn>
                <a:cxn ang="0">
                  <a:pos x="39" y="6"/>
                </a:cxn>
                <a:cxn ang="0">
                  <a:pos x="0" y="3"/>
                </a:cxn>
                <a:cxn ang="0">
                  <a:pos x="16" y="35"/>
                </a:cxn>
                <a:cxn ang="0">
                  <a:pos x="35" y="61"/>
                </a:cxn>
                <a:cxn ang="0">
                  <a:pos x="40" y="72"/>
                </a:cxn>
                <a:cxn ang="0">
                  <a:pos x="56" y="94"/>
                </a:cxn>
                <a:cxn ang="0">
                  <a:pos x="81" y="120"/>
                </a:cxn>
                <a:cxn ang="0">
                  <a:pos x="84" y="107"/>
                </a:cxn>
                <a:cxn ang="0">
                  <a:pos x="71" y="93"/>
                </a:cxn>
                <a:cxn ang="0">
                  <a:pos x="52" y="60"/>
                </a:cxn>
                <a:cxn ang="0">
                  <a:pos x="44" y="42"/>
                </a:cxn>
                <a:cxn ang="0">
                  <a:pos x="29" y="29"/>
                </a:cxn>
                <a:cxn ang="0">
                  <a:pos x="29" y="11"/>
                </a:cxn>
                <a:cxn ang="0">
                  <a:pos x="39" y="16"/>
                </a:cxn>
                <a:cxn ang="0">
                  <a:pos x="49" y="32"/>
                </a:cxn>
                <a:cxn ang="0">
                  <a:pos x="56" y="47"/>
                </a:cxn>
                <a:cxn ang="0">
                  <a:pos x="73" y="60"/>
                </a:cxn>
                <a:cxn ang="0">
                  <a:pos x="87" y="74"/>
                </a:cxn>
                <a:cxn ang="0">
                  <a:pos x="95" y="89"/>
                </a:cxn>
                <a:cxn ang="0">
                  <a:pos x="129" y="125"/>
                </a:cxn>
                <a:cxn ang="0">
                  <a:pos x="134" y="145"/>
                </a:cxn>
                <a:cxn ang="0">
                  <a:pos x="139" y="163"/>
                </a:cxn>
                <a:cxn ang="0">
                  <a:pos x="174" y="180"/>
                </a:cxn>
                <a:cxn ang="0">
                  <a:pos x="221" y="202"/>
                </a:cxn>
                <a:cxn ang="0">
                  <a:pos x="265" y="204"/>
                </a:cxn>
                <a:cxn ang="0">
                  <a:pos x="286" y="201"/>
                </a:cxn>
              </a:cxnLst>
              <a:rect l="0" t="0" r="r" b="b"/>
              <a:pathLst>
                <a:path w="344" h="213">
                  <a:moveTo>
                    <a:pt x="286" y="201"/>
                  </a:moveTo>
                  <a:cubicBezTo>
                    <a:pt x="287" y="201"/>
                    <a:pt x="300" y="202"/>
                    <a:pt x="301" y="199"/>
                  </a:cubicBezTo>
                  <a:cubicBezTo>
                    <a:pt x="302" y="196"/>
                    <a:pt x="292" y="189"/>
                    <a:pt x="293" y="188"/>
                  </a:cubicBezTo>
                  <a:cubicBezTo>
                    <a:pt x="294" y="188"/>
                    <a:pt x="294" y="180"/>
                    <a:pt x="296" y="180"/>
                  </a:cubicBezTo>
                  <a:cubicBezTo>
                    <a:pt x="298" y="180"/>
                    <a:pt x="316" y="181"/>
                    <a:pt x="317" y="180"/>
                  </a:cubicBezTo>
                  <a:cubicBezTo>
                    <a:pt x="318" y="180"/>
                    <a:pt x="321" y="173"/>
                    <a:pt x="324" y="173"/>
                  </a:cubicBezTo>
                  <a:cubicBezTo>
                    <a:pt x="325" y="173"/>
                    <a:pt x="327" y="175"/>
                    <a:pt x="329" y="176"/>
                  </a:cubicBezTo>
                  <a:cubicBezTo>
                    <a:pt x="333" y="173"/>
                    <a:pt x="334" y="167"/>
                    <a:pt x="334" y="161"/>
                  </a:cubicBezTo>
                  <a:cubicBezTo>
                    <a:pt x="335" y="154"/>
                    <a:pt x="333" y="152"/>
                    <a:pt x="336" y="148"/>
                  </a:cubicBezTo>
                  <a:cubicBezTo>
                    <a:pt x="340" y="145"/>
                    <a:pt x="344" y="144"/>
                    <a:pt x="343" y="139"/>
                  </a:cubicBezTo>
                  <a:cubicBezTo>
                    <a:pt x="342" y="134"/>
                    <a:pt x="337" y="139"/>
                    <a:pt x="333" y="137"/>
                  </a:cubicBezTo>
                  <a:cubicBezTo>
                    <a:pt x="329" y="134"/>
                    <a:pt x="325" y="136"/>
                    <a:pt x="315" y="137"/>
                  </a:cubicBezTo>
                  <a:cubicBezTo>
                    <a:pt x="305" y="139"/>
                    <a:pt x="300" y="143"/>
                    <a:pt x="301" y="150"/>
                  </a:cubicBezTo>
                  <a:cubicBezTo>
                    <a:pt x="301" y="158"/>
                    <a:pt x="297" y="154"/>
                    <a:pt x="297" y="161"/>
                  </a:cubicBezTo>
                  <a:cubicBezTo>
                    <a:pt x="298" y="167"/>
                    <a:pt x="289" y="167"/>
                    <a:pt x="290" y="171"/>
                  </a:cubicBezTo>
                  <a:cubicBezTo>
                    <a:pt x="290" y="175"/>
                    <a:pt x="283" y="171"/>
                    <a:pt x="281" y="170"/>
                  </a:cubicBezTo>
                  <a:cubicBezTo>
                    <a:pt x="279" y="168"/>
                    <a:pt x="258" y="175"/>
                    <a:pt x="255" y="175"/>
                  </a:cubicBezTo>
                  <a:cubicBezTo>
                    <a:pt x="252" y="176"/>
                    <a:pt x="246" y="169"/>
                    <a:pt x="242" y="169"/>
                  </a:cubicBezTo>
                  <a:cubicBezTo>
                    <a:pt x="238" y="170"/>
                    <a:pt x="236" y="163"/>
                    <a:pt x="236" y="158"/>
                  </a:cubicBezTo>
                  <a:cubicBezTo>
                    <a:pt x="235" y="153"/>
                    <a:pt x="227" y="148"/>
                    <a:pt x="224" y="143"/>
                  </a:cubicBezTo>
                  <a:cubicBezTo>
                    <a:pt x="220" y="138"/>
                    <a:pt x="220" y="128"/>
                    <a:pt x="219" y="121"/>
                  </a:cubicBezTo>
                  <a:cubicBezTo>
                    <a:pt x="219" y="114"/>
                    <a:pt x="218" y="103"/>
                    <a:pt x="223" y="90"/>
                  </a:cubicBezTo>
                  <a:cubicBezTo>
                    <a:pt x="224" y="88"/>
                    <a:pt x="224" y="86"/>
                    <a:pt x="224" y="85"/>
                  </a:cubicBezTo>
                  <a:cubicBezTo>
                    <a:pt x="222" y="84"/>
                    <a:pt x="221" y="83"/>
                    <a:pt x="219" y="83"/>
                  </a:cubicBezTo>
                  <a:cubicBezTo>
                    <a:pt x="215" y="83"/>
                    <a:pt x="206" y="77"/>
                    <a:pt x="204" y="77"/>
                  </a:cubicBezTo>
                  <a:cubicBezTo>
                    <a:pt x="202" y="77"/>
                    <a:pt x="202" y="73"/>
                    <a:pt x="200" y="71"/>
                  </a:cubicBezTo>
                  <a:cubicBezTo>
                    <a:pt x="199" y="68"/>
                    <a:pt x="200" y="64"/>
                    <a:pt x="198" y="62"/>
                  </a:cubicBezTo>
                  <a:cubicBezTo>
                    <a:pt x="196" y="60"/>
                    <a:pt x="189" y="54"/>
                    <a:pt x="187" y="47"/>
                  </a:cubicBezTo>
                  <a:cubicBezTo>
                    <a:pt x="185" y="39"/>
                    <a:pt x="172" y="36"/>
                    <a:pt x="167" y="35"/>
                  </a:cubicBezTo>
                  <a:cubicBezTo>
                    <a:pt x="162" y="35"/>
                    <a:pt x="160" y="45"/>
                    <a:pt x="158" y="46"/>
                  </a:cubicBezTo>
                  <a:cubicBezTo>
                    <a:pt x="157" y="46"/>
                    <a:pt x="148" y="40"/>
                    <a:pt x="145" y="39"/>
                  </a:cubicBezTo>
                  <a:cubicBezTo>
                    <a:pt x="143" y="38"/>
                    <a:pt x="141" y="35"/>
                    <a:pt x="141" y="32"/>
                  </a:cubicBezTo>
                  <a:cubicBezTo>
                    <a:pt x="141" y="29"/>
                    <a:pt x="136" y="24"/>
                    <a:pt x="134" y="23"/>
                  </a:cubicBezTo>
                  <a:cubicBezTo>
                    <a:pt x="132" y="22"/>
                    <a:pt x="121" y="11"/>
                    <a:pt x="121" y="11"/>
                  </a:cubicBezTo>
                  <a:cubicBezTo>
                    <a:pt x="104" y="11"/>
                    <a:pt x="104" y="11"/>
                    <a:pt x="104" y="11"/>
                  </a:cubicBezTo>
                  <a:cubicBezTo>
                    <a:pt x="100" y="16"/>
                    <a:pt x="100" y="16"/>
                    <a:pt x="100" y="16"/>
                  </a:cubicBezTo>
                  <a:cubicBezTo>
                    <a:pt x="68" y="17"/>
                    <a:pt x="68" y="17"/>
                    <a:pt x="68" y="17"/>
                  </a:cubicBezTo>
                  <a:cubicBezTo>
                    <a:pt x="68" y="17"/>
                    <a:pt x="43" y="7"/>
                    <a:pt x="39" y="6"/>
                  </a:cubicBezTo>
                  <a:cubicBezTo>
                    <a:pt x="34" y="5"/>
                    <a:pt x="26" y="0"/>
                    <a:pt x="26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6"/>
                    <a:pt x="3" y="9"/>
                    <a:pt x="6" y="13"/>
                  </a:cubicBezTo>
                  <a:cubicBezTo>
                    <a:pt x="11" y="19"/>
                    <a:pt x="15" y="31"/>
                    <a:pt x="16" y="35"/>
                  </a:cubicBezTo>
                  <a:cubicBezTo>
                    <a:pt x="16" y="39"/>
                    <a:pt x="23" y="42"/>
                    <a:pt x="30" y="46"/>
                  </a:cubicBezTo>
                  <a:cubicBezTo>
                    <a:pt x="36" y="50"/>
                    <a:pt x="36" y="59"/>
                    <a:pt x="35" y="61"/>
                  </a:cubicBezTo>
                  <a:cubicBezTo>
                    <a:pt x="34" y="63"/>
                    <a:pt x="27" y="59"/>
                    <a:pt x="26" y="62"/>
                  </a:cubicBezTo>
                  <a:cubicBezTo>
                    <a:pt x="26" y="64"/>
                    <a:pt x="36" y="73"/>
                    <a:pt x="40" y="72"/>
                  </a:cubicBezTo>
                  <a:cubicBezTo>
                    <a:pt x="44" y="72"/>
                    <a:pt x="46" y="74"/>
                    <a:pt x="52" y="80"/>
                  </a:cubicBezTo>
                  <a:cubicBezTo>
                    <a:pt x="59" y="85"/>
                    <a:pt x="58" y="92"/>
                    <a:pt x="56" y="94"/>
                  </a:cubicBezTo>
                  <a:cubicBezTo>
                    <a:pt x="53" y="96"/>
                    <a:pt x="61" y="100"/>
                    <a:pt x="69" y="105"/>
                  </a:cubicBezTo>
                  <a:cubicBezTo>
                    <a:pt x="77" y="110"/>
                    <a:pt x="80" y="117"/>
                    <a:pt x="81" y="120"/>
                  </a:cubicBezTo>
                  <a:cubicBezTo>
                    <a:pt x="81" y="122"/>
                    <a:pt x="85" y="120"/>
                    <a:pt x="86" y="116"/>
                  </a:cubicBezTo>
                  <a:cubicBezTo>
                    <a:pt x="87" y="112"/>
                    <a:pt x="84" y="111"/>
                    <a:pt x="84" y="107"/>
                  </a:cubicBezTo>
                  <a:cubicBezTo>
                    <a:pt x="84" y="103"/>
                    <a:pt x="77" y="104"/>
                    <a:pt x="74" y="103"/>
                  </a:cubicBezTo>
                  <a:cubicBezTo>
                    <a:pt x="71" y="103"/>
                    <a:pt x="74" y="96"/>
                    <a:pt x="71" y="93"/>
                  </a:cubicBezTo>
                  <a:cubicBezTo>
                    <a:pt x="68" y="90"/>
                    <a:pt x="66" y="83"/>
                    <a:pt x="64" y="77"/>
                  </a:cubicBezTo>
                  <a:cubicBezTo>
                    <a:pt x="63" y="72"/>
                    <a:pt x="55" y="66"/>
                    <a:pt x="52" y="60"/>
                  </a:cubicBezTo>
                  <a:cubicBezTo>
                    <a:pt x="48" y="54"/>
                    <a:pt x="45" y="49"/>
                    <a:pt x="43" y="48"/>
                  </a:cubicBezTo>
                  <a:cubicBezTo>
                    <a:pt x="40" y="46"/>
                    <a:pt x="46" y="44"/>
                    <a:pt x="44" y="42"/>
                  </a:cubicBezTo>
                  <a:cubicBezTo>
                    <a:pt x="42" y="40"/>
                    <a:pt x="39" y="40"/>
                    <a:pt x="35" y="38"/>
                  </a:cubicBezTo>
                  <a:cubicBezTo>
                    <a:pt x="31" y="36"/>
                    <a:pt x="29" y="33"/>
                    <a:pt x="29" y="29"/>
                  </a:cubicBezTo>
                  <a:cubicBezTo>
                    <a:pt x="29" y="25"/>
                    <a:pt x="26" y="16"/>
                    <a:pt x="25" y="13"/>
                  </a:cubicBezTo>
                  <a:cubicBezTo>
                    <a:pt x="24" y="9"/>
                    <a:pt x="28" y="10"/>
                    <a:pt x="29" y="11"/>
                  </a:cubicBezTo>
                  <a:cubicBezTo>
                    <a:pt x="30" y="13"/>
                    <a:pt x="31" y="14"/>
                    <a:pt x="33" y="13"/>
                  </a:cubicBezTo>
                  <a:cubicBezTo>
                    <a:pt x="35" y="12"/>
                    <a:pt x="38" y="13"/>
                    <a:pt x="39" y="16"/>
                  </a:cubicBezTo>
                  <a:cubicBezTo>
                    <a:pt x="40" y="19"/>
                    <a:pt x="45" y="16"/>
                    <a:pt x="47" y="17"/>
                  </a:cubicBezTo>
                  <a:cubicBezTo>
                    <a:pt x="49" y="19"/>
                    <a:pt x="42" y="20"/>
                    <a:pt x="49" y="32"/>
                  </a:cubicBezTo>
                  <a:cubicBezTo>
                    <a:pt x="55" y="43"/>
                    <a:pt x="51" y="37"/>
                    <a:pt x="51" y="44"/>
                  </a:cubicBezTo>
                  <a:cubicBezTo>
                    <a:pt x="51" y="52"/>
                    <a:pt x="55" y="49"/>
                    <a:pt x="56" y="47"/>
                  </a:cubicBezTo>
                  <a:cubicBezTo>
                    <a:pt x="57" y="46"/>
                    <a:pt x="61" y="50"/>
                    <a:pt x="64" y="54"/>
                  </a:cubicBezTo>
                  <a:cubicBezTo>
                    <a:pt x="67" y="58"/>
                    <a:pt x="73" y="58"/>
                    <a:pt x="73" y="60"/>
                  </a:cubicBezTo>
                  <a:cubicBezTo>
                    <a:pt x="73" y="63"/>
                    <a:pt x="75" y="67"/>
                    <a:pt x="79" y="68"/>
                  </a:cubicBezTo>
                  <a:cubicBezTo>
                    <a:pt x="83" y="69"/>
                    <a:pt x="84" y="73"/>
                    <a:pt x="87" y="74"/>
                  </a:cubicBezTo>
                  <a:cubicBezTo>
                    <a:pt x="89" y="74"/>
                    <a:pt x="90" y="77"/>
                    <a:pt x="88" y="81"/>
                  </a:cubicBezTo>
                  <a:cubicBezTo>
                    <a:pt x="87" y="84"/>
                    <a:pt x="88" y="87"/>
                    <a:pt x="95" y="89"/>
                  </a:cubicBezTo>
                  <a:cubicBezTo>
                    <a:pt x="102" y="92"/>
                    <a:pt x="99" y="93"/>
                    <a:pt x="105" y="98"/>
                  </a:cubicBezTo>
                  <a:cubicBezTo>
                    <a:pt x="110" y="103"/>
                    <a:pt x="126" y="120"/>
                    <a:pt x="129" y="125"/>
                  </a:cubicBezTo>
                  <a:cubicBezTo>
                    <a:pt x="132" y="130"/>
                    <a:pt x="133" y="134"/>
                    <a:pt x="134" y="137"/>
                  </a:cubicBezTo>
                  <a:cubicBezTo>
                    <a:pt x="136" y="141"/>
                    <a:pt x="132" y="142"/>
                    <a:pt x="134" y="145"/>
                  </a:cubicBezTo>
                  <a:cubicBezTo>
                    <a:pt x="136" y="148"/>
                    <a:pt x="130" y="147"/>
                    <a:pt x="130" y="149"/>
                  </a:cubicBezTo>
                  <a:cubicBezTo>
                    <a:pt x="131" y="152"/>
                    <a:pt x="134" y="163"/>
                    <a:pt x="139" y="163"/>
                  </a:cubicBezTo>
                  <a:cubicBezTo>
                    <a:pt x="145" y="164"/>
                    <a:pt x="151" y="171"/>
                    <a:pt x="156" y="174"/>
                  </a:cubicBezTo>
                  <a:cubicBezTo>
                    <a:pt x="160" y="178"/>
                    <a:pt x="167" y="177"/>
                    <a:pt x="174" y="180"/>
                  </a:cubicBezTo>
                  <a:cubicBezTo>
                    <a:pt x="180" y="182"/>
                    <a:pt x="186" y="188"/>
                    <a:pt x="196" y="191"/>
                  </a:cubicBezTo>
                  <a:cubicBezTo>
                    <a:pt x="206" y="194"/>
                    <a:pt x="215" y="198"/>
                    <a:pt x="221" y="202"/>
                  </a:cubicBezTo>
                  <a:cubicBezTo>
                    <a:pt x="228" y="206"/>
                    <a:pt x="235" y="204"/>
                    <a:pt x="244" y="201"/>
                  </a:cubicBezTo>
                  <a:cubicBezTo>
                    <a:pt x="253" y="197"/>
                    <a:pt x="260" y="202"/>
                    <a:pt x="265" y="204"/>
                  </a:cubicBezTo>
                  <a:cubicBezTo>
                    <a:pt x="267" y="205"/>
                    <a:pt x="272" y="209"/>
                    <a:pt x="277" y="213"/>
                  </a:cubicBezTo>
                  <a:cubicBezTo>
                    <a:pt x="281" y="207"/>
                    <a:pt x="285" y="201"/>
                    <a:pt x="286" y="201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436" name="Freeform 101"/>
            <p:cNvSpPr/>
            <p:nvPr/>
          </p:nvSpPr>
          <p:spPr bwMode="auto">
            <a:xfrm>
              <a:off x="2822290" y="3564346"/>
              <a:ext cx="103761" cy="101972"/>
            </a:xfrm>
            <a:custGeom>
              <a:avLst/>
              <a:gdLst/>
              <a:ahLst/>
              <a:cxnLst>
                <a:cxn ang="0">
                  <a:pos x="42" y="31"/>
                </a:cxn>
                <a:cxn ang="0">
                  <a:pos x="48" y="25"/>
                </a:cxn>
                <a:cxn ang="0">
                  <a:pos x="43" y="22"/>
                </a:cxn>
                <a:cxn ang="0">
                  <a:pos x="38" y="23"/>
                </a:cxn>
                <a:cxn ang="0">
                  <a:pos x="38" y="0"/>
                </a:cxn>
                <a:cxn ang="0">
                  <a:pos x="19" y="0"/>
                </a:cxn>
                <a:cxn ang="0">
                  <a:pos x="16" y="8"/>
                </a:cxn>
                <a:cxn ang="0">
                  <a:pos x="24" y="19"/>
                </a:cxn>
                <a:cxn ang="0">
                  <a:pos x="9" y="21"/>
                </a:cxn>
                <a:cxn ang="0">
                  <a:pos x="0" y="33"/>
                </a:cxn>
                <a:cxn ang="0">
                  <a:pos x="12" y="44"/>
                </a:cxn>
                <a:cxn ang="0">
                  <a:pos x="28" y="47"/>
                </a:cxn>
                <a:cxn ang="0">
                  <a:pos x="28" y="47"/>
                </a:cxn>
                <a:cxn ang="0">
                  <a:pos x="36" y="40"/>
                </a:cxn>
                <a:cxn ang="0">
                  <a:pos x="42" y="31"/>
                </a:cxn>
              </a:cxnLst>
              <a:rect l="0" t="0" r="r" b="b"/>
              <a:pathLst>
                <a:path w="48" h="47">
                  <a:moveTo>
                    <a:pt x="42" y="31"/>
                  </a:moveTo>
                  <a:cubicBezTo>
                    <a:pt x="44" y="29"/>
                    <a:pt x="46" y="27"/>
                    <a:pt x="48" y="25"/>
                  </a:cubicBezTo>
                  <a:cubicBezTo>
                    <a:pt x="44" y="27"/>
                    <a:pt x="43" y="25"/>
                    <a:pt x="43" y="22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4" y="0"/>
                    <a:pt x="21" y="0"/>
                    <a:pt x="19" y="0"/>
                  </a:cubicBezTo>
                  <a:cubicBezTo>
                    <a:pt x="17" y="0"/>
                    <a:pt x="17" y="8"/>
                    <a:pt x="16" y="8"/>
                  </a:cubicBezTo>
                  <a:cubicBezTo>
                    <a:pt x="15" y="9"/>
                    <a:pt x="25" y="16"/>
                    <a:pt x="24" y="19"/>
                  </a:cubicBezTo>
                  <a:cubicBezTo>
                    <a:pt x="23" y="22"/>
                    <a:pt x="10" y="21"/>
                    <a:pt x="9" y="21"/>
                  </a:cubicBezTo>
                  <a:cubicBezTo>
                    <a:pt x="8" y="21"/>
                    <a:pt x="4" y="27"/>
                    <a:pt x="0" y="33"/>
                  </a:cubicBezTo>
                  <a:cubicBezTo>
                    <a:pt x="5" y="38"/>
                    <a:pt x="10" y="42"/>
                    <a:pt x="12" y="44"/>
                  </a:cubicBezTo>
                  <a:cubicBezTo>
                    <a:pt x="17" y="47"/>
                    <a:pt x="25" y="44"/>
                    <a:pt x="28" y="47"/>
                  </a:cubicBezTo>
                  <a:cubicBezTo>
                    <a:pt x="28" y="47"/>
                    <a:pt x="28" y="47"/>
                    <a:pt x="28" y="47"/>
                  </a:cubicBezTo>
                  <a:cubicBezTo>
                    <a:pt x="32" y="44"/>
                    <a:pt x="35" y="40"/>
                    <a:pt x="36" y="40"/>
                  </a:cubicBezTo>
                  <a:cubicBezTo>
                    <a:pt x="39" y="39"/>
                    <a:pt x="37" y="35"/>
                    <a:pt x="42" y="31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437" name="Freeform 102"/>
            <p:cNvSpPr/>
            <p:nvPr/>
          </p:nvSpPr>
          <p:spPr bwMode="auto">
            <a:xfrm>
              <a:off x="2904583" y="3550034"/>
              <a:ext cx="30413" cy="64403"/>
            </a:xfrm>
            <a:custGeom>
              <a:avLst/>
              <a:gdLst/>
              <a:ahLst/>
              <a:cxnLst>
                <a:cxn ang="0">
                  <a:pos x="2" y="7"/>
                </a:cxn>
                <a:cxn ang="0">
                  <a:pos x="0" y="7"/>
                </a:cxn>
                <a:cxn ang="0">
                  <a:pos x="0" y="30"/>
                </a:cxn>
                <a:cxn ang="0">
                  <a:pos x="5" y="29"/>
                </a:cxn>
                <a:cxn ang="0">
                  <a:pos x="9" y="24"/>
                </a:cxn>
                <a:cxn ang="0">
                  <a:pos x="12" y="5"/>
                </a:cxn>
                <a:cxn ang="0">
                  <a:pos x="14" y="3"/>
                </a:cxn>
                <a:cxn ang="0">
                  <a:pos x="9" y="0"/>
                </a:cxn>
                <a:cxn ang="0">
                  <a:pos x="2" y="7"/>
                </a:cxn>
              </a:cxnLst>
              <a:rect l="0" t="0" r="r" b="b"/>
              <a:pathLst>
                <a:path w="14" h="30">
                  <a:moveTo>
                    <a:pt x="2" y="7"/>
                  </a:moveTo>
                  <a:cubicBezTo>
                    <a:pt x="2" y="7"/>
                    <a:pt x="1" y="7"/>
                    <a:pt x="0" y="7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6" y="27"/>
                    <a:pt x="7" y="25"/>
                    <a:pt x="9" y="24"/>
                  </a:cubicBezTo>
                  <a:cubicBezTo>
                    <a:pt x="13" y="20"/>
                    <a:pt x="7" y="6"/>
                    <a:pt x="12" y="5"/>
                  </a:cubicBezTo>
                  <a:cubicBezTo>
                    <a:pt x="13" y="5"/>
                    <a:pt x="14" y="4"/>
                    <a:pt x="14" y="3"/>
                  </a:cubicBezTo>
                  <a:cubicBezTo>
                    <a:pt x="12" y="2"/>
                    <a:pt x="10" y="0"/>
                    <a:pt x="9" y="0"/>
                  </a:cubicBezTo>
                  <a:cubicBezTo>
                    <a:pt x="6" y="0"/>
                    <a:pt x="3" y="7"/>
                    <a:pt x="2" y="7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438" name="Freeform 103"/>
            <p:cNvSpPr/>
            <p:nvPr/>
          </p:nvSpPr>
          <p:spPr bwMode="auto">
            <a:xfrm>
              <a:off x="3260591" y="3501731"/>
              <a:ext cx="73349" cy="62615"/>
            </a:xfrm>
            <a:custGeom>
              <a:avLst/>
              <a:gdLst/>
              <a:ahLst/>
              <a:cxnLst>
                <a:cxn ang="0">
                  <a:pos x="16" y="3"/>
                </a:cxn>
                <a:cxn ang="0">
                  <a:pos x="23" y="19"/>
                </a:cxn>
                <a:cxn ang="0">
                  <a:pos x="1" y="23"/>
                </a:cxn>
                <a:cxn ang="0">
                  <a:pos x="16" y="26"/>
                </a:cxn>
                <a:cxn ang="0">
                  <a:pos x="31" y="28"/>
                </a:cxn>
                <a:cxn ang="0">
                  <a:pos x="34" y="6"/>
                </a:cxn>
                <a:cxn ang="0">
                  <a:pos x="16" y="3"/>
                </a:cxn>
              </a:cxnLst>
              <a:rect l="0" t="0" r="r" b="b"/>
              <a:pathLst>
                <a:path w="34" h="29">
                  <a:moveTo>
                    <a:pt x="16" y="3"/>
                  </a:moveTo>
                  <a:cubicBezTo>
                    <a:pt x="11" y="7"/>
                    <a:pt x="23" y="14"/>
                    <a:pt x="23" y="19"/>
                  </a:cubicBezTo>
                  <a:cubicBezTo>
                    <a:pt x="23" y="23"/>
                    <a:pt x="3" y="18"/>
                    <a:pt x="1" y="23"/>
                  </a:cubicBezTo>
                  <a:cubicBezTo>
                    <a:pt x="0" y="25"/>
                    <a:pt x="8" y="29"/>
                    <a:pt x="16" y="26"/>
                  </a:cubicBezTo>
                  <a:cubicBezTo>
                    <a:pt x="23" y="24"/>
                    <a:pt x="28" y="26"/>
                    <a:pt x="31" y="28"/>
                  </a:cubicBezTo>
                  <a:cubicBezTo>
                    <a:pt x="32" y="21"/>
                    <a:pt x="33" y="12"/>
                    <a:pt x="34" y="6"/>
                  </a:cubicBezTo>
                  <a:cubicBezTo>
                    <a:pt x="27" y="5"/>
                    <a:pt x="19" y="0"/>
                    <a:pt x="16" y="3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439" name="Freeform 104"/>
            <p:cNvSpPr/>
            <p:nvPr/>
          </p:nvSpPr>
          <p:spPr bwMode="auto">
            <a:xfrm>
              <a:off x="3326783" y="3512465"/>
              <a:ext cx="84083" cy="57247"/>
            </a:xfrm>
            <a:custGeom>
              <a:avLst/>
              <a:gdLst/>
              <a:ahLst/>
              <a:cxnLst>
                <a:cxn ang="0">
                  <a:pos x="15" y="19"/>
                </a:cxn>
                <a:cxn ang="0">
                  <a:pos x="39" y="14"/>
                </a:cxn>
                <a:cxn ang="0">
                  <a:pos x="9" y="2"/>
                </a:cxn>
                <a:cxn ang="0">
                  <a:pos x="3" y="1"/>
                </a:cxn>
                <a:cxn ang="0">
                  <a:pos x="0" y="23"/>
                </a:cxn>
                <a:cxn ang="0">
                  <a:pos x="1" y="24"/>
                </a:cxn>
                <a:cxn ang="0">
                  <a:pos x="15" y="19"/>
                </a:cxn>
              </a:cxnLst>
              <a:rect l="0" t="0" r="r" b="b"/>
              <a:pathLst>
                <a:path w="39" h="26">
                  <a:moveTo>
                    <a:pt x="15" y="19"/>
                  </a:moveTo>
                  <a:cubicBezTo>
                    <a:pt x="24" y="16"/>
                    <a:pt x="39" y="21"/>
                    <a:pt x="39" y="14"/>
                  </a:cubicBezTo>
                  <a:cubicBezTo>
                    <a:pt x="39" y="7"/>
                    <a:pt x="15" y="0"/>
                    <a:pt x="9" y="2"/>
                  </a:cubicBezTo>
                  <a:cubicBezTo>
                    <a:pt x="7" y="2"/>
                    <a:pt x="5" y="2"/>
                    <a:pt x="3" y="1"/>
                  </a:cubicBezTo>
                  <a:cubicBezTo>
                    <a:pt x="2" y="7"/>
                    <a:pt x="1" y="16"/>
                    <a:pt x="0" y="23"/>
                  </a:cubicBezTo>
                  <a:cubicBezTo>
                    <a:pt x="1" y="23"/>
                    <a:pt x="1" y="23"/>
                    <a:pt x="1" y="24"/>
                  </a:cubicBezTo>
                  <a:cubicBezTo>
                    <a:pt x="5" y="26"/>
                    <a:pt x="6" y="22"/>
                    <a:pt x="15" y="19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440" name="Freeform 105"/>
            <p:cNvSpPr/>
            <p:nvPr/>
          </p:nvSpPr>
          <p:spPr bwMode="auto">
            <a:xfrm>
              <a:off x="2947518" y="3635905"/>
              <a:ext cx="103761" cy="105550"/>
            </a:xfrm>
            <a:custGeom>
              <a:avLst/>
              <a:gdLst/>
              <a:ahLst/>
              <a:cxnLst>
                <a:cxn ang="0">
                  <a:pos x="26" y="46"/>
                </a:cxn>
                <a:cxn ang="0">
                  <a:pos x="37" y="48"/>
                </a:cxn>
                <a:cxn ang="0">
                  <a:pos x="42" y="49"/>
                </a:cxn>
                <a:cxn ang="0">
                  <a:pos x="41" y="47"/>
                </a:cxn>
                <a:cxn ang="0">
                  <a:pos x="44" y="32"/>
                </a:cxn>
                <a:cxn ang="0">
                  <a:pos x="45" y="13"/>
                </a:cxn>
                <a:cxn ang="0">
                  <a:pos x="48" y="1"/>
                </a:cxn>
                <a:cxn ang="0">
                  <a:pos x="48" y="0"/>
                </a:cxn>
                <a:cxn ang="0">
                  <a:pos x="34" y="5"/>
                </a:cxn>
                <a:cxn ang="0">
                  <a:pos x="24" y="8"/>
                </a:cxn>
                <a:cxn ang="0">
                  <a:pos x="11" y="13"/>
                </a:cxn>
                <a:cxn ang="0">
                  <a:pos x="8" y="20"/>
                </a:cxn>
                <a:cxn ang="0">
                  <a:pos x="4" y="23"/>
                </a:cxn>
                <a:cxn ang="0">
                  <a:pos x="0" y="24"/>
                </a:cxn>
                <a:cxn ang="0">
                  <a:pos x="2" y="28"/>
                </a:cxn>
                <a:cxn ang="0">
                  <a:pos x="16" y="42"/>
                </a:cxn>
                <a:cxn ang="0">
                  <a:pos x="19" y="46"/>
                </a:cxn>
                <a:cxn ang="0">
                  <a:pos x="26" y="46"/>
                </a:cxn>
              </a:cxnLst>
              <a:rect l="0" t="0" r="r" b="b"/>
              <a:pathLst>
                <a:path w="48" h="49">
                  <a:moveTo>
                    <a:pt x="26" y="46"/>
                  </a:moveTo>
                  <a:cubicBezTo>
                    <a:pt x="28" y="48"/>
                    <a:pt x="34" y="46"/>
                    <a:pt x="37" y="48"/>
                  </a:cubicBezTo>
                  <a:cubicBezTo>
                    <a:pt x="38" y="49"/>
                    <a:pt x="40" y="49"/>
                    <a:pt x="42" y="49"/>
                  </a:cubicBezTo>
                  <a:cubicBezTo>
                    <a:pt x="42" y="48"/>
                    <a:pt x="41" y="47"/>
                    <a:pt x="41" y="47"/>
                  </a:cubicBezTo>
                  <a:cubicBezTo>
                    <a:pt x="39" y="43"/>
                    <a:pt x="42" y="37"/>
                    <a:pt x="44" y="32"/>
                  </a:cubicBezTo>
                  <a:cubicBezTo>
                    <a:pt x="45" y="27"/>
                    <a:pt x="42" y="16"/>
                    <a:pt x="45" y="13"/>
                  </a:cubicBezTo>
                  <a:cubicBezTo>
                    <a:pt x="48" y="10"/>
                    <a:pt x="46" y="8"/>
                    <a:pt x="48" y="1"/>
                  </a:cubicBezTo>
                  <a:cubicBezTo>
                    <a:pt x="48" y="1"/>
                    <a:pt x="48" y="0"/>
                    <a:pt x="48" y="0"/>
                  </a:cubicBezTo>
                  <a:cubicBezTo>
                    <a:pt x="42" y="0"/>
                    <a:pt x="36" y="5"/>
                    <a:pt x="34" y="5"/>
                  </a:cubicBezTo>
                  <a:cubicBezTo>
                    <a:pt x="32" y="5"/>
                    <a:pt x="25" y="3"/>
                    <a:pt x="24" y="8"/>
                  </a:cubicBezTo>
                  <a:cubicBezTo>
                    <a:pt x="23" y="12"/>
                    <a:pt x="18" y="12"/>
                    <a:pt x="11" y="13"/>
                  </a:cubicBezTo>
                  <a:cubicBezTo>
                    <a:pt x="5" y="13"/>
                    <a:pt x="8" y="19"/>
                    <a:pt x="8" y="20"/>
                  </a:cubicBezTo>
                  <a:cubicBezTo>
                    <a:pt x="7" y="21"/>
                    <a:pt x="4" y="23"/>
                    <a:pt x="4" y="23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6"/>
                    <a:pt x="0" y="27"/>
                    <a:pt x="2" y="28"/>
                  </a:cubicBezTo>
                  <a:cubicBezTo>
                    <a:pt x="6" y="31"/>
                    <a:pt x="11" y="39"/>
                    <a:pt x="16" y="42"/>
                  </a:cubicBezTo>
                  <a:cubicBezTo>
                    <a:pt x="18" y="43"/>
                    <a:pt x="19" y="44"/>
                    <a:pt x="19" y="46"/>
                  </a:cubicBezTo>
                  <a:cubicBezTo>
                    <a:pt x="22" y="46"/>
                    <a:pt x="24" y="46"/>
                    <a:pt x="26" y="46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441" name="Freeform 106"/>
            <p:cNvSpPr/>
            <p:nvPr/>
          </p:nvSpPr>
          <p:spPr bwMode="auto">
            <a:xfrm>
              <a:off x="3274903" y="3877417"/>
              <a:ext cx="969630" cy="989309"/>
            </a:xfrm>
            <a:custGeom>
              <a:avLst/>
              <a:gdLst/>
              <a:ahLst/>
              <a:cxnLst>
                <a:cxn ang="0">
                  <a:pos x="253" y="427"/>
                </a:cxn>
                <a:cxn ang="0">
                  <a:pos x="260" y="429"/>
                </a:cxn>
                <a:cxn ang="0">
                  <a:pos x="289" y="379"/>
                </a:cxn>
                <a:cxn ang="0">
                  <a:pos x="307" y="343"/>
                </a:cxn>
                <a:cxn ang="0">
                  <a:pos x="337" y="326"/>
                </a:cxn>
                <a:cxn ang="0">
                  <a:pos x="372" y="316"/>
                </a:cxn>
                <a:cxn ang="0">
                  <a:pos x="386" y="290"/>
                </a:cxn>
                <a:cxn ang="0">
                  <a:pos x="397" y="264"/>
                </a:cxn>
                <a:cxn ang="0">
                  <a:pos x="401" y="211"/>
                </a:cxn>
                <a:cxn ang="0">
                  <a:pos x="409" y="206"/>
                </a:cxn>
                <a:cxn ang="0">
                  <a:pos x="445" y="158"/>
                </a:cxn>
                <a:cxn ang="0">
                  <a:pos x="406" y="104"/>
                </a:cxn>
                <a:cxn ang="0">
                  <a:pos x="336" y="96"/>
                </a:cxn>
                <a:cxn ang="0">
                  <a:pos x="295" y="74"/>
                </a:cxn>
                <a:cxn ang="0">
                  <a:pos x="291" y="67"/>
                </a:cxn>
                <a:cxn ang="0">
                  <a:pos x="264" y="60"/>
                </a:cxn>
                <a:cxn ang="0">
                  <a:pos x="258" y="13"/>
                </a:cxn>
                <a:cxn ang="0">
                  <a:pos x="222" y="32"/>
                </a:cxn>
                <a:cxn ang="0">
                  <a:pos x="191" y="39"/>
                </a:cxn>
                <a:cxn ang="0">
                  <a:pos x="165" y="40"/>
                </a:cxn>
                <a:cxn ang="0">
                  <a:pos x="157" y="1"/>
                </a:cxn>
                <a:cxn ang="0">
                  <a:pos x="129" y="17"/>
                </a:cxn>
                <a:cxn ang="0">
                  <a:pos x="107" y="15"/>
                </a:cxn>
                <a:cxn ang="0">
                  <a:pos x="120" y="32"/>
                </a:cxn>
                <a:cxn ang="0">
                  <a:pos x="105" y="46"/>
                </a:cxn>
                <a:cxn ang="0">
                  <a:pos x="84" y="49"/>
                </a:cxn>
                <a:cxn ang="0">
                  <a:pos x="48" y="42"/>
                </a:cxn>
                <a:cxn ang="0">
                  <a:pos x="45" y="59"/>
                </a:cxn>
                <a:cxn ang="0">
                  <a:pos x="46" y="108"/>
                </a:cxn>
                <a:cxn ang="0">
                  <a:pos x="12" y="120"/>
                </a:cxn>
                <a:cxn ang="0">
                  <a:pos x="2" y="144"/>
                </a:cxn>
                <a:cxn ang="0">
                  <a:pos x="15" y="168"/>
                </a:cxn>
                <a:cxn ang="0">
                  <a:pos x="38" y="172"/>
                </a:cxn>
                <a:cxn ang="0">
                  <a:pos x="65" y="184"/>
                </a:cxn>
                <a:cxn ang="0">
                  <a:pos x="99" y="174"/>
                </a:cxn>
                <a:cxn ang="0">
                  <a:pos x="124" y="206"/>
                </a:cxn>
                <a:cxn ang="0">
                  <a:pos x="150" y="217"/>
                </a:cxn>
                <a:cxn ang="0">
                  <a:pos x="158" y="242"/>
                </a:cxn>
                <a:cxn ang="0">
                  <a:pos x="186" y="265"/>
                </a:cxn>
                <a:cxn ang="0">
                  <a:pos x="182" y="293"/>
                </a:cxn>
                <a:cxn ang="0">
                  <a:pos x="199" y="317"/>
                </a:cxn>
                <a:cxn ang="0">
                  <a:pos x="222" y="337"/>
                </a:cxn>
                <a:cxn ang="0">
                  <a:pos x="230" y="375"/>
                </a:cxn>
                <a:cxn ang="0">
                  <a:pos x="187" y="415"/>
                </a:cxn>
                <a:cxn ang="0">
                  <a:pos x="205" y="426"/>
                </a:cxn>
                <a:cxn ang="0">
                  <a:pos x="232" y="443"/>
                </a:cxn>
              </a:cxnLst>
              <a:rect l="0" t="0" r="r" b="b"/>
              <a:pathLst>
                <a:path w="450" h="460">
                  <a:moveTo>
                    <a:pt x="238" y="455"/>
                  </a:moveTo>
                  <a:cubicBezTo>
                    <a:pt x="245" y="450"/>
                    <a:pt x="244" y="447"/>
                    <a:pt x="247" y="441"/>
                  </a:cubicBezTo>
                  <a:cubicBezTo>
                    <a:pt x="250" y="435"/>
                    <a:pt x="247" y="432"/>
                    <a:pt x="253" y="427"/>
                  </a:cubicBezTo>
                  <a:cubicBezTo>
                    <a:pt x="258" y="422"/>
                    <a:pt x="252" y="418"/>
                    <a:pt x="259" y="415"/>
                  </a:cubicBezTo>
                  <a:cubicBezTo>
                    <a:pt x="266" y="412"/>
                    <a:pt x="265" y="418"/>
                    <a:pt x="259" y="425"/>
                  </a:cubicBezTo>
                  <a:cubicBezTo>
                    <a:pt x="253" y="432"/>
                    <a:pt x="252" y="434"/>
                    <a:pt x="260" y="429"/>
                  </a:cubicBezTo>
                  <a:cubicBezTo>
                    <a:pt x="267" y="423"/>
                    <a:pt x="270" y="416"/>
                    <a:pt x="274" y="407"/>
                  </a:cubicBezTo>
                  <a:cubicBezTo>
                    <a:pt x="279" y="398"/>
                    <a:pt x="282" y="395"/>
                    <a:pt x="286" y="395"/>
                  </a:cubicBezTo>
                  <a:cubicBezTo>
                    <a:pt x="289" y="394"/>
                    <a:pt x="289" y="385"/>
                    <a:pt x="289" y="379"/>
                  </a:cubicBezTo>
                  <a:cubicBezTo>
                    <a:pt x="288" y="372"/>
                    <a:pt x="286" y="366"/>
                    <a:pt x="289" y="362"/>
                  </a:cubicBezTo>
                  <a:cubicBezTo>
                    <a:pt x="292" y="358"/>
                    <a:pt x="289" y="354"/>
                    <a:pt x="293" y="354"/>
                  </a:cubicBezTo>
                  <a:cubicBezTo>
                    <a:pt x="296" y="354"/>
                    <a:pt x="301" y="348"/>
                    <a:pt x="307" y="343"/>
                  </a:cubicBezTo>
                  <a:cubicBezTo>
                    <a:pt x="312" y="337"/>
                    <a:pt x="316" y="337"/>
                    <a:pt x="322" y="336"/>
                  </a:cubicBezTo>
                  <a:cubicBezTo>
                    <a:pt x="327" y="336"/>
                    <a:pt x="324" y="334"/>
                    <a:pt x="328" y="333"/>
                  </a:cubicBezTo>
                  <a:cubicBezTo>
                    <a:pt x="332" y="332"/>
                    <a:pt x="334" y="328"/>
                    <a:pt x="337" y="326"/>
                  </a:cubicBezTo>
                  <a:cubicBezTo>
                    <a:pt x="339" y="324"/>
                    <a:pt x="349" y="326"/>
                    <a:pt x="355" y="326"/>
                  </a:cubicBezTo>
                  <a:cubicBezTo>
                    <a:pt x="361" y="326"/>
                    <a:pt x="365" y="327"/>
                    <a:pt x="365" y="323"/>
                  </a:cubicBezTo>
                  <a:cubicBezTo>
                    <a:pt x="365" y="319"/>
                    <a:pt x="368" y="316"/>
                    <a:pt x="372" y="316"/>
                  </a:cubicBezTo>
                  <a:cubicBezTo>
                    <a:pt x="375" y="316"/>
                    <a:pt x="377" y="315"/>
                    <a:pt x="377" y="310"/>
                  </a:cubicBezTo>
                  <a:cubicBezTo>
                    <a:pt x="377" y="305"/>
                    <a:pt x="378" y="302"/>
                    <a:pt x="381" y="300"/>
                  </a:cubicBezTo>
                  <a:cubicBezTo>
                    <a:pt x="384" y="298"/>
                    <a:pt x="385" y="293"/>
                    <a:pt x="386" y="290"/>
                  </a:cubicBezTo>
                  <a:cubicBezTo>
                    <a:pt x="387" y="286"/>
                    <a:pt x="390" y="288"/>
                    <a:pt x="390" y="284"/>
                  </a:cubicBezTo>
                  <a:cubicBezTo>
                    <a:pt x="390" y="279"/>
                    <a:pt x="392" y="274"/>
                    <a:pt x="392" y="270"/>
                  </a:cubicBezTo>
                  <a:cubicBezTo>
                    <a:pt x="392" y="266"/>
                    <a:pt x="396" y="267"/>
                    <a:pt x="397" y="264"/>
                  </a:cubicBezTo>
                  <a:cubicBezTo>
                    <a:pt x="399" y="261"/>
                    <a:pt x="396" y="258"/>
                    <a:pt x="399" y="250"/>
                  </a:cubicBezTo>
                  <a:cubicBezTo>
                    <a:pt x="401" y="242"/>
                    <a:pt x="399" y="235"/>
                    <a:pt x="399" y="228"/>
                  </a:cubicBezTo>
                  <a:cubicBezTo>
                    <a:pt x="399" y="221"/>
                    <a:pt x="399" y="214"/>
                    <a:pt x="401" y="211"/>
                  </a:cubicBezTo>
                  <a:cubicBezTo>
                    <a:pt x="404" y="209"/>
                    <a:pt x="402" y="208"/>
                    <a:pt x="400" y="207"/>
                  </a:cubicBezTo>
                  <a:cubicBezTo>
                    <a:pt x="398" y="206"/>
                    <a:pt x="401" y="203"/>
                    <a:pt x="402" y="204"/>
                  </a:cubicBezTo>
                  <a:cubicBezTo>
                    <a:pt x="404" y="204"/>
                    <a:pt x="406" y="208"/>
                    <a:pt x="409" y="206"/>
                  </a:cubicBezTo>
                  <a:cubicBezTo>
                    <a:pt x="413" y="204"/>
                    <a:pt x="416" y="195"/>
                    <a:pt x="418" y="188"/>
                  </a:cubicBezTo>
                  <a:cubicBezTo>
                    <a:pt x="421" y="181"/>
                    <a:pt x="426" y="182"/>
                    <a:pt x="429" y="180"/>
                  </a:cubicBezTo>
                  <a:cubicBezTo>
                    <a:pt x="433" y="179"/>
                    <a:pt x="440" y="170"/>
                    <a:pt x="445" y="158"/>
                  </a:cubicBezTo>
                  <a:cubicBezTo>
                    <a:pt x="450" y="146"/>
                    <a:pt x="445" y="134"/>
                    <a:pt x="443" y="125"/>
                  </a:cubicBezTo>
                  <a:cubicBezTo>
                    <a:pt x="441" y="117"/>
                    <a:pt x="438" y="118"/>
                    <a:pt x="433" y="119"/>
                  </a:cubicBezTo>
                  <a:cubicBezTo>
                    <a:pt x="428" y="119"/>
                    <a:pt x="418" y="118"/>
                    <a:pt x="406" y="104"/>
                  </a:cubicBezTo>
                  <a:cubicBezTo>
                    <a:pt x="393" y="91"/>
                    <a:pt x="381" y="92"/>
                    <a:pt x="373" y="94"/>
                  </a:cubicBezTo>
                  <a:cubicBezTo>
                    <a:pt x="365" y="96"/>
                    <a:pt x="356" y="90"/>
                    <a:pt x="351" y="89"/>
                  </a:cubicBezTo>
                  <a:cubicBezTo>
                    <a:pt x="345" y="87"/>
                    <a:pt x="340" y="94"/>
                    <a:pt x="336" y="96"/>
                  </a:cubicBezTo>
                  <a:cubicBezTo>
                    <a:pt x="332" y="97"/>
                    <a:pt x="338" y="90"/>
                    <a:pt x="338" y="85"/>
                  </a:cubicBezTo>
                  <a:cubicBezTo>
                    <a:pt x="338" y="80"/>
                    <a:pt x="323" y="74"/>
                    <a:pt x="312" y="69"/>
                  </a:cubicBezTo>
                  <a:cubicBezTo>
                    <a:pt x="300" y="65"/>
                    <a:pt x="295" y="67"/>
                    <a:pt x="295" y="74"/>
                  </a:cubicBezTo>
                  <a:cubicBezTo>
                    <a:pt x="295" y="81"/>
                    <a:pt x="291" y="72"/>
                    <a:pt x="287" y="80"/>
                  </a:cubicBezTo>
                  <a:cubicBezTo>
                    <a:pt x="284" y="87"/>
                    <a:pt x="277" y="82"/>
                    <a:pt x="281" y="80"/>
                  </a:cubicBezTo>
                  <a:cubicBezTo>
                    <a:pt x="286" y="77"/>
                    <a:pt x="290" y="72"/>
                    <a:pt x="291" y="67"/>
                  </a:cubicBezTo>
                  <a:cubicBezTo>
                    <a:pt x="293" y="62"/>
                    <a:pt x="275" y="58"/>
                    <a:pt x="268" y="61"/>
                  </a:cubicBezTo>
                  <a:cubicBezTo>
                    <a:pt x="262" y="63"/>
                    <a:pt x="266" y="72"/>
                    <a:pt x="261" y="70"/>
                  </a:cubicBezTo>
                  <a:cubicBezTo>
                    <a:pt x="256" y="67"/>
                    <a:pt x="260" y="60"/>
                    <a:pt x="264" y="60"/>
                  </a:cubicBezTo>
                  <a:cubicBezTo>
                    <a:pt x="268" y="61"/>
                    <a:pt x="273" y="52"/>
                    <a:pt x="275" y="46"/>
                  </a:cubicBezTo>
                  <a:cubicBezTo>
                    <a:pt x="278" y="40"/>
                    <a:pt x="271" y="39"/>
                    <a:pt x="266" y="34"/>
                  </a:cubicBezTo>
                  <a:cubicBezTo>
                    <a:pt x="262" y="29"/>
                    <a:pt x="263" y="15"/>
                    <a:pt x="258" y="13"/>
                  </a:cubicBezTo>
                  <a:cubicBezTo>
                    <a:pt x="253" y="17"/>
                    <a:pt x="247" y="25"/>
                    <a:pt x="245" y="31"/>
                  </a:cubicBezTo>
                  <a:cubicBezTo>
                    <a:pt x="242" y="38"/>
                    <a:pt x="239" y="34"/>
                    <a:pt x="233" y="36"/>
                  </a:cubicBezTo>
                  <a:cubicBezTo>
                    <a:pt x="226" y="38"/>
                    <a:pt x="223" y="35"/>
                    <a:pt x="222" y="32"/>
                  </a:cubicBezTo>
                  <a:cubicBezTo>
                    <a:pt x="220" y="30"/>
                    <a:pt x="214" y="32"/>
                    <a:pt x="209" y="32"/>
                  </a:cubicBezTo>
                  <a:cubicBezTo>
                    <a:pt x="205" y="32"/>
                    <a:pt x="207" y="37"/>
                    <a:pt x="204" y="39"/>
                  </a:cubicBezTo>
                  <a:cubicBezTo>
                    <a:pt x="201" y="41"/>
                    <a:pt x="194" y="36"/>
                    <a:pt x="191" y="39"/>
                  </a:cubicBezTo>
                  <a:cubicBezTo>
                    <a:pt x="188" y="42"/>
                    <a:pt x="186" y="39"/>
                    <a:pt x="185" y="41"/>
                  </a:cubicBezTo>
                  <a:cubicBezTo>
                    <a:pt x="184" y="44"/>
                    <a:pt x="179" y="42"/>
                    <a:pt x="178" y="44"/>
                  </a:cubicBezTo>
                  <a:cubicBezTo>
                    <a:pt x="176" y="46"/>
                    <a:pt x="172" y="47"/>
                    <a:pt x="165" y="40"/>
                  </a:cubicBezTo>
                  <a:cubicBezTo>
                    <a:pt x="159" y="33"/>
                    <a:pt x="160" y="22"/>
                    <a:pt x="163" y="20"/>
                  </a:cubicBezTo>
                  <a:cubicBezTo>
                    <a:pt x="166" y="18"/>
                    <a:pt x="166" y="12"/>
                    <a:pt x="162" y="11"/>
                  </a:cubicBezTo>
                  <a:cubicBezTo>
                    <a:pt x="158" y="9"/>
                    <a:pt x="162" y="2"/>
                    <a:pt x="157" y="1"/>
                  </a:cubicBezTo>
                  <a:cubicBezTo>
                    <a:pt x="153" y="0"/>
                    <a:pt x="153" y="7"/>
                    <a:pt x="150" y="8"/>
                  </a:cubicBezTo>
                  <a:cubicBezTo>
                    <a:pt x="147" y="9"/>
                    <a:pt x="140" y="14"/>
                    <a:pt x="136" y="13"/>
                  </a:cubicBezTo>
                  <a:cubicBezTo>
                    <a:pt x="133" y="12"/>
                    <a:pt x="129" y="14"/>
                    <a:pt x="129" y="17"/>
                  </a:cubicBezTo>
                  <a:cubicBezTo>
                    <a:pt x="129" y="21"/>
                    <a:pt x="125" y="20"/>
                    <a:pt x="124" y="17"/>
                  </a:cubicBezTo>
                  <a:cubicBezTo>
                    <a:pt x="124" y="14"/>
                    <a:pt x="116" y="16"/>
                    <a:pt x="114" y="14"/>
                  </a:cubicBezTo>
                  <a:cubicBezTo>
                    <a:pt x="112" y="12"/>
                    <a:pt x="103" y="13"/>
                    <a:pt x="107" y="15"/>
                  </a:cubicBezTo>
                  <a:cubicBezTo>
                    <a:pt x="111" y="17"/>
                    <a:pt x="111" y="20"/>
                    <a:pt x="111" y="23"/>
                  </a:cubicBezTo>
                  <a:cubicBezTo>
                    <a:pt x="111" y="27"/>
                    <a:pt x="114" y="26"/>
                    <a:pt x="114" y="31"/>
                  </a:cubicBezTo>
                  <a:cubicBezTo>
                    <a:pt x="114" y="35"/>
                    <a:pt x="118" y="32"/>
                    <a:pt x="120" y="32"/>
                  </a:cubicBezTo>
                  <a:cubicBezTo>
                    <a:pt x="123" y="32"/>
                    <a:pt x="123" y="36"/>
                    <a:pt x="119" y="37"/>
                  </a:cubicBezTo>
                  <a:cubicBezTo>
                    <a:pt x="115" y="37"/>
                    <a:pt x="113" y="39"/>
                    <a:pt x="112" y="43"/>
                  </a:cubicBezTo>
                  <a:cubicBezTo>
                    <a:pt x="111" y="46"/>
                    <a:pt x="108" y="44"/>
                    <a:pt x="105" y="46"/>
                  </a:cubicBezTo>
                  <a:cubicBezTo>
                    <a:pt x="102" y="49"/>
                    <a:pt x="99" y="52"/>
                    <a:pt x="97" y="51"/>
                  </a:cubicBezTo>
                  <a:cubicBezTo>
                    <a:pt x="95" y="49"/>
                    <a:pt x="93" y="50"/>
                    <a:pt x="91" y="52"/>
                  </a:cubicBezTo>
                  <a:cubicBezTo>
                    <a:pt x="89" y="53"/>
                    <a:pt x="88" y="52"/>
                    <a:pt x="84" y="49"/>
                  </a:cubicBezTo>
                  <a:cubicBezTo>
                    <a:pt x="82" y="47"/>
                    <a:pt x="80" y="42"/>
                    <a:pt x="76" y="37"/>
                  </a:cubicBezTo>
                  <a:cubicBezTo>
                    <a:pt x="73" y="39"/>
                    <a:pt x="68" y="41"/>
                    <a:pt x="65" y="41"/>
                  </a:cubicBezTo>
                  <a:cubicBezTo>
                    <a:pt x="61" y="41"/>
                    <a:pt x="48" y="40"/>
                    <a:pt x="48" y="42"/>
                  </a:cubicBezTo>
                  <a:cubicBezTo>
                    <a:pt x="47" y="44"/>
                    <a:pt x="49" y="48"/>
                    <a:pt x="51" y="48"/>
                  </a:cubicBezTo>
                  <a:cubicBezTo>
                    <a:pt x="53" y="49"/>
                    <a:pt x="57" y="50"/>
                    <a:pt x="53" y="53"/>
                  </a:cubicBezTo>
                  <a:cubicBezTo>
                    <a:pt x="49" y="56"/>
                    <a:pt x="45" y="52"/>
                    <a:pt x="45" y="59"/>
                  </a:cubicBezTo>
                  <a:cubicBezTo>
                    <a:pt x="45" y="66"/>
                    <a:pt x="54" y="71"/>
                    <a:pt x="52" y="77"/>
                  </a:cubicBezTo>
                  <a:cubicBezTo>
                    <a:pt x="51" y="81"/>
                    <a:pt x="50" y="89"/>
                    <a:pt x="50" y="93"/>
                  </a:cubicBezTo>
                  <a:cubicBezTo>
                    <a:pt x="50" y="96"/>
                    <a:pt x="49" y="107"/>
                    <a:pt x="46" y="108"/>
                  </a:cubicBezTo>
                  <a:cubicBezTo>
                    <a:pt x="43" y="109"/>
                    <a:pt x="40" y="105"/>
                    <a:pt x="36" y="109"/>
                  </a:cubicBezTo>
                  <a:cubicBezTo>
                    <a:pt x="32" y="112"/>
                    <a:pt x="27" y="110"/>
                    <a:pt x="22" y="114"/>
                  </a:cubicBezTo>
                  <a:cubicBezTo>
                    <a:pt x="18" y="117"/>
                    <a:pt x="13" y="116"/>
                    <a:pt x="12" y="120"/>
                  </a:cubicBezTo>
                  <a:cubicBezTo>
                    <a:pt x="12" y="125"/>
                    <a:pt x="8" y="127"/>
                    <a:pt x="9" y="131"/>
                  </a:cubicBezTo>
                  <a:cubicBezTo>
                    <a:pt x="10" y="135"/>
                    <a:pt x="7" y="134"/>
                    <a:pt x="4" y="137"/>
                  </a:cubicBezTo>
                  <a:cubicBezTo>
                    <a:pt x="1" y="140"/>
                    <a:pt x="4" y="142"/>
                    <a:pt x="2" y="144"/>
                  </a:cubicBezTo>
                  <a:cubicBezTo>
                    <a:pt x="0" y="147"/>
                    <a:pt x="3" y="150"/>
                    <a:pt x="5" y="154"/>
                  </a:cubicBezTo>
                  <a:cubicBezTo>
                    <a:pt x="7" y="158"/>
                    <a:pt x="10" y="160"/>
                    <a:pt x="10" y="164"/>
                  </a:cubicBezTo>
                  <a:cubicBezTo>
                    <a:pt x="9" y="167"/>
                    <a:pt x="12" y="168"/>
                    <a:pt x="15" y="168"/>
                  </a:cubicBezTo>
                  <a:cubicBezTo>
                    <a:pt x="19" y="168"/>
                    <a:pt x="16" y="174"/>
                    <a:pt x="21" y="174"/>
                  </a:cubicBezTo>
                  <a:cubicBezTo>
                    <a:pt x="27" y="174"/>
                    <a:pt x="32" y="176"/>
                    <a:pt x="33" y="173"/>
                  </a:cubicBezTo>
                  <a:cubicBezTo>
                    <a:pt x="35" y="170"/>
                    <a:pt x="38" y="167"/>
                    <a:pt x="38" y="172"/>
                  </a:cubicBezTo>
                  <a:cubicBezTo>
                    <a:pt x="38" y="176"/>
                    <a:pt x="37" y="188"/>
                    <a:pt x="41" y="186"/>
                  </a:cubicBezTo>
                  <a:cubicBezTo>
                    <a:pt x="45" y="185"/>
                    <a:pt x="52" y="185"/>
                    <a:pt x="56" y="187"/>
                  </a:cubicBezTo>
                  <a:cubicBezTo>
                    <a:pt x="59" y="188"/>
                    <a:pt x="63" y="187"/>
                    <a:pt x="65" y="184"/>
                  </a:cubicBezTo>
                  <a:cubicBezTo>
                    <a:pt x="68" y="182"/>
                    <a:pt x="70" y="182"/>
                    <a:pt x="75" y="179"/>
                  </a:cubicBezTo>
                  <a:cubicBezTo>
                    <a:pt x="80" y="177"/>
                    <a:pt x="84" y="173"/>
                    <a:pt x="88" y="173"/>
                  </a:cubicBezTo>
                  <a:cubicBezTo>
                    <a:pt x="93" y="173"/>
                    <a:pt x="100" y="171"/>
                    <a:pt x="99" y="174"/>
                  </a:cubicBezTo>
                  <a:cubicBezTo>
                    <a:pt x="98" y="177"/>
                    <a:pt x="97" y="190"/>
                    <a:pt x="103" y="196"/>
                  </a:cubicBezTo>
                  <a:cubicBezTo>
                    <a:pt x="108" y="202"/>
                    <a:pt x="111" y="205"/>
                    <a:pt x="116" y="204"/>
                  </a:cubicBezTo>
                  <a:cubicBezTo>
                    <a:pt x="121" y="203"/>
                    <a:pt x="120" y="206"/>
                    <a:pt x="124" y="206"/>
                  </a:cubicBezTo>
                  <a:cubicBezTo>
                    <a:pt x="128" y="205"/>
                    <a:pt x="125" y="210"/>
                    <a:pt x="129" y="210"/>
                  </a:cubicBezTo>
                  <a:cubicBezTo>
                    <a:pt x="132" y="210"/>
                    <a:pt x="138" y="210"/>
                    <a:pt x="138" y="214"/>
                  </a:cubicBezTo>
                  <a:cubicBezTo>
                    <a:pt x="138" y="218"/>
                    <a:pt x="148" y="215"/>
                    <a:pt x="150" y="217"/>
                  </a:cubicBezTo>
                  <a:cubicBezTo>
                    <a:pt x="153" y="219"/>
                    <a:pt x="155" y="220"/>
                    <a:pt x="155" y="224"/>
                  </a:cubicBezTo>
                  <a:cubicBezTo>
                    <a:pt x="154" y="228"/>
                    <a:pt x="160" y="231"/>
                    <a:pt x="156" y="233"/>
                  </a:cubicBezTo>
                  <a:cubicBezTo>
                    <a:pt x="153" y="235"/>
                    <a:pt x="157" y="238"/>
                    <a:pt x="158" y="242"/>
                  </a:cubicBezTo>
                  <a:cubicBezTo>
                    <a:pt x="158" y="247"/>
                    <a:pt x="163" y="248"/>
                    <a:pt x="170" y="248"/>
                  </a:cubicBezTo>
                  <a:cubicBezTo>
                    <a:pt x="177" y="248"/>
                    <a:pt x="179" y="248"/>
                    <a:pt x="179" y="254"/>
                  </a:cubicBezTo>
                  <a:cubicBezTo>
                    <a:pt x="179" y="259"/>
                    <a:pt x="184" y="260"/>
                    <a:pt x="186" y="265"/>
                  </a:cubicBezTo>
                  <a:cubicBezTo>
                    <a:pt x="188" y="270"/>
                    <a:pt x="184" y="275"/>
                    <a:pt x="185" y="279"/>
                  </a:cubicBezTo>
                  <a:cubicBezTo>
                    <a:pt x="185" y="282"/>
                    <a:pt x="183" y="286"/>
                    <a:pt x="181" y="287"/>
                  </a:cubicBezTo>
                  <a:cubicBezTo>
                    <a:pt x="184" y="290"/>
                    <a:pt x="184" y="292"/>
                    <a:pt x="182" y="293"/>
                  </a:cubicBezTo>
                  <a:cubicBezTo>
                    <a:pt x="179" y="295"/>
                    <a:pt x="185" y="299"/>
                    <a:pt x="184" y="307"/>
                  </a:cubicBezTo>
                  <a:cubicBezTo>
                    <a:pt x="182" y="314"/>
                    <a:pt x="182" y="316"/>
                    <a:pt x="190" y="316"/>
                  </a:cubicBezTo>
                  <a:cubicBezTo>
                    <a:pt x="197" y="316"/>
                    <a:pt x="197" y="319"/>
                    <a:pt x="199" y="317"/>
                  </a:cubicBezTo>
                  <a:cubicBezTo>
                    <a:pt x="202" y="315"/>
                    <a:pt x="206" y="323"/>
                    <a:pt x="207" y="326"/>
                  </a:cubicBezTo>
                  <a:cubicBezTo>
                    <a:pt x="208" y="330"/>
                    <a:pt x="211" y="339"/>
                    <a:pt x="213" y="339"/>
                  </a:cubicBezTo>
                  <a:cubicBezTo>
                    <a:pt x="214" y="339"/>
                    <a:pt x="218" y="335"/>
                    <a:pt x="222" y="337"/>
                  </a:cubicBezTo>
                  <a:cubicBezTo>
                    <a:pt x="226" y="339"/>
                    <a:pt x="221" y="351"/>
                    <a:pt x="221" y="357"/>
                  </a:cubicBezTo>
                  <a:cubicBezTo>
                    <a:pt x="224" y="357"/>
                    <a:pt x="227" y="357"/>
                    <a:pt x="228" y="358"/>
                  </a:cubicBezTo>
                  <a:cubicBezTo>
                    <a:pt x="230" y="359"/>
                    <a:pt x="231" y="372"/>
                    <a:pt x="230" y="375"/>
                  </a:cubicBezTo>
                  <a:cubicBezTo>
                    <a:pt x="229" y="377"/>
                    <a:pt x="221" y="380"/>
                    <a:pt x="217" y="382"/>
                  </a:cubicBezTo>
                  <a:cubicBezTo>
                    <a:pt x="212" y="385"/>
                    <a:pt x="202" y="395"/>
                    <a:pt x="197" y="403"/>
                  </a:cubicBezTo>
                  <a:cubicBezTo>
                    <a:pt x="194" y="408"/>
                    <a:pt x="190" y="411"/>
                    <a:pt x="187" y="415"/>
                  </a:cubicBezTo>
                  <a:cubicBezTo>
                    <a:pt x="189" y="415"/>
                    <a:pt x="190" y="415"/>
                    <a:pt x="191" y="415"/>
                  </a:cubicBezTo>
                  <a:cubicBezTo>
                    <a:pt x="193" y="413"/>
                    <a:pt x="196" y="413"/>
                    <a:pt x="200" y="418"/>
                  </a:cubicBezTo>
                  <a:cubicBezTo>
                    <a:pt x="204" y="423"/>
                    <a:pt x="204" y="426"/>
                    <a:pt x="205" y="426"/>
                  </a:cubicBezTo>
                  <a:cubicBezTo>
                    <a:pt x="207" y="426"/>
                    <a:pt x="209" y="420"/>
                    <a:pt x="212" y="424"/>
                  </a:cubicBezTo>
                  <a:cubicBezTo>
                    <a:pt x="215" y="428"/>
                    <a:pt x="223" y="432"/>
                    <a:pt x="224" y="434"/>
                  </a:cubicBezTo>
                  <a:cubicBezTo>
                    <a:pt x="226" y="436"/>
                    <a:pt x="232" y="437"/>
                    <a:pt x="232" y="443"/>
                  </a:cubicBezTo>
                  <a:cubicBezTo>
                    <a:pt x="232" y="446"/>
                    <a:pt x="230" y="454"/>
                    <a:pt x="233" y="460"/>
                  </a:cubicBezTo>
                  <a:cubicBezTo>
                    <a:pt x="235" y="458"/>
                    <a:pt x="236" y="456"/>
                    <a:pt x="238" y="455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442" name="Freeform 107"/>
            <p:cNvSpPr/>
            <p:nvPr/>
          </p:nvSpPr>
          <p:spPr bwMode="auto">
            <a:xfrm>
              <a:off x="3657746" y="4766543"/>
              <a:ext cx="119862" cy="132385"/>
            </a:xfrm>
            <a:custGeom>
              <a:avLst/>
              <a:gdLst/>
              <a:ahLst/>
              <a:cxnLst>
                <a:cxn ang="0">
                  <a:pos x="55" y="30"/>
                </a:cxn>
                <a:cxn ang="0">
                  <a:pos x="47" y="21"/>
                </a:cxn>
                <a:cxn ang="0">
                  <a:pos x="35" y="11"/>
                </a:cxn>
                <a:cxn ang="0">
                  <a:pos x="28" y="13"/>
                </a:cxn>
                <a:cxn ang="0">
                  <a:pos x="23" y="5"/>
                </a:cxn>
                <a:cxn ang="0">
                  <a:pos x="14" y="2"/>
                </a:cxn>
                <a:cxn ang="0">
                  <a:pos x="10" y="2"/>
                </a:cxn>
                <a:cxn ang="0">
                  <a:pos x="7" y="8"/>
                </a:cxn>
                <a:cxn ang="0">
                  <a:pos x="3" y="27"/>
                </a:cxn>
                <a:cxn ang="0">
                  <a:pos x="0" y="42"/>
                </a:cxn>
                <a:cxn ang="0">
                  <a:pos x="3" y="49"/>
                </a:cxn>
                <a:cxn ang="0">
                  <a:pos x="2" y="54"/>
                </a:cxn>
                <a:cxn ang="0">
                  <a:pos x="7" y="56"/>
                </a:cxn>
                <a:cxn ang="0">
                  <a:pos x="21" y="60"/>
                </a:cxn>
                <a:cxn ang="0">
                  <a:pos x="30" y="60"/>
                </a:cxn>
                <a:cxn ang="0">
                  <a:pos x="47" y="57"/>
                </a:cxn>
                <a:cxn ang="0">
                  <a:pos x="56" y="47"/>
                </a:cxn>
                <a:cxn ang="0">
                  <a:pos x="55" y="30"/>
                </a:cxn>
              </a:cxnLst>
              <a:rect l="0" t="0" r="r" b="b"/>
              <a:pathLst>
                <a:path w="56" h="62">
                  <a:moveTo>
                    <a:pt x="55" y="30"/>
                  </a:moveTo>
                  <a:cubicBezTo>
                    <a:pt x="55" y="24"/>
                    <a:pt x="49" y="23"/>
                    <a:pt x="47" y="21"/>
                  </a:cubicBezTo>
                  <a:cubicBezTo>
                    <a:pt x="46" y="19"/>
                    <a:pt x="38" y="15"/>
                    <a:pt x="35" y="11"/>
                  </a:cubicBezTo>
                  <a:cubicBezTo>
                    <a:pt x="32" y="7"/>
                    <a:pt x="30" y="13"/>
                    <a:pt x="28" y="13"/>
                  </a:cubicBezTo>
                  <a:cubicBezTo>
                    <a:pt x="27" y="13"/>
                    <a:pt x="27" y="10"/>
                    <a:pt x="23" y="5"/>
                  </a:cubicBezTo>
                  <a:cubicBezTo>
                    <a:pt x="19" y="0"/>
                    <a:pt x="16" y="0"/>
                    <a:pt x="14" y="2"/>
                  </a:cubicBezTo>
                  <a:cubicBezTo>
                    <a:pt x="13" y="2"/>
                    <a:pt x="12" y="2"/>
                    <a:pt x="10" y="2"/>
                  </a:cubicBezTo>
                  <a:cubicBezTo>
                    <a:pt x="8" y="4"/>
                    <a:pt x="7" y="6"/>
                    <a:pt x="7" y="8"/>
                  </a:cubicBezTo>
                  <a:cubicBezTo>
                    <a:pt x="7" y="13"/>
                    <a:pt x="3" y="18"/>
                    <a:pt x="3" y="27"/>
                  </a:cubicBezTo>
                  <a:cubicBezTo>
                    <a:pt x="3" y="36"/>
                    <a:pt x="0" y="35"/>
                    <a:pt x="0" y="42"/>
                  </a:cubicBezTo>
                  <a:cubicBezTo>
                    <a:pt x="0" y="49"/>
                    <a:pt x="2" y="48"/>
                    <a:pt x="3" y="49"/>
                  </a:cubicBezTo>
                  <a:cubicBezTo>
                    <a:pt x="4" y="49"/>
                    <a:pt x="3" y="52"/>
                    <a:pt x="2" y="54"/>
                  </a:cubicBezTo>
                  <a:cubicBezTo>
                    <a:pt x="3" y="55"/>
                    <a:pt x="5" y="56"/>
                    <a:pt x="7" y="56"/>
                  </a:cubicBezTo>
                  <a:cubicBezTo>
                    <a:pt x="11" y="55"/>
                    <a:pt x="16" y="57"/>
                    <a:pt x="21" y="60"/>
                  </a:cubicBezTo>
                  <a:cubicBezTo>
                    <a:pt x="27" y="62"/>
                    <a:pt x="25" y="59"/>
                    <a:pt x="30" y="60"/>
                  </a:cubicBezTo>
                  <a:cubicBezTo>
                    <a:pt x="35" y="60"/>
                    <a:pt x="41" y="61"/>
                    <a:pt x="47" y="57"/>
                  </a:cubicBezTo>
                  <a:cubicBezTo>
                    <a:pt x="51" y="55"/>
                    <a:pt x="53" y="51"/>
                    <a:pt x="56" y="47"/>
                  </a:cubicBezTo>
                  <a:cubicBezTo>
                    <a:pt x="53" y="41"/>
                    <a:pt x="55" y="33"/>
                    <a:pt x="55" y="30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443" name="Freeform 110"/>
            <p:cNvSpPr/>
            <p:nvPr/>
          </p:nvSpPr>
          <p:spPr bwMode="auto">
            <a:xfrm>
              <a:off x="3546828" y="4485673"/>
              <a:ext cx="216468" cy="216467"/>
            </a:xfrm>
            <a:custGeom>
              <a:avLst/>
              <a:gdLst/>
              <a:ahLst/>
              <a:cxnLst>
                <a:cxn ang="0">
                  <a:pos x="96" y="54"/>
                </a:cxn>
                <a:cxn ang="0">
                  <a:pos x="87" y="56"/>
                </a:cxn>
                <a:cxn ang="0">
                  <a:pos x="81" y="43"/>
                </a:cxn>
                <a:cxn ang="0">
                  <a:pos x="73" y="34"/>
                </a:cxn>
                <a:cxn ang="0">
                  <a:pos x="64" y="33"/>
                </a:cxn>
                <a:cxn ang="0">
                  <a:pos x="58" y="24"/>
                </a:cxn>
                <a:cxn ang="0">
                  <a:pos x="56" y="10"/>
                </a:cxn>
                <a:cxn ang="0">
                  <a:pos x="55" y="4"/>
                </a:cxn>
                <a:cxn ang="0">
                  <a:pos x="53" y="5"/>
                </a:cxn>
                <a:cxn ang="0">
                  <a:pos x="43" y="0"/>
                </a:cxn>
                <a:cxn ang="0">
                  <a:pos x="30" y="1"/>
                </a:cxn>
                <a:cxn ang="0">
                  <a:pos x="16" y="4"/>
                </a:cxn>
                <a:cxn ang="0">
                  <a:pos x="7" y="14"/>
                </a:cxn>
                <a:cxn ang="0">
                  <a:pos x="4" y="32"/>
                </a:cxn>
                <a:cxn ang="0">
                  <a:pos x="0" y="31"/>
                </a:cxn>
                <a:cxn ang="0">
                  <a:pos x="16" y="47"/>
                </a:cxn>
                <a:cxn ang="0">
                  <a:pos x="28" y="55"/>
                </a:cxn>
                <a:cxn ang="0">
                  <a:pos x="41" y="62"/>
                </a:cxn>
                <a:cxn ang="0">
                  <a:pos x="62" y="72"/>
                </a:cxn>
                <a:cxn ang="0">
                  <a:pos x="53" y="87"/>
                </a:cxn>
                <a:cxn ang="0">
                  <a:pos x="49" y="95"/>
                </a:cxn>
                <a:cxn ang="0">
                  <a:pos x="60" y="97"/>
                </a:cxn>
                <a:cxn ang="0">
                  <a:pos x="71" y="98"/>
                </a:cxn>
                <a:cxn ang="0">
                  <a:pos x="80" y="96"/>
                </a:cxn>
                <a:cxn ang="0">
                  <a:pos x="89" y="92"/>
                </a:cxn>
                <a:cxn ang="0">
                  <a:pos x="95" y="75"/>
                </a:cxn>
                <a:cxn ang="0">
                  <a:pos x="96" y="54"/>
                </a:cxn>
              </a:cxnLst>
              <a:rect l="0" t="0" r="r" b="b"/>
              <a:pathLst>
                <a:path w="100" h="100">
                  <a:moveTo>
                    <a:pt x="96" y="54"/>
                  </a:moveTo>
                  <a:cubicBezTo>
                    <a:pt x="92" y="52"/>
                    <a:pt x="88" y="56"/>
                    <a:pt x="87" y="56"/>
                  </a:cubicBezTo>
                  <a:cubicBezTo>
                    <a:pt x="85" y="56"/>
                    <a:pt x="82" y="47"/>
                    <a:pt x="81" y="43"/>
                  </a:cubicBezTo>
                  <a:cubicBezTo>
                    <a:pt x="80" y="40"/>
                    <a:pt x="76" y="32"/>
                    <a:pt x="73" y="34"/>
                  </a:cubicBezTo>
                  <a:cubicBezTo>
                    <a:pt x="71" y="36"/>
                    <a:pt x="71" y="33"/>
                    <a:pt x="64" y="33"/>
                  </a:cubicBezTo>
                  <a:cubicBezTo>
                    <a:pt x="56" y="33"/>
                    <a:pt x="56" y="31"/>
                    <a:pt x="58" y="24"/>
                  </a:cubicBezTo>
                  <a:cubicBezTo>
                    <a:pt x="59" y="16"/>
                    <a:pt x="53" y="12"/>
                    <a:pt x="56" y="10"/>
                  </a:cubicBezTo>
                  <a:cubicBezTo>
                    <a:pt x="58" y="9"/>
                    <a:pt x="58" y="7"/>
                    <a:pt x="55" y="4"/>
                  </a:cubicBezTo>
                  <a:cubicBezTo>
                    <a:pt x="55" y="4"/>
                    <a:pt x="54" y="5"/>
                    <a:pt x="53" y="5"/>
                  </a:cubicBezTo>
                  <a:cubicBezTo>
                    <a:pt x="51" y="5"/>
                    <a:pt x="47" y="0"/>
                    <a:pt x="43" y="0"/>
                  </a:cubicBezTo>
                  <a:cubicBezTo>
                    <a:pt x="38" y="0"/>
                    <a:pt x="33" y="0"/>
                    <a:pt x="30" y="1"/>
                  </a:cubicBezTo>
                  <a:cubicBezTo>
                    <a:pt x="26" y="3"/>
                    <a:pt x="20" y="1"/>
                    <a:pt x="16" y="4"/>
                  </a:cubicBezTo>
                  <a:cubicBezTo>
                    <a:pt x="12" y="6"/>
                    <a:pt x="7" y="12"/>
                    <a:pt x="7" y="14"/>
                  </a:cubicBezTo>
                  <a:cubicBezTo>
                    <a:pt x="8" y="17"/>
                    <a:pt x="6" y="31"/>
                    <a:pt x="4" y="32"/>
                  </a:cubicBezTo>
                  <a:cubicBezTo>
                    <a:pt x="3" y="32"/>
                    <a:pt x="2" y="32"/>
                    <a:pt x="0" y="31"/>
                  </a:cubicBezTo>
                  <a:cubicBezTo>
                    <a:pt x="3" y="36"/>
                    <a:pt x="11" y="44"/>
                    <a:pt x="16" y="47"/>
                  </a:cubicBezTo>
                  <a:cubicBezTo>
                    <a:pt x="22" y="51"/>
                    <a:pt x="22" y="55"/>
                    <a:pt x="28" y="55"/>
                  </a:cubicBezTo>
                  <a:cubicBezTo>
                    <a:pt x="35" y="56"/>
                    <a:pt x="38" y="59"/>
                    <a:pt x="41" y="62"/>
                  </a:cubicBezTo>
                  <a:cubicBezTo>
                    <a:pt x="43" y="65"/>
                    <a:pt x="60" y="70"/>
                    <a:pt x="62" y="72"/>
                  </a:cubicBezTo>
                  <a:cubicBezTo>
                    <a:pt x="63" y="75"/>
                    <a:pt x="53" y="81"/>
                    <a:pt x="53" y="87"/>
                  </a:cubicBezTo>
                  <a:cubicBezTo>
                    <a:pt x="53" y="93"/>
                    <a:pt x="49" y="93"/>
                    <a:pt x="49" y="95"/>
                  </a:cubicBezTo>
                  <a:cubicBezTo>
                    <a:pt x="49" y="97"/>
                    <a:pt x="57" y="95"/>
                    <a:pt x="60" y="97"/>
                  </a:cubicBezTo>
                  <a:cubicBezTo>
                    <a:pt x="63" y="99"/>
                    <a:pt x="67" y="96"/>
                    <a:pt x="71" y="98"/>
                  </a:cubicBezTo>
                  <a:cubicBezTo>
                    <a:pt x="74" y="100"/>
                    <a:pt x="78" y="95"/>
                    <a:pt x="80" y="96"/>
                  </a:cubicBezTo>
                  <a:cubicBezTo>
                    <a:pt x="83" y="97"/>
                    <a:pt x="86" y="91"/>
                    <a:pt x="89" y="92"/>
                  </a:cubicBezTo>
                  <a:cubicBezTo>
                    <a:pt x="93" y="92"/>
                    <a:pt x="96" y="80"/>
                    <a:pt x="95" y="75"/>
                  </a:cubicBezTo>
                  <a:cubicBezTo>
                    <a:pt x="94" y="70"/>
                    <a:pt x="100" y="56"/>
                    <a:pt x="96" y="54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444" name="Freeform 111"/>
            <p:cNvSpPr/>
            <p:nvPr/>
          </p:nvSpPr>
          <p:spPr bwMode="auto">
            <a:xfrm>
              <a:off x="2983298" y="3734299"/>
              <a:ext cx="80504" cy="64403"/>
            </a:xfrm>
            <a:custGeom>
              <a:avLst/>
              <a:gdLst/>
              <a:ahLst/>
              <a:cxnLst>
                <a:cxn ang="0">
                  <a:pos x="36" y="24"/>
                </a:cxn>
                <a:cxn ang="0">
                  <a:pos x="38" y="17"/>
                </a:cxn>
                <a:cxn ang="0">
                  <a:pos x="26" y="3"/>
                </a:cxn>
                <a:cxn ang="0">
                  <a:pos x="21" y="2"/>
                </a:cxn>
                <a:cxn ang="0">
                  <a:pos x="10" y="0"/>
                </a:cxn>
                <a:cxn ang="0">
                  <a:pos x="3" y="0"/>
                </a:cxn>
                <a:cxn ang="0">
                  <a:pos x="3" y="5"/>
                </a:cxn>
                <a:cxn ang="0">
                  <a:pos x="6" y="14"/>
                </a:cxn>
                <a:cxn ang="0">
                  <a:pos x="12" y="13"/>
                </a:cxn>
                <a:cxn ang="0">
                  <a:pos x="17" y="17"/>
                </a:cxn>
                <a:cxn ang="0">
                  <a:pos x="25" y="24"/>
                </a:cxn>
                <a:cxn ang="0">
                  <a:pos x="32" y="30"/>
                </a:cxn>
                <a:cxn ang="0">
                  <a:pos x="34" y="30"/>
                </a:cxn>
                <a:cxn ang="0">
                  <a:pos x="36" y="24"/>
                </a:cxn>
              </a:cxnLst>
              <a:rect l="0" t="0" r="r" b="b"/>
              <a:pathLst>
                <a:path w="38" h="30">
                  <a:moveTo>
                    <a:pt x="36" y="24"/>
                  </a:moveTo>
                  <a:cubicBezTo>
                    <a:pt x="35" y="23"/>
                    <a:pt x="36" y="19"/>
                    <a:pt x="38" y="17"/>
                  </a:cubicBezTo>
                  <a:cubicBezTo>
                    <a:pt x="33" y="12"/>
                    <a:pt x="29" y="6"/>
                    <a:pt x="26" y="3"/>
                  </a:cubicBezTo>
                  <a:cubicBezTo>
                    <a:pt x="24" y="3"/>
                    <a:pt x="22" y="3"/>
                    <a:pt x="21" y="2"/>
                  </a:cubicBezTo>
                  <a:cubicBezTo>
                    <a:pt x="18" y="0"/>
                    <a:pt x="12" y="2"/>
                    <a:pt x="10" y="0"/>
                  </a:cubicBezTo>
                  <a:cubicBezTo>
                    <a:pt x="8" y="0"/>
                    <a:pt x="6" y="0"/>
                    <a:pt x="3" y="0"/>
                  </a:cubicBezTo>
                  <a:cubicBezTo>
                    <a:pt x="4" y="2"/>
                    <a:pt x="4" y="4"/>
                    <a:pt x="3" y="5"/>
                  </a:cubicBezTo>
                  <a:cubicBezTo>
                    <a:pt x="0" y="6"/>
                    <a:pt x="0" y="12"/>
                    <a:pt x="6" y="14"/>
                  </a:cubicBezTo>
                  <a:cubicBezTo>
                    <a:pt x="11" y="17"/>
                    <a:pt x="9" y="13"/>
                    <a:pt x="12" y="13"/>
                  </a:cubicBezTo>
                  <a:cubicBezTo>
                    <a:pt x="15" y="13"/>
                    <a:pt x="15" y="17"/>
                    <a:pt x="17" y="17"/>
                  </a:cubicBezTo>
                  <a:cubicBezTo>
                    <a:pt x="20" y="17"/>
                    <a:pt x="25" y="20"/>
                    <a:pt x="25" y="24"/>
                  </a:cubicBezTo>
                  <a:cubicBezTo>
                    <a:pt x="25" y="28"/>
                    <a:pt x="27" y="30"/>
                    <a:pt x="32" y="30"/>
                  </a:cubicBezTo>
                  <a:cubicBezTo>
                    <a:pt x="32" y="30"/>
                    <a:pt x="33" y="30"/>
                    <a:pt x="34" y="30"/>
                  </a:cubicBezTo>
                  <a:cubicBezTo>
                    <a:pt x="35" y="28"/>
                    <a:pt x="36" y="25"/>
                    <a:pt x="36" y="24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445" name="Freeform 112"/>
            <p:cNvSpPr/>
            <p:nvPr/>
          </p:nvSpPr>
          <p:spPr bwMode="auto">
            <a:xfrm>
              <a:off x="3056647" y="3766500"/>
              <a:ext cx="141331" cy="67981"/>
            </a:xfrm>
            <a:custGeom>
              <a:avLst/>
              <a:gdLst/>
              <a:ahLst/>
              <a:cxnLst>
                <a:cxn ang="0">
                  <a:pos x="59" y="9"/>
                </a:cxn>
                <a:cxn ang="0">
                  <a:pos x="43" y="2"/>
                </a:cxn>
                <a:cxn ang="0">
                  <a:pos x="27" y="8"/>
                </a:cxn>
                <a:cxn ang="0">
                  <a:pos x="9" y="7"/>
                </a:cxn>
                <a:cxn ang="0">
                  <a:pos x="4" y="2"/>
                </a:cxn>
                <a:cxn ang="0">
                  <a:pos x="2" y="9"/>
                </a:cxn>
                <a:cxn ang="0">
                  <a:pos x="0" y="15"/>
                </a:cxn>
                <a:cxn ang="0">
                  <a:pos x="15" y="22"/>
                </a:cxn>
                <a:cxn ang="0">
                  <a:pos x="23" y="27"/>
                </a:cxn>
                <a:cxn ang="0">
                  <a:pos x="32" y="25"/>
                </a:cxn>
                <a:cxn ang="0">
                  <a:pos x="29" y="19"/>
                </a:cxn>
                <a:cxn ang="0">
                  <a:pos x="35" y="13"/>
                </a:cxn>
                <a:cxn ang="0">
                  <a:pos x="47" y="9"/>
                </a:cxn>
                <a:cxn ang="0">
                  <a:pos x="50" y="17"/>
                </a:cxn>
                <a:cxn ang="0">
                  <a:pos x="57" y="29"/>
                </a:cxn>
                <a:cxn ang="0">
                  <a:pos x="65" y="21"/>
                </a:cxn>
                <a:cxn ang="0">
                  <a:pos x="66" y="18"/>
                </a:cxn>
                <a:cxn ang="0">
                  <a:pos x="59" y="9"/>
                </a:cxn>
              </a:cxnLst>
              <a:rect l="0" t="0" r="r" b="b"/>
              <a:pathLst>
                <a:path w="66" h="31">
                  <a:moveTo>
                    <a:pt x="59" y="9"/>
                  </a:moveTo>
                  <a:cubicBezTo>
                    <a:pt x="55" y="3"/>
                    <a:pt x="48" y="4"/>
                    <a:pt x="43" y="2"/>
                  </a:cubicBezTo>
                  <a:cubicBezTo>
                    <a:pt x="39" y="0"/>
                    <a:pt x="33" y="2"/>
                    <a:pt x="27" y="8"/>
                  </a:cubicBezTo>
                  <a:cubicBezTo>
                    <a:pt x="22" y="13"/>
                    <a:pt x="14" y="10"/>
                    <a:pt x="9" y="7"/>
                  </a:cubicBezTo>
                  <a:cubicBezTo>
                    <a:pt x="8" y="6"/>
                    <a:pt x="6" y="4"/>
                    <a:pt x="4" y="2"/>
                  </a:cubicBezTo>
                  <a:cubicBezTo>
                    <a:pt x="2" y="4"/>
                    <a:pt x="1" y="8"/>
                    <a:pt x="2" y="9"/>
                  </a:cubicBezTo>
                  <a:cubicBezTo>
                    <a:pt x="2" y="10"/>
                    <a:pt x="1" y="13"/>
                    <a:pt x="0" y="15"/>
                  </a:cubicBezTo>
                  <a:cubicBezTo>
                    <a:pt x="5" y="16"/>
                    <a:pt x="12" y="18"/>
                    <a:pt x="15" y="22"/>
                  </a:cubicBezTo>
                  <a:cubicBezTo>
                    <a:pt x="19" y="26"/>
                    <a:pt x="21" y="23"/>
                    <a:pt x="23" y="27"/>
                  </a:cubicBezTo>
                  <a:cubicBezTo>
                    <a:pt x="25" y="31"/>
                    <a:pt x="31" y="28"/>
                    <a:pt x="32" y="25"/>
                  </a:cubicBezTo>
                  <a:cubicBezTo>
                    <a:pt x="33" y="23"/>
                    <a:pt x="29" y="22"/>
                    <a:pt x="29" y="19"/>
                  </a:cubicBezTo>
                  <a:cubicBezTo>
                    <a:pt x="28" y="16"/>
                    <a:pt x="34" y="17"/>
                    <a:pt x="35" y="13"/>
                  </a:cubicBezTo>
                  <a:cubicBezTo>
                    <a:pt x="36" y="10"/>
                    <a:pt x="44" y="8"/>
                    <a:pt x="47" y="9"/>
                  </a:cubicBezTo>
                  <a:cubicBezTo>
                    <a:pt x="51" y="11"/>
                    <a:pt x="54" y="13"/>
                    <a:pt x="50" y="17"/>
                  </a:cubicBezTo>
                  <a:cubicBezTo>
                    <a:pt x="48" y="20"/>
                    <a:pt x="53" y="25"/>
                    <a:pt x="57" y="29"/>
                  </a:cubicBezTo>
                  <a:cubicBezTo>
                    <a:pt x="60" y="26"/>
                    <a:pt x="63" y="22"/>
                    <a:pt x="65" y="21"/>
                  </a:cubicBezTo>
                  <a:cubicBezTo>
                    <a:pt x="65" y="21"/>
                    <a:pt x="66" y="19"/>
                    <a:pt x="66" y="18"/>
                  </a:cubicBezTo>
                  <a:cubicBezTo>
                    <a:pt x="64" y="17"/>
                    <a:pt x="62" y="13"/>
                    <a:pt x="59" y="9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447" name="Freeform 113"/>
            <p:cNvSpPr/>
            <p:nvPr/>
          </p:nvSpPr>
          <p:spPr bwMode="auto">
            <a:xfrm>
              <a:off x="3153252" y="3696730"/>
              <a:ext cx="289815" cy="413256"/>
            </a:xfrm>
            <a:custGeom>
              <a:avLst/>
              <a:gdLst/>
              <a:ahLst/>
              <a:cxnLst>
                <a:cxn ang="0">
                  <a:pos x="21" y="140"/>
                </a:cxn>
                <a:cxn ang="0">
                  <a:pos x="30" y="140"/>
                </a:cxn>
                <a:cxn ang="0">
                  <a:pos x="38" y="146"/>
                </a:cxn>
                <a:cxn ang="0">
                  <a:pos x="38" y="147"/>
                </a:cxn>
                <a:cxn ang="0">
                  <a:pos x="48" y="147"/>
                </a:cxn>
                <a:cxn ang="0">
                  <a:pos x="55" y="156"/>
                </a:cxn>
                <a:cxn ang="0">
                  <a:pos x="62" y="163"/>
                </a:cxn>
                <a:cxn ang="0">
                  <a:pos x="66" y="170"/>
                </a:cxn>
                <a:cxn ang="0">
                  <a:pos x="79" y="172"/>
                </a:cxn>
                <a:cxn ang="0">
                  <a:pos x="86" y="171"/>
                </a:cxn>
                <a:cxn ang="0">
                  <a:pos x="93" y="170"/>
                </a:cxn>
                <a:cxn ang="0">
                  <a:pos x="101" y="177"/>
                </a:cxn>
                <a:cxn ang="0">
                  <a:pos x="95" y="187"/>
                </a:cxn>
                <a:cxn ang="0">
                  <a:pos x="102" y="192"/>
                </a:cxn>
                <a:cxn ang="0">
                  <a:pos x="103" y="192"/>
                </a:cxn>
                <a:cxn ang="0">
                  <a:pos x="107" y="177"/>
                </a:cxn>
                <a:cxn ang="0">
                  <a:pos x="109" y="161"/>
                </a:cxn>
                <a:cxn ang="0">
                  <a:pos x="102" y="143"/>
                </a:cxn>
                <a:cxn ang="0">
                  <a:pos x="110" y="137"/>
                </a:cxn>
                <a:cxn ang="0">
                  <a:pos x="108" y="132"/>
                </a:cxn>
                <a:cxn ang="0">
                  <a:pos x="105" y="126"/>
                </a:cxn>
                <a:cxn ang="0">
                  <a:pos x="122" y="125"/>
                </a:cxn>
                <a:cxn ang="0">
                  <a:pos x="134" y="121"/>
                </a:cxn>
                <a:cxn ang="0">
                  <a:pos x="132" y="115"/>
                </a:cxn>
                <a:cxn ang="0">
                  <a:pos x="133" y="106"/>
                </a:cxn>
                <a:cxn ang="0">
                  <a:pos x="128" y="98"/>
                </a:cxn>
                <a:cxn ang="0">
                  <a:pos x="131" y="77"/>
                </a:cxn>
                <a:cxn ang="0">
                  <a:pos x="118" y="74"/>
                </a:cxn>
                <a:cxn ang="0">
                  <a:pos x="102" y="67"/>
                </a:cxn>
                <a:cxn ang="0">
                  <a:pos x="83" y="65"/>
                </a:cxn>
                <a:cxn ang="0">
                  <a:pos x="75" y="50"/>
                </a:cxn>
                <a:cxn ang="0">
                  <a:pos x="70" y="43"/>
                </a:cxn>
                <a:cxn ang="0">
                  <a:pos x="65" y="40"/>
                </a:cxn>
                <a:cxn ang="0">
                  <a:pos x="67" y="35"/>
                </a:cxn>
                <a:cxn ang="0">
                  <a:pos x="69" y="27"/>
                </a:cxn>
                <a:cxn ang="0">
                  <a:pos x="78" y="14"/>
                </a:cxn>
                <a:cxn ang="0">
                  <a:pos x="82" y="12"/>
                </a:cxn>
                <a:cxn ang="0">
                  <a:pos x="85" y="10"/>
                </a:cxn>
                <a:cxn ang="0">
                  <a:pos x="87" y="3"/>
                </a:cxn>
                <a:cxn ang="0">
                  <a:pos x="75" y="9"/>
                </a:cxn>
                <a:cxn ang="0">
                  <a:pos x="65" y="14"/>
                </a:cxn>
                <a:cxn ang="0">
                  <a:pos x="55" y="18"/>
                </a:cxn>
                <a:cxn ang="0">
                  <a:pos x="49" y="17"/>
                </a:cxn>
                <a:cxn ang="0">
                  <a:pos x="39" y="27"/>
                </a:cxn>
                <a:cxn ang="0">
                  <a:pos x="35" y="37"/>
                </a:cxn>
                <a:cxn ang="0">
                  <a:pos x="24" y="50"/>
                </a:cxn>
                <a:cxn ang="0">
                  <a:pos x="21" y="51"/>
                </a:cxn>
                <a:cxn ang="0">
                  <a:pos x="20" y="54"/>
                </a:cxn>
                <a:cxn ang="0">
                  <a:pos x="12" y="62"/>
                </a:cxn>
                <a:cxn ang="0">
                  <a:pos x="16" y="65"/>
                </a:cxn>
                <a:cxn ang="0">
                  <a:pos x="18" y="74"/>
                </a:cxn>
                <a:cxn ang="0">
                  <a:pos x="18" y="80"/>
                </a:cxn>
                <a:cxn ang="0">
                  <a:pos x="20" y="98"/>
                </a:cxn>
                <a:cxn ang="0">
                  <a:pos x="17" y="108"/>
                </a:cxn>
                <a:cxn ang="0">
                  <a:pos x="8" y="115"/>
                </a:cxn>
                <a:cxn ang="0">
                  <a:pos x="2" y="122"/>
                </a:cxn>
                <a:cxn ang="0">
                  <a:pos x="0" y="127"/>
                </a:cxn>
                <a:cxn ang="0">
                  <a:pos x="14" y="135"/>
                </a:cxn>
                <a:cxn ang="0">
                  <a:pos x="21" y="140"/>
                </a:cxn>
              </a:cxnLst>
              <a:rect l="0" t="0" r="r" b="b"/>
              <a:pathLst>
                <a:path w="135" h="192">
                  <a:moveTo>
                    <a:pt x="21" y="140"/>
                  </a:moveTo>
                  <a:cubicBezTo>
                    <a:pt x="24" y="142"/>
                    <a:pt x="29" y="141"/>
                    <a:pt x="30" y="140"/>
                  </a:cubicBezTo>
                  <a:cubicBezTo>
                    <a:pt x="31" y="139"/>
                    <a:pt x="34" y="142"/>
                    <a:pt x="38" y="146"/>
                  </a:cubicBezTo>
                  <a:cubicBezTo>
                    <a:pt x="38" y="146"/>
                    <a:pt x="38" y="147"/>
                    <a:pt x="38" y="147"/>
                  </a:cubicBezTo>
                  <a:cubicBezTo>
                    <a:pt x="42" y="146"/>
                    <a:pt x="46" y="145"/>
                    <a:pt x="48" y="147"/>
                  </a:cubicBezTo>
                  <a:cubicBezTo>
                    <a:pt x="51" y="148"/>
                    <a:pt x="50" y="156"/>
                    <a:pt x="55" y="156"/>
                  </a:cubicBezTo>
                  <a:cubicBezTo>
                    <a:pt x="59" y="156"/>
                    <a:pt x="62" y="161"/>
                    <a:pt x="62" y="163"/>
                  </a:cubicBezTo>
                  <a:cubicBezTo>
                    <a:pt x="61" y="165"/>
                    <a:pt x="66" y="167"/>
                    <a:pt x="66" y="170"/>
                  </a:cubicBezTo>
                  <a:cubicBezTo>
                    <a:pt x="66" y="174"/>
                    <a:pt x="77" y="173"/>
                    <a:pt x="79" y="172"/>
                  </a:cubicBezTo>
                  <a:cubicBezTo>
                    <a:pt x="81" y="170"/>
                    <a:pt x="84" y="170"/>
                    <a:pt x="86" y="171"/>
                  </a:cubicBezTo>
                  <a:cubicBezTo>
                    <a:pt x="88" y="172"/>
                    <a:pt x="91" y="170"/>
                    <a:pt x="93" y="170"/>
                  </a:cubicBezTo>
                  <a:cubicBezTo>
                    <a:pt x="95" y="171"/>
                    <a:pt x="103" y="174"/>
                    <a:pt x="101" y="177"/>
                  </a:cubicBezTo>
                  <a:cubicBezTo>
                    <a:pt x="100" y="180"/>
                    <a:pt x="94" y="184"/>
                    <a:pt x="95" y="187"/>
                  </a:cubicBezTo>
                  <a:cubicBezTo>
                    <a:pt x="96" y="188"/>
                    <a:pt x="100" y="190"/>
                    <a:pt x="102" y="192"/>
                  </a:cubicBezTo>
                  <a:cubicBezTo>
                    <a:pt x="102" y="192"/>
                    <a:pt x="103" y="192"/>
                    <a:pt x="103" y="192"/>
                  </a:cubicBezTo>
                  <a:cubicBezTo>
                    <a:pt x="106" y="191"/>
                    <a:pt x="107" y="180"/>
                    <a:pt x="107" y="177"/>
                  </a:cubicBezTo>
                  <a:cubicBezTo>
                    <a:pt x="107" y="173"/>
                    <a:pt x="108" y="165"/>
                    <a:pt x="109" y="161"/>
                  </a:cubicBezTo>
                  <a:cubicBezTo>
                    <a:pt x="111" y="155"/>
                    <a:pt x="102" y="150"/>
                    <a:pt x="102" y="143"/>
                  </a:cubicBezTo>
                  <a:cubicBezTo>
                    <a:pt x="102" y="136"/>
                    <a:pt x="106" y="140"/>
                    <a:pt x="110" y="137"/>
                  </a:cubicBezTo>
                  <a:cubicBezTo>
                    <a:pt x="114" y="134"/>
                    <a:pt x="110" y="133"/>
                    <a:pt x="108" y="132"/>
                  </a:cubicBezTo>
                  <a:cubicBezTo>
                    <a:pt x="106" y="132"/>
                    <a:pt x="104" y="128"/>
                    <a:pt x="105" y="126"/>
                  </a:cubicBezTo>
                  <a:cubicBezTo>
                    <a:pt x="105" y="124"/>
                    <a:pt x="118" y="125"/>
                    <a:pt x="122" y="125"/>
                  </a:cubicBezTo>
                  <a:cubicBezTo>
                    <a:pt x="126" y="125"/>
                    <a:pt x="134" y="121"/>
                    <a:pt x="134" y="121"/>
                  </a:cubicBezTo>
                  <a:cubicBezTo>
                    <a:pt x="134" y="120"/>
                    <a:pt x="135" y="117"/>
                    <a:pt x="132" y="115"/>
                  </a:cubicBezTo>
                  <a:cubicBezTo>
                    <a:pt x="129" y="112"/>
                    <a:pt x="130" y="109"/>
                    <a:pt x="133" y="106"/>
                  </a:cubicBezTo>
                  <a:cubicBezTo>
                    <a:pt x="135" y="104"/>
                    <a:pt x="131" y="101"/>
                    <a:pt x="128" y="98"/>
                  </a:cubicBezTo>
                  <a:cubicBezTo>
                    <a:pt x="125" y="94"/>
                    <a:pt x="128" y="83"/>
                    <a:pt x="131" y="77"/>
                  </a:cubicBezTo>
                  <a:cubicBezTo>
                    <a:pt x="134" y="72"/>
                    <a:pt x="124" y="73"/>
                    <a:pt x="118" y="74"/>
                  </a:cubicBezTo>
                  <a:cubicBezTo>
                    <a:pt x="111" y="74"/>
                    <a:pt x="106" y="72"/>
                    <a:pt x="102" y="67"/>
                  </a:cubicBezTo>
                  <a:cubicBezTo>
                    <a:pt x="98" y="61"/>
                    <a:pt x="92" y="65"/>
                    <a:pt x="83" y="65"/>
                  </a:cubicBezTo>
                  <a:cubicBezTo>
                    <a:pt x="73" y="65"/>
                    <a:pt x="75" y="54"/>
                    <a:pt x="75" y="50"/>
                  </a:cubicBezTo>
                  <a:cubicBezTo>
                    <a:pt x="76" y="46"/>
                    <a:pt x="70" y="45"/>
                    <a:pt x="70" y="43"/>
                  </a:cubicBezTo>
                  <a:cubicBezTo>
                    <a:pt x="70" y="40"/>
                    <a:pt x="68" y="40"/>
                    <a:pt x="65" y="40"/>
                  </a:cubicBezTo>
                  <a:cubicBezTo>
                    <a:pt x="63" y="40"/>
                    <a:pt x="65" y="37"/>
                    <a:pt x="67" y="35"/>
                  </a:cubicBezTo>
                  <a:cubicBezTo>
                    <a:pt x="69" y="33"/>
                    <a:pt x="68" y="31"/>
                    <a:pt x="69" y="27"/>
                  </a:cubicBezTo>
                  <a:cubicBezTo>
                    <a:pt x="69" y="22"/>
                    <a:pt x="75" y="18"/>
                    <a:pt x="78" y="14"/>
                  </a:cubicBezTo>
                  <a:cubicBezTo>
                    <a:pt x="79" y="13"/>
                    <a:pt x="80" y="12"/>
                    <a:pt x="82" y="12"/>
                  </a:cubicBezTo>
                  <a:cubicBezTo>
                    <a:pt x="82" y="11"/>
                    <a:pt x="83" y="10"/>
                    <a:pt x="85" y="10"/>
                  </a:cubicBezTo>
                  <a:cubicBezTo>
                    <a:pt x="90" y="9"/>
                    <a:pt x="92" y="5"/>
                    <a:pt x="87" y="3"/>
                  </a:cubicBezTo>
                  <a:cubicBezTo>
                    <a:pt x="83" y="0"/>
                    <a:pt x="80" y="8"/>
                    <a:pt x="75" y="9"/>
                  </a:cubicBezTo>
                  <a:cubicBezTo>
                    <a:pt x="69" y="9"/>
                    <a:pt x="68" y="13"/>
                    <a:pt x="65" y="14"/>
                  </a:cubicBezTo>
                  <a:cubicBezTo>
                    <a:pt x="61" y="16"/>
                    <a:pt x="55" y="15"/>
                    <a:pt x="55" y="18"/>
                  </a:cubicBezTo>
                  <a:cubicBezTo>
                    <a:pt x="54" y="21"/>
                    <a:pt x="52" y="18"/>
                    <a:pt x="49" y="17"/>
                  </a:cubicBezTo>
                  <a:cubicBezTo>
                    <a:pt x="46" y="16"/>
                    <a:pt x="39" y="23"/>
                    <a:pt x="39" y="27"/>
                  </a:cubicBezTo>
                  <a:cubicBezTo>
                    <a:pt x="39" y="30"/>
                    <a:pt x="40" y="34"/>
                    <a:pt x="35" y="37"/>
                  </a:cubicBezTo>
                  <a:cubicBezTo>
                    <a:pt x="29" y="41"/>
                    <a:pt x="26" y="47"/>
                    <a:pt x="24" y="50"/>
                  </a:cubicBezTo>
                  <a:cubicBezTo>
                    <a:pt x="23" y="51"/>
                    <a:pt x="22" y="51"/>
                    <a:pt x="21" y="51"/>
                  </a:cubicBezTo>
                  <a:cubicBezTo>
                    <a:pt x="21" y="52"/>
                    <a:pt x="20" y="54"/>
                    <a:pt x="20" y="54"/>
                  </a:cubicBezTo>
                  <a:cubicBezTo>
                    <a:pt x="18" y="55"/>
                    <a:pt x="15" y="59"/>
                    <a:pt x="12" y="62"/>
                  </a:cubicBezTo>
                  <a:cubicBezTo>
                    <a:pt x="13" y="63"/>
                    <a:pt x="15" y="64"/>
                    <a:pt x="16" y="65"/>
                  </a:cubicBezTo>
                  <a:cubicBezTo>
                    <a:pt x="19" y="69"/>
                    <a:pt x="17" y="72"/>
                    <a:pt x="18" y="74"/>
                  </a:cubicBezTo>
                  <a:cubicBezTo>
                    <a:pt x="19" y="76"/>
                    <a:pt x="20" y="79"/>
                    <a:pt x="18" y="80"/>
                  </a:cubicBezTo>
                  <a:cubicBezTo>
                    <a:pt x="16" y="82"/>
                    <a:pt x="18" y="95"/>
                    <a:pt x="20" y="98"/>
                  </a:cubicBezTo>
                  <a:cubicBezTo>
                    <a:pt x="22" y="100"/>
                    <a:pt x="20" y="103"/>
                    <a:pt x="17" y="108"/>
                  </a:cubicBezTo>
                  <a:cubicBezTo>
                    <a:pt x="15" y="113"/>
                    <a:pt x="13" y="115"/>
                    <a:pt x="8" y="115"/>
                  </a:cubicBezTo>
                  <a:cubicBezTo>
                    <a:pt x="4" y="115"/>
                    <a:pt x="4" y="122"/>
                    <a:pt x="2" y="122"/>
                  </a:cubicBezTo>
                  <a:cubicBezTo>
                    <a:pt x="1" y="122"/>
                    <a:pt x="0" y="125"/>
                    <a:pt x="0" y="127"/>
                  </a:cubicBezTo>
                  <a:cubicBezTo>
                    <a:pt x="4" y="131"/>
                    <a:pt x="12" y="135"/>
                    <a:pt x="14" y="135"/>
                  </a:cubicBezTo>
                  <a:cubicBezTo>
                    <a:pt x="16" y="135"/>
                    <a:pt x="18" y="138"/>
                    <a:pt x="21" y="140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448" name="Freeform 114"/>
            <p:cNvSpPr/>
            <p:nvPr/>
          </p:nvSpPr>
          <p:spPr bwMode="auto">
            <a:xfrm>
              <a:off x="3380452" y="4245949"/>
              <a:ext cx="300549" cy="338119"/>
            </a:xfrm>
            <a:custGeom>
              <a:avLst/>
              <a:gdLst/>
              <a:ahLst/>
              <a:cxnLst>
                <a:cxn ang="0">
                  <a:pos x="137" y="94"/>
                </a:cxn>
                <a:cxn ang="0">
                  <a:pos x="130" y="83"/>
                </a:cxn>
                <a:cxn ang="0">
                  <a:pos x="121" y="77"/>
                </a:cxn>
                <a:cxn ang="0">
                  <a:pos x="109" y="71"/>
                </a:cxn>
                <a:cxn ang="0">
                  <a:pos x="107" y="62"/>
                </a:cxn>
                <a:cxn ang="0">
                  <a:pos x="106" y="53"/>
                </a:cxn>
                <a:cxn ang="0">
                  <a:pos x="101" y="46"/>
                </a:cxn>
                <a:cxn ang="0">
                  <a:pos x="89" y="43"/>
                </a:cxn>
                <a:cxn ang="0">
                  <a:pos x="80" y="39"/>
                </a:cxn>
                <a:cxn ang="0">
                  <a:pos x="75" y="35"/>
                </a:cxn>
                <a:cxn ang="0">
                  <a:pos x="67" y="33"/>
                </a:cxn>
                <a:cxn ang="0">
                  <a:pos x="54" y="25"/>
                </a:cxn>
                <a:cxn ang="0">
                  <a:pos x="50" y="3"/>
                </a:cxn>
                <a:cxn ang="0">
                  <a:pos x="39" y="2"/>
                </a:cxn>
                <a:cxn ang="0">
                  <a:pos x="26" y="8"/>
                </a:cxn>
                <a:cxn ang="0">
                  <a:pos x="16" y="13"/>
                </a:cxn>
                <a:cxn ang="0">
                  <a:pos x="7" y="16"/>
                </a:cxn>
                <a:cxn ang="0">
                  <a:pos x="3" y="15"/>
                </a:cxn>
                <a:cxn ang="0">
                  <a:pos x="11" y="31"/>
                </a:cxn>
                <a:cxn ang="0">
                  <a:pos x="8" y="37"/>
                </a:cxn>
                <a:cxn ang="0">
                  <a:pos x="9" y="53"/>
                </a:cxn>
                <a:cxn ang="0">
                  <a:pos x="6" y="62"/>
                </a:cxn>
                <a:cxn ang="0">
                  <a:pos x="3" y="72"/>
                </a:cxn>
                <a:cxn ang="0">
                  <a:pos x="8" y="77"/>
                </a:cxn>
                <a:cxn ang="0">
                  <a:pos x="2" y="86"/>
                </a:cxn>
                <a:cxn ang="0">
                  <a:pos x="1" y="90"/>
                </a:cxn>
                <a:cxn ang="0">
                  <a:pos x="5" y="96"/>
                </a:cxn>
                <a:cxn ang="0">
                  <a:pos x="8" y="108"/>
                </a:cxn>
                <a:cxn ang="0">
                  <a:pos x="13" y="114"/>
                </a:cxn>
                <a:cxn ang="0">
                  <a:pos x="10" y="122"/>
                </a:cxn>
                <a:cxn ang="0">
                  <a:pos x="14" y="132"/>
                </a:cxn>
                <a:cxn ang="0">
                  <a:pos x="18" y="142"/>
                </a:cxn>
                <a:cxn ang="0">
                  <a:pos x="21" y="154"/>
                </a:cxn>
                <a:cxn ang="0">
                  <a:pos x="36" y="145"/>
                </a:cxn>
                <a:cxn ang="0">
                  <a:pos x="46" y="145"/>
                </a:cxn>
                <a:cxn ang="0">
                  <a:pos x="59" y="150"/>
                </a:cxn>
                <a:cxn ang="0">
                  <a:pos x="66" y="144"/>
                </a:cxn>
                <a:cxn ang="0">
                  <a:pos x="81" y="144"/>
                </a:cxn>
                <a:cxn ang="0">
                  <a:pos x="84" y="126"/>
                </a:cxn>
                <a:cxn ang="0">
                  <a:pos x="93" y="116"/>
                </a:cxn>
                <a:cxn ang="0">
                  <a:pos x="107" y="113"/>
                </a:cxn>
                <a:cxn ang="0">
                  <a:pos x="120" y="112"/>
                </a:cxn>
                <a:cxn ang="0">
                  <a:pos x="130" y="117"/>
                </a:cxn>
                <a:cxn ang="0">
                  <a:pos x="136" y="108"/>
                </a:cxn>
                <a:cxn ang="0">
                  <a:pos x="137" y="94"/>
                </a:cxn>
              </a:cxnLst>
              <a:rect l="0" t="0" r="r" b="b"/>
              <a:pathLst>
                <a:path w="139" h="157">
                  <a:moveTo>
                    <a:pt x="137" y="94"/>
                  </a:moveTo>
                  <a:cubicBezTo>
                    <a:pt x="135" y="89"/>
                    <a:pt x="130" y="88"/>
                    <a:pt x="130" y="83"/>
                  </a:cubicBezTo>
                  <a:cubicBezTo>
                    <a:pt x="130" y="77"/>
                    <a:pt x="128" y="77"/>
                    <a:pt x="121" y="77"/>
                  </a:cubicBezTo>
                  <a:cubicBezTo>
                    <a:pt x="114" y="77"/>
                    <a:pt x="109" y="76"/>
                    <a:pt x="109" y="71"/>
                  </a:cubicBezTo>
                  <a:cubicBezTo>
                    <a:pt x="108" y="67"/>
                    <a:pt x="104" y="64"/>
                    <a:pt x="107" y="62"/>
                  </a:cubicBezTo>
                  <a:cubicBezTo>
                    <a:pt x="111" y="60"/>
                    <a:pt x="105" y="57"/>
                    <a:pt x="106" y="53"/>
                  </a:cubicBezTo>
                  <a:cubicBezTo>
                    <a:pt x="106" y="49"/>
                    <a:pt x="104" y="48"/>
                    <a:pt x="101" y="46"/>
                  </a:cubicBezTo>
                  <a:cubicBezTo>
                    <a:pt x="99" y="44"/>
                    <a:pt x="89" y="47"/>
                    <a:pt x="89" y="43"/>
                  </a:cubicBezTo>
                  <a:cubicBezTo>
                    <a:pt x="89" y="39"/>
                    <a:pt x="83" y="39"/>
                    <a:pt x="80" y="39"/>
                  </a:cubicBezTo>
                  <a:cubicBezTo>
                    <a:pt x="76" y="39"/>
                    <a:pt x="79" y="34"/>
                    <a:pt x="75" y="35"/>
                  </a:cubicBezTo>
                  <a:cubicBezTo>
                    <a:pt x="71" y="35"/>
                    <a:pt x="72" y="32"/>
                    <a:pt x="67" y="33"/>
                  </a:cubicBezTo>
                  <a:cubicBezTo>
                    <a:pt x="62" y="34"/>
                    <a:pt x="59" y="31"/>
                    <a:pt x="54" y="25"/>
                  </a:cubicBezTo>
                  <a:cubicBezTo>
                    <a:pt x="48" y="19"/>
                    <a:pt x="49" y="6"/>
                    <a:pt x="50" y="3"/>
                  </a:cubicBezTo>
                  <a:cubicBezTo>
                    <a:pt x="51" y="0"/>
                    <a:pt x="44" y="2"/>
                    <a:pt x="39" y="2"/>
                  </a:cubicBezTo>
                  <a:cubicBezTo>
                    <a:pt x="35" y="2"/>
                    <a:pt x="31" y="6"/>
                    <a:pt x="26" y="8"/>
                  </a:cubicBezTo>
                  <a:cubicBezTo>
                    <a:pt x="21" y="11"/>
                    <a:pt x="19" y="11"/>
                    <a:pt x="16" y="13"/>
                  </a:cubicBezTo>
                  <a:cubicBezTo>
                    <a:pt x="14" y="16"/>
                    <a:pt x="10" y="17"/>
                    <a:pt x="7" y="16"/>
                  </a:cubicBezTo>
                  <a:cubicBezTo>
                    <a:pt x="6" y="15"/>
                    <a:pt x="4" y="15"/>
                    <a:pt x="3" y="15"/>
                  </a:cubicBezTo>
                  <a:cubicBezTo>
                    <a:pt x="5" y="20"/>
                    <a:pt x="10" y="28"/>
                    <a:pt x="11" y="31"/>
                  </a:cubicBezTo>
                  <a:cubicBezTo>
                    <a:pt x="12" y="34"/>
                    <a:pt x="9" y="35"/>
                    <a:pt x="8" y="37"/>
                  </a:cubicBezTo>
                  <a:cubicBezTo>
                    <a:pt x="6" y="38"/>
                    <a:pt x="8" y="50"/>
                    <a:pt x="9" y="53"/>
                  </a:cubicBezTo>
                  <a:cubicBezTo>
                    <a:pt x="9" y="55"/>
                    <a:pt x="4" y="60"/>
                    <a:pt x="6" y="62"/>
                  </a:cubicBezTo>
                  <a:cubicBezTo>
                    <a:pt x="8" y="64"/>
                    <a:pt x="3" y="69"/>
                    <a:pt x="3" y="72"/>
                  </a:cubicBezTo>
                  <a:cubicBezTo>
                    <a:pt x="3" y="75"/>
                    <a:pt x="8" y="75"/>
                    <a:pt x="8" y="77"/>
                  </a:cubicBezTo>
                  <a:cubicBezTo>
                    <a:pt x="8" y="79"/>
                    <a:pt x="4" y="85"/>
                    <a:pt x="2" y="86"/>
                  </a:cubicBezTo>
                  <a:cubicBezTo>
                    <a:pt x="0" y="87"/>
                    <a:pt x="0" y="88"/>
                    <a:pt x="1" y="90"/>
                  </a:cubicBezTo>
                  <a:cubicBezTo>
                    <a:pt x="1" y="90"/>
                    <a:pt x="2" y="93"/>
                    <a:pt x="5" y="96"/>
                  </a:cubicBezTo>
                  <a:cubicBezTo>
                    <a:pt x="9" y="99"/>
                    <a:pt x="5" y="104"/>
                    <a:pt x="8" y="108"/>
                  </a:cubicBezTo>
                  <a:cubicBezTo>
                    <a:pt x="11" y="112"/>
                    <a:pt x="15" y="112"/>
                    <a:pt x="13" y="114"/>
                  </a:cubicBezTo>
                  <a:cubicBezTo>
                    <a:pt x="10" y="116"/>
                    <a:pt x="13" y="120"/>
                    <a:pt x="10" y="122"/>
                  </a:cubicBezTo>
                  <a:cubicBezTo>
                    <a:pt x="8" y="124"/>
                    <a:pt x="11" y="130"/>
                    <a:pt x="14" y="132"/>
                  </a:cubicBezTo>
                  <a:cubicBezTo>
                    <a:pt x="17" y="133"/>
                    <a:pt x="15" y="139"/>
                    <a:pt x="18" y="142"/>
                  </a:cubicBezTo>
                  <a:cubicBezTo>
                    <a:pt x="21" y="145"/>
                    <a:pt x="20" y="152"/>
                    <a:pt x="21" y="154"/>
                  </a:cubicBezTo>
                  <a:cubicBezTo>
                    <a:pt x="22" y="157"/>
                    <a:pt x="31" y="151"/>
                    <a:pt x="36" y="145"/>
                  </a:cubicBezTo>
                  <a:cubicBezTo>
                    <a:pt x="42" y="140"/>
                    <a:pt x="41" y="144"/>
                    <a:pt x="46" y="145"/>
                  </a:cubicBezTo>
                  <a:cubicBezTo>
                    <a:pt x="51" y="146"/>
                    <a:pt x="57" y="146"/>
                    <a:pt x="59" y="150"/>
                  </a:cubicBezTo>
                  <a:cubicBezTo>
                    <a:pt x="62" y="155"/>
                    <a:pt x="64" y="146"/>
                    <a:pt x="66" y="144"/>
                  </a:cubicBezTo>
                  <a:cubicBezTo>
                    <a:pt x="68" y="142"/>
                    <a:pt x="79" y="144"/>
                    <a:pt x="81" y="144"/>
                  </a:cubicBezTo>
                  <a:cubicBezTo>
                    <a:pt x="83" y="143"/>
                    <a:pt x="85" y="129"/>
                    <a:pt x="84" y="126"/>
                  </a:cubicBezTo>
                  <a:cubicBezTo>
                    <a:pt x="84" y="124"/>
                    <a:pt x="89" y="118"/>
                    <a:pt x="93" y="116"/>
                  </a:cubicBezTo>
                  <a:cubicBezTo>
                    <a:pt x="97" y="113"/>
                    <a:pt x="103" y="115"/>
                    <a:pt x="107" y="113"/>
                  </a:cubicBezTo>
                  <a:cubicBezTo>
                    <a:pt x="110" y="112"/>
                    <a:pt x="115" y="112"/>
                    <a:pt x="120" y="112"/>
                  </a:cubicBezTo>
                  <a:cubicBezTo>
                    <a:pt x="124" y="112"/>
                    <a:pt x="128" y="117"/>
                    <a:pt x="130" y="117"/>
                  </a:cubicBezTo>
                  <a:cubicBezTo>
                    <a:pt x="133" y="117"/>
                    <a:pt x="136" y="112"/>
                    <a:pt x="136" y="108"/>
                  </a:cubicBezTo>
                  <a:cubicBezTo>
                    <a:pt x="135" y="104"/>
                    <a:pt x="139" y="99"/>
                    <a:pt x="137" y="94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449" name="Freeform 115"/>
            <p:cNvSpPr/>
            <p:nvPr/>
          </p:nvSpPr>
          <p:spPr bwMode="auto">
            <a:xfrm>
              <a:off x="3092427" y="4008014"/>
              <a:ext cx="314862" cy="456191"/>
            </a:xfrm>
            <a:custGeom>
              <a:avLst/>
              <a:gdLst/>
              <a:ahLst/>
              <a:cxnLst>
                <a:cxn ang="0">
                  <a:pos x="134" y="201"/>
                </a:cxn>
                <a:cxn ang="0">
                  <a:pos x="135" y="200"/>
                </a:cxn>
                <a:cxn ang="0">
                  <a:pos x="136" y="196"/>
                </a:cxn>
                <a:cxn ang="0">
                  <a:pos x="142" y="187"/>
                </a:cxn>
                <a:cxn ang="0">
                  <a:pos x="137" y="182"/>
                </a:cxn>
                <a:cxn ang="0">
                  <a:pos x="140" y="172"/>
                </a:cxn>
                <a:cxn ang="0">
                  <a:pos x="143" y="163"/>
                </a:cxn>
                <a:cxn ang="0">
                  <a:pos x="142" y="147"/>
                </a:cxn>
                <a:cxn ang="0">
                  <a:pos x="145" y="141"/>
                </a:cxn>
                <a:cxn ang="0">
                  <a:pos x="137" y="125"/>
                </a:cxn>
                <a:cxn ang="0">
                  <a:pos x="126" y="125"/>
                </a:cxn>
                <a:cxn ang="0">
                  <a:pos x="123" y="111"/>
                </a:cxn>
                <a:cxn ang="0">
                  <a:pos x="118" y="112"/>
                </a:cxn>
                <a:cxn ang="0">
                  <a:pos x="106" y="113"/>
                </a:cxn>
                <a:cxn ang="0">
                  <a:pos x="100" y="107"/>
                </a:cxn>
                <a:cxn ang="0">
                  <a:pos x="95" y="103"/>
                </a:cxn>
                <a:cxn ang="0">
                  <a:pos x="90" y="93"/>
                </a:cxn>
                <a:cxn ang="0">
                  <a:pos x="87" y="83"/>
                </a:cxn>
                <a:cxn ang="0">
                  <a:pos x="89" y="76"/>
                </a:cxn>
                <a:cxn ang="0">
                  <a:pos x="94" y="70"/>
                </a:cxn>
                <a:cxn ang="0">
                  <a:pos x="97" y="59"/>
                </a:cxn>
                <a:cxn ang="0">
                  <a:pos x="107" y="53"/>
                </a:cxn>
                <a:cxn ang="0">
                  <a:pos x="121" y="48"/>
                </a:cxn>
                <a:cxn ang="0">
                  <a:pos x="130" y="47"/>
                </a:cxn>
                <a:cxn ang="0">
                  <a:pos x="123" y="42"/>
                </a:cxn>
                <a:cxn ang="0">
                  <a:pos x="129" y="32"/>
                </a:cxn>
                <a:cxn ang="0">
                  <a:pos x="121" y="25"/>
                </a:cxn>
                <a:cxn ang="0">
                  <a:pos x="114" y="26"/>
                </a:cxn>
                <a:cxn ang="0">
                  <a:pos x="107" y="27"/>
                </a:cxn>
                <a:cxn ang="0">
                  <a:pos x="94" y="25"/>
                </a:cxn>
                <a:cxn ang="0">
                  <a:pos x="90" y="18"/>
                </a:cxn>
                <a:cxn ang="0">
                  <a:pos x="83" y="11"/>
                </a:cxn>
                <a:cxn ang="0">
                  <a:pos x="76" y="2"/>
                </a:cxn>
                <a:cxn ang="0">
                  <a:pos x="66" y="2"/>
                </a:cxn>
                <a:cxn ang="0">
                  <a:pos x="69" y="10"/>
                </a:cxn>
                <a:cxn ang="0">
                  <a:pos x="63" y="21"/>
                </a:cxn>
                <a:cxn ang="0">
                  <a:pos x="40" y="33"/>
                </a:cxn>
                <a:cxn ang="0">
                  <a:pos x="30" y="51"/>
                </a:cxn>
                <a:cxn ang="0">
                  <a:pos x="22" y="52"/>
                </a:cxn>
                <a:cxn ang="0">
                  <a:pos x="14" y="49"/>
                </a:cxn>
                <a:cxn ang="0">
                  <a:pos x="14" y="44"/>
                </a:cxn>
                <a:cxn ang="0">
                  <a:pos x="11" y="38"/>
                </a:cxn>
                <a:cxn ang="0">
                  <a:pos x="2" y="48"/>
                </a:cxn>
                <a:cxn ang="0">
                  <a:pos x="6" y="63"/>
                </a:cxn>
                <a:cxn ang="0">
                  <a:pos x="3" y="66"/>
                </a:cxn>
                <a:cxn ang="0">
                  <a:pos x="15" y="76"/>
                </a:cxn>
                <a:cxn ang="0">
                  <a:pos x="26" y="92"/>
                </a:cxn>
                <a:cxn ang="0">
                  <a:pos x="34" y="109"/>
                </a:cxn>
                <a:cxn ang="0">
                  <a:pos x="52" y="142"/>
                </a:cxn>
                <a:cxn ang="0">
                  <a:pos x="59" y="157"/>
                </a:cxn>
                <a:cxn ang="0">
                  <a:pos x="63" y="167"/>
                </a:cxn>
                <a:cxn ang="0">
                  <a:pos x="81" y="179"/>
                </a:cxn>
                <a:cxn ang="0">
                  <a:pos x="113" y="199"/>
                </a:cxn>
                <a:cxn ang="0">
                  <a:pos x="127" y="210"/>
                </a:cxn>
                <a:cxn ang="0">
                  <a:pos x="127" y="212"/>
                </a:cxn>
                <a:cxn ang="0">
                  <a:pos x="130" y="210"/>
                </a:cxn>
                <a:cxn ang="0">
                  <a:pos x="134" y="201"/>
                </a:cxn>
              </a:cxnLst>
              <a:rect l="0" t="0" r="r" b="b"/>
              <a:pathLst>
                <a:path w="146" h="212">
                  <a:moveTo>
                    <a:pt x="134" y="201"/>
                  </a:moveTo>
                  <a:cubicBezTo>
                    <a:pt x="134" y="201"/>
                    <a:pt x="135" y="201"/>
                    <a:pt x="135" y="200"/>
                  </a:cubicBezTo>
                  <a:cubicBezTo>
                    <a:pt x="134" y="198"/>
                    <a:pt x="134" y="197"/>
                    <a:pt x="136" y="196"/>
                  </a:cubicBezTo>
                  <a:cubicBezTo>
                    <a:pt x="138" y="195"/>
                    <a:pt x="142" y="189"/>
                    <a:pt x="142" y="187"/>
                  </a:cubicBezTo>
                  <a:cubicBezTo>
                    <a:pt x="142" y="185"/>
                    <a:pt x="137" y="185"/>
                    <a:pt x="137" y="182"/>
                  </a:cubicBezTo>
                  <a:cubicBezTo>
                    <a:pt x="137" y="179"/>
                    <a:pt x="142" y="174"/>
                    <a:pt x="140" y="172"/>
                  </a:cubicBezTo>
                  <a:cubicBezTo>
                    <a:pt x="138" y="170"/>
                    <a:pt x="143" y="165"/>
                    <a:pt x="143" y="163"/>
                  </a:cubicBezTo>
                  <a:cubicBezTo>
                    <a:pt x="142" y="160"/>
                    <a:pt x="140" y="148"/>
                    <a:pt x="142" y="147"/>
                  </a:cubicBezTo>
                  <a:cubicBezTo>
                    <a:pt x="143" y="145"/>
                    <a:pt x="146" y="144"/>
                    <a:pt x="145" y="141"/>
                  </a:cubicBezTo>
                  <a:cubicBezTo>
                    <a:pt x="144" y="138"/>
                    <a:pt x="139" y="130"/>
                    <a:pt x="137" y="125"/>
                  </a:cubicBezTo>
                  <a:cubicBezTo>
                    <a:pt x="133" y="124"/>
                    <a:pt x="129" y="124"/>
                    <a:pt x="126" y="125"/>
                  </a:cubicBezTo>
                  <a:cubicBezTo>
                    <a:pt x="122" y="127"/>
                    <a:pt x="123" y="115"/>
                    <a:pt x="123" y="111"/>
                  </a:cubicBezTo>
                  <a:cubicBezTo>
                    <a:pt x="123" y="106"/>
                    <a:pt x="120" y="109"/>
                    <a:pt x="118" y="112"/>
                  </a:cubicBezTo>
                  <a:cubicBezTo>
                    <a:pt x="117" y="115"/>
                    <a:pt x="112" y="113"/>
                    <a:pt x="106" y="113"/>
                  </a:cubicBezTo>
                  <a:cubicBezTo>
                    <a:pt x="101" y="113"/>
                    <a:pt x="104" y="107"/>
                    <a:pt x="100" y="107"/>
                  </a:cubicBezTo>
                  <a:cubicBezTo>
                    <a:pt x="97" y="107"/>
                    <a:pt x="94" y="106"/>
                    <a:pt x="95" y="103"/>
                  </a:cubicBezTo>
                  <a:cubicBezTo>
                    <a:pt x="95" y="99"/>
                    <a:pt x="92" y="97"/>
                    <a:pt x="90" y="93"/>
                  </a:cubicBezTo>
                  <a:cubicBezTo>
                    <a:pt x="88" y="89"/>
                    <a:pt x="85" y="86"/>
                    <a:pt x="87" y="83"/>
                  </a:cubicBezTo>
                  <a:cubicBezTo>
                    <a:pt x="89" y="81"/>
                    <a:pt x="86" y="79"/>
                    <a:pt x="89" y="76"/>
                  </a:cubicBezTo>
                  <a:cubicBezTo>
                    <a:pt x="92" y="73"/>
                    <a:pt x="95" y="74"/>
                    <a:pt x="94" y="70"/>
                  </a:cubicBezTo>
                  <a:cubicBezTo>
                    <a:pt x="93" y="66"/>
                    <a:pt x="97" y="64"/>
                    <a:pt x="97" y="59"/>
                  </a:cubicBezTo>
                  <a:cubicBezTo>
                    <a:pt x="98" y="55"/>
                    <a:pt x="103" y="56"/>
                    <a:pt x="107" y="53"/>
                  </a:cubicBezTo>
                  <a:cubicBezTo>
                    <a:pt x="112" y="49"/>
                    <a:pt x="117" y="51"/>
                    <a:pt x="121" y="48"/>
                  </a:cubicBezTo>
                  <a:cubicBezTo>
                    <a:pt x="125" y="44"/>
                    <a:pt x="127" y="47"/>
                    <a:pt x="130" y="47"/>
                  </a:cubicBezTo>
                  <a:cubicBezTo>
                    <a:pt x="128" y="45"/>
                    <a:pt x="124" y="43"/>
                    <a:pt x="123" y="42"/>
                  </a:cubicBezTo>
                  <a:cubicBezTo>
                    <a:pt x="122" y="39"/>
                    <a:pt x="128" y="35"/>
                    <a:pt x="129" y="32"/>
                  </a:cubicBezTo>
                  <a:cubicBezTo>
                    <a:pt x="131" y="29"/>
                    <a:pt x="123" y="26"/>
                    <a:pt x="121" y="25"/>
                  </a:cubicBezTo>
                  <a:cubicBezTo>
                    <a:pt x="119" y="25"/>
                    <a:pt x="116" y="27"/>
                    <a:pt x="114" y="26"/>
                  </a:cubicBezTo>
                  <a:cubicBezTo>
                    <a:pt x="112" y="25"/>
                    <a:pt x="109" y="25"/>
                    <a:pt x="107" y="27"/>
                  </a:cubicBezTo>
                  <a:cubicBezTo>
                    <a:pt x="105" y="28"/>
                    <a:pt x="94" y="29"/>
                    <a:pt x="94" y="25"/>
                  </a:cubicBezTo>
                  <a:cubicBezTo>
                    <a:pt x="94" y="22"/>
                    <a:pt x="89" y="20"/>
                    <a:pt x="90" y="18"/>
                  </a:cubicBezTo>
                  <a:cubicBezTo>
                    <a:pt x="90" y="16"/>
                    <a:pt x="87" y="11"/>
                    <a:pt x="83" y="11"/>
                  </a:cubicBezTo>
                  <a:cubicBezTo>
                    <a:pt x="78" y="11"/>
                    <a:pt x="79" y="3"/>
                    <a:pt x="76" y="2"/>
                  </a:cubicBezTo>
                  <a:cubicBezTo>
                    <a:pt x="74" y="0"/>
                    <a:pt x="70" y="1"/>
                    <a:pt x="66" y="2"/>
                  </a:cubicBezTo>
                  <a:cubicBezTo>
                    <a:pt x="70" y="6"/>
                    <a:pt x="71" y="8"/>
                    <a:pt x="69" y="10"/>
                  </a:cubicBezTo>
                  <a:cubicBezTo>
                    <a:pt x="66" y="12"/>
                    <a:pt x="69" y="13"/>
                    <a:pt x="63" y="21"/>
                  </a:cubicBezTo>
                  <a:cubicBezTo>
                    <a:pt x="56" y="30"/>
                    <a:pt x="46" y="32"/>
                    <a:pt x="40" y="33"/>
                  </a:cubicBezTo>
                  <a:cubicBezTo>
                    <a:pt x="35" y="35"/>
                    <a:pt x="33" y="45"/>
                    <a:pt x="30" y="51"/>
                  </a:cubicBezTo>
                  <a:cubicBezTo>
                    <a:pt x="27" y="58"/>
                    <a:pt x="25" y="56"/>
                    <a:pt x="22" y="52"/>
                  </a:cubicBezTo>
                  <a:cubicBezTo>
                    <a:pt x="19" y="48"/>
                    <a:pt x="17" y="53"/>
                    <a:pt x="14" y="49"/>
                  </a:cubicBezTo>
                  <a:cubicBezTo>
                    <a:pt x="10" y="46"/>
                    <a:pt x="12" y="46"/>
                    <a:pt x="14" y="44"/>
                  </a:cubicBezTo>
                  <a:cubicBezTo>
                    <a:pt x="15" y="42"/>
                    <a:pt x="14" y="40"/>
                    <a:pt x="11" y="38"/>
                  </a:cubicBezTo>
                  <a:cubicBezTo>
                    <a:pt x="8" y="39"/>
                    <a:pt x="4" y="44"/>
                    <a:pt x="2" y="48"/>
                  </a:cubicBezTo>
                  <a:cubicBezTo>
                    <a:pt x="0" y="52"/>
                    <a:pt x="6" y="60"/>
                    <a:pt x="6" y="63"/>
                  </a:cubicBezTo>
                  <a:cubicBezTo>
                    <a:pt x="7" y="66"/>
                    <a:pt x="3" y="64"/>
                    <a:pt x="3" y="66"/>
                  </a:cubicBezTo>
                  <a:cubicBezTo>
                    <a:pt x="2" y="69"/>
                    <a:pt x="11" y="73"/>
                    <a:pt x="15" y="76"/>
                  </a:cubicBezTo>
                  <a:cubicBezTo>
                    <a:pt x="19" y="79"/>
                    <a:pt x="23" y="88"/>
                    <a:pt x="26" y="92"/>
                  </a:cubicBezTo>
                  <a:cubicBezTo>
                    <a:pt x="30" y="96"/>
                    <a:pt x="30" y="99"/>
                    <a:pt x="34" y="109"/>
                  </a:cubicBezTo>
                  <a:cubicBezTo>
                    <a:pt x="38" y="119"/>
                    <a:pt x="46" y="135"/>
                    <a:pt x="52" y="142"/>
                  </a:cubicBezTo>
                  <a:cubicBezTo>
                    <a:pt x="57" y="149"/>
                    <a:pt x="60" y="155"/>
                    <a:pt x="59" y="157"/>
                  </a:cubicBezTo>
                  <a:cubicBezTo>
                    <a:pt x="57" y="159"/>
                    <a:pt x="59" y="164"/>
                    <a:pt x="63" y="167"/>
                  </a:cubicBezTo>
                  <a:cubicBezTo>
                    <a:pt x="67" y="170"/>
                    <a:pt x="70" y="174"/>
                    <a:pt x="81" y="179"/>
                  </a:cubicBezTo>
                  <a:cubicBezTo>
                    <a:pt x="91" y="185"/>
                    <a:pt x="110" y="195"/>
                    <a:pt x="113" y="199"/>
                  </a:cubicBezTo>
                  <a:cubicBezTo>
                    <a:pt x="116" y="204"/>
                    <a:pt x="125" y="209"/>
                    <a:pt x="127" y="210"/>
                  </a:cubicBezTo>
                  <a:cubicBezTo>
                    <a:pt x="127" y="210"/>
                    <a:pt x="127" y="211"/>
                    <a:pt x="127" y="212"/>
                  </a:cubicBezTo>
                  <a:cubicBezTo>
                    <a:pt x="128" y="211"/>
                    <a:pt x="129" y="210"/>
                    <a:pt x="130" y="210"/>
                  </a:cubicBezTo>
                  <a:cubicBezTo>
                    <a:pt x="133" y="208"/>
                    <a:pt x="133" y="203"/>
                    <a:pt x="134" y="201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450" name="Freeform 116"/>
            <p:cNvSpPr/>
            <p:nvPr/>
          </p:nvSpPr>
          <p:spPr bwMode="auto">
            <a:xfrm>
              <a:off x="3289215" y="3709253"/>
              <a:ext cx="334540" cy="282660"/>
            </a:xfrm>
            <a:custGeom>
              <a:avLst/>
              <a:gdLst/>
              <a:ahLst/>
              <a:cxnLst>
                <a:cxn ang="0">
                  <a:pos x="15" y="8"/>
                </a:cxn>
                <a:cxn ang="0">
                  <a:pos x="6" y="21"/>
                </a:cxn>
                <a:cxn ang="0">
                  <a:pos x="4" y="29"/>
                </a:cxn>
                <a:cxn ang="0">
                  <a:pos x="2" y="34"/>
                </a:cxn>
                <a:cxn ang="0">
                  <a:pos x="7" y="37"/>
                </a:cxn>
                <a:cxn ang="0">
                  <a:pos x="12" y="44"/>
                </a:cxn>
                <a:cxn ang="0">
                  <a:pos x="20" y="59"/>
                </a:cxn>
                <a:cxn ang="0">
                  <a:pos x="39" y="61"/>
                </a:cxn>
                <a:cxn ang="0">
                  <a:pos x="55" y="68"/>
                </a:cxn>
                <a:cxn ang="0">
                  <a:pos x="68" y="71"/>
                </a:cxn>
                <a:cxn ang="0">
                  <a:pos x="65" y="92"/>
                </a:cxn>
                <a:cxn ang="0">
                  <a:pos x="70" y="100"/>
                </a:cxn>
                <a:cxn ang="0">
                  <a:pos x="69" y="109"/>
                </a:cxn>
                <a:cxn ang="0">
                  <a:pos x="71" y="115"/>
                </a:cxn>
                <a:cxn ang="0">
                  <a:pos x="70" y="115"/>
                </a:cxn>
                <a:cxn ang="0">
                  <a:pos x="78" y="127"/>
                </a:cxn>
                <a:cxn ang="0">
                  <a:pos x="85" y="130"/>
                </a:cxn>
                <a:cxn ang="0">
                  <a:pos x="91" y="129"/>
                </a:cxn>
                <a:cxn ang="0">
                  <a:pos x="99" y="124"/>
                </a:cxn>
                <a:cxn ang="0">
                  <a:pos x="106" y="121"/>
                </a:cxn>
                <a:cxn ang="0">
                  <a:pos x="113" y="115"/>
                </a:cxn>
                <a:cxn ang="0">
                  <a:pos x="114" y="110"/>
                </a:cxn>
                <a:cxn ang="0">
                  <a:pos x="108" y="109"/>
                </a:cxn>
                <a:cxn ang="0">
                  <a:pos x="105" y="101"/>
                </a:cxn>
                <a:cxn ang="0">
                  <a:pos x="101" y="93"/>
                </a:cxn>
                <a:cxn ang="0">
                  <a:pos x="108" y="92"/>
                </a:cxn>
                <a:cxn ang="0">
                  <a:pos x="118" y="95"/>
                </a:cxn>
                <a:cxn ang="0">
                  <a:pos x="123" y="95"/>
                </a:cxn>
                <a:cxn ang="0">
                  <a:pos x="130" y="91"/>
                </a:cxn>
                <a:cxn ang="0">
                  <a:pos x="144" y="86"/>
                </a:cxn>
                <a:cxn ang="0">
                  <a:pos x="147" y="82"/>
                </a:cxn>
                <a:cxn ang="0">
                  <a:pos x="140" y="72"/>
                </a:cxn>
                <a:cxn ang="0">
                  <a:pos x="141" y="66"/>
                </a:cxn>
                <a:cxn ang="0">
                  <a:pos x="146" y="61"/>
                </a:cxn>
                <a:cxn ang="0">
                  <a:pos x="148" y="55"/>
                </a:cxn>
                <a:cxn ang="0">
                  <a:pos x="152" y="47"/>
                </a:cxn>
                <a:cxn ang="0">
                  <a:pos x="156" y="42"/>
                </a:cxn>
                <a:cxn ang="0">
                  <a:pos x="140" y="40"/>
                </a:cxn>
                <a:cxn ang="0">
                  <a:pos x="143" y="31"/>
                </a:cxn>
                <a:cxn ang="0">
                  <a:pos x="126" y="25"/>
                </a:cxn>
                <a:cxn ang="0">
                  <a:pos x="128" y="19"/>
                </a:cxn>
                <a:cxn ang="0">
                  <a:pos x="118" y="16"/>
                </a:cxn>
                <a:cxn ang="0">
                  <a:pos x="96" y="24"/>
                </a:cxn>
                <a:cxn ang="0">
                  <a:pos x="75" y="17"/>
                </a:cxn>
                <a:cxn ang="0">
                  <a:pos x="60" y="15"/>
                </a:cxn>
                <a:cxn ang="0">
                  <a:pos x="52" y="6"/>
                </a:cxn>
                <a:cxn ang="0">
                  <a:pos x="42" y="0"/>
                </a:cxn>
                <a:cxn ang="0">
                  <a:pos x="39" y="7"/>
                </a:cxn>
                <a:cxn ang="0">
                  <a:pos x="24" y="16"/>
                </a:cxn>
                <a:cxn ang="0">
                  <a:pos x="27" y="32"/>
                </a:cxn>
                <a:cxn ang="0">
                  <a:pos x="15" y="28"/>
                </a:cxn>
                <a:cxn ang="0">
                  <a:pos x="20" y="14"/>
                </a:cxn>
                <a:cxn ang="0">
                  <a:pos x="19" y="6"/>
                </a:cxn>
                <a:cxn ang="0">
                  <a:pos x="15" y="8"/>
                </a:cxn>
              </a:cxnLst>
              <a:rect l="0" t="0" r="r" b="b"/>
              <a:pathLst>
                <a:path w="156" h="131">
                  <a:moveTo>
                    <a:pt x="15" y="8"/>
                  </a:moveTo>
                  <a:cubicBezTo>
                    <a:pt x="12" y="12"/>
                    <a:pt x="6" y="16"/>
                    <a:pt x="6" y="21"/>
                  </a:cubicBezTo>
                  <a:cubicBezTo>
                    <a:pt x="5" y="25"/>
                    <a:pt x="6" y="27"/>
                    <a:pt x="4" y="29"/>
                  </a:cubicBezTo>
                  <a:cubicBezTo>
                    <a:pt x="2" y="31"/>
                    <a:pt x="0" y="34"/>
                    <a:pt x="2" y="34"/>
                  </a:cubicBezTo>
                  <a:cubicBezTo>
                    <a:pt x="5" y="34"/>
                    <a:pt x="7" y="34"/>
                    <a:pt x="7" y="37"/>
                  </a:cubicBezTo>
                  <a:cubicBezTo>
                    <a:pt x="7" y="39"/>
                    <a:pt x="13" y="40"/>
                    <a:pt x="12" y="44"/>
                  </a:cubicBezTo>
                  <a:cubicBezTo>
                    <a:pt x="12" y="48"/>
                    <a:pt x="10" y="59"/>
                    <a:pt x="20" y="59"/>
                  </a:cubicBezTo>
                  <a:cubicBezTo>
                    <a:pt x="29" y="59"/>
                    <a:pt x="35" y="55"/>
                    <a:pt x="39" y="61"/>
                  </a:cubicBezTo>
                  <a:cubicBezTo>
                    <a:pt x="43" y="66"/>
                    <a:pt x="48" y="68"/>
                    <a:pt x="55" y="68"/>
                  </a:cubicBezTo>
                  <a:cubicBezTo>
                    <a:pt x="61" y="67"/>
                    <a:pt x="71" y="66"/>
                    <a:pt x="68" y="71"/>
                  </a:cubicBezTo>
                  <a:cubicBezTo>
                    <a:pt x="65" y="77"/>
                    <a:pt x="62" y="88"/>
                    <a:pt x="65" y="92"/>
                  </a:cubicBezTo>
                  <a:cubicBezTo>
                    <a:pt x="68" y="95"/>
                    <a:pt x="72" y="98"/>
                    <a:pt x="70" y="100"/>
                  </a:cubicBezTo>
                  <a:cubicBezTo>
                    <a:pt x="67" y="103"/>
                    <a:pt x="66" y="106"/>
                    <a:pt x="69" y="109"/>
                  </a:cubicBezTo>
                  <a:cubicBezTo>
                    <a:pt x="72" y="111"/>
                    <a:pt x="71" y="114"/>
                    <a:pt x="71" y="115"/>
                  </a:cubicBezTo>
                  <a:cubicBezTo>
                    <a:pt x="71" y="115"/>
                    <a:pt x="71" y="115"/>
                    <a:pt x="70" y="115"/>
                  </a:cubicBezTo>
                  <a:cubicBezTo>
                    <a:pt x="74" y="120"/>
                    <a:pt x="76" y="125"/>
                    <a:pt x="78" y="127"/>
                  </a:cubicBezTo>
                  <a:cubicBezTo>
                    <a:pt x="82" y="130"/>
                    <a:pt x="83" y="131"/>
                    <a:pt x="85" y="130"/>
                  </a:cubicBezTo>
                  <a:cubicBezTo>
                    <a:pt x="87" y="128"/>
                    <a:pt x="89" y="127"/>
                    <a:pt x="91" y="129"/>
                  </a:cubicBezTo>
                  <a:cubicBezTo>
                    <a:pt x="93" y="130"/>
                    <a:pt x="96" y="127"/>
                    <a:pt x="99" y="124"/>
                  </a:cubicBezTo>
                  <a:cubicBezTo>
                    <a:pt x="102" y="122"/>
                    <a:pt x="105" y="124"/>
                    <a:pt x="106" y="121"/>
                  </a:cubicBezTo>
                  <a:cubicBezTo>
                    <a:pt x="107" y="117"/>
                    <a:pt x="109" y="115"/>
                    <a:pt x="113" y="115"/>
                  </a:cubicBezTo>
                  <a:cubicBezTo>
                    <a:pt x="117" y="114"/>
                    <a:pt x="117" y="110"/>
                    <a:pt x="114" y="110"/>
                  </a:cubicBezTo>
                  <a:cubicBezTo>
                    <a:pt x="112" y="110"/>
                    <a:pt x="108" y="113"/>
                    <a:pt x="108" y="109"/>
                  </a:cubicBezTo>
                  <a:cubicBezTo>
                    <a:pt x="108" y="104"/>
                    <a:pt x="105" y="105"/>
                    <a:pt x="105" y="101"/>
                  </a:cubicBezTo>
                  <a:cubicBezTo>
                    <a:pt x="105" y="98"/>
                    <a:pt x="105" y="95"/>
                    <a:pt x="101" y="93"/>
                  </a:cubicBezTo>
                  <a:cubicBezTo>
                    <a:pt x="97" y="91"/>
                    <a:pt x="106" y="90"/>
                    <a:pt x="108" y="92"/>
                  </a:cubicBezTo>
                  <a:cubicBezTo>
                    <a:pt x="110" y="94"/>
                    <a:pt x="118" y="92"/>
                    <a:pt x="118" y="95"/>
                  </a:cubicBezTo>
                  <a:cubicBezTo>
                    <a:pt x="119" y="98"/>
                    <a:pt x="123" y="99"/>
                    <a:pt x="123" y="95"/>
                  </a:cubicBezTo>
                  <a:cubicBezTo>
                    <a:pt x="123" y="92"/>
                    <a:pt x="127" y="90"/>
                    <a:pt x="130" y="91"/>
                  </a:cubicBezTo>
                  <a:cubicBezTo>
                    <a:pt x="134" y="92"/>
                    <a:pt x="141" y="87"/>
                    <a:pt x="144" y="86"/>
                  </a:cubicBezTo>
                  <a:cubicBezTo>
                    <a:pt x="146" y="85"/>
                    <a:pt x="146" y="83"/>
                    <a:pt x="147" y="82"/>
                  </a:cubicBezTo>
                  <a:cubicBezTo>
                    <a:pt x="145" y="78"/>
                    <a:pt x="142" y="74"/>
                    <a:pt x="140" y="72"/>
                  </a:cubicBezTo>
                  <a:cubicBezTo>
                    <a:pt x="137" y="70"/>
                    <a:pt x="142" y="69"/>
                    <a:pt x="141" y="66"/>
                  </a:cubicBezTo>
                  <a:cubicBezTo>
                    <a:pt x="141" y="64"/>
                    <a:pt x="141" y="62"/>
                    <a:pt x="146" y="61"/>
                  </a:cubicBezTo>
                  <a:cubicBezTo>
                    <a:pt x="152" y="61"/>
                    <a:pt x="151" y="57"/>
                    <a:pt x="148" y="55"/>
                  </a:cubicBezTo>
                  <a:cubicBezTo>
                    <a:pt x="145" y="53"/>
                    <a:pt x="149" y="49"/>
                    <a:pt x="152" y="47"/>
                  </a:cubicBezTo>
                  <a:cubicBezTo>
                    <a:pt x="153" y="47"/>
                    <a:pt x="155" y="45"/>
                    <a:pt x="156" y="42"/>
                  </a:cubicBezTo>
                  <a:cubicBezTo>
                    <a:pt x="151" y="40"/>
                    <a:pt x="143" y="40"/>
                    <a:pt x="140" y="40"/>
                  </a:cubicBezTo>
                  <a:cubicBezTo>
                    <a:pt x="136" y="41"/>
                    <a:pt x="143" y="36"/>
                    <a:pt x="143" y="31"/>
                  </a:cubicBezTo>
                  <a:cubicBezTo>
                    <a:pt x="143" y="27"/>
                    <a:pt x="131" y="26"/>
                    <a:pt x="126" y="25"/>
                  </a:cubicBezTo>
                  <a:cubicBezTo>
                    <a:pt x="121" y="24"/>
                    <a:pt x="123" y="19"/>
                    <a:pt x="128" y="19"/>
                  </a:cubicBezTo>
                  <a:cubicBezTo>
                    <a:pt x="133" y="18"/>
                    <a:pt x="125" y="15"/>
                    <a:pt x="118" y="16"/>
                  </a:cubicBezTo>
                  <a:cubicBezTo>
                    <a:pt x="111" y="17"/>
                    <a:pt x="102" y="21"/>
                    <a:pt x="96" y="24"/>
                  </a:cubicBezTo>
                  <a:cubicBezTo>
                    <a:pt x="91" y="27"/>
                    <a:pt x="81" y="15"/>
                    <a:pt x="75" y="17"/>
                  </a:cubicBezTo>
                  <a:cubicBezTo>
                    <a:pt x="69" y="20"/>
                    <a:pt x="60" y="20"/>
                    <a:pt x="60" y="15"/>
                  </a:cubicBezTo>
                  <a:cubicBezTo>
                    <a:pt x="61" y="10"/>
                    <a:pt x="58" y="6"/>
                    <a:pt x="52" y="6"/>
                  </a:cubicBezTo>
                  <a:cubicBezTo>
                    <a:pt x="45" y="7"/>
                    <a:pt x="47" y="0"/>
                    <a:pt x="42" y="0"/>
                  </a:cubicBezTo>
                  <a:cubicBezTo>
                    <a:pt x="37" y="0"/>
                    <a:pt x="42" y="6"/>
                    <a:pt x="39" y="7"/>
                  </a:cubicBezTo>
                  <a:cubicBezTo>
                    <a:pt x="36" y="9"/>
                    <a:pt x="24" y="11"/>
                    <a:pt x="24" y="16"/>
                  </a:cubicBezTo>
                  <a:cubicBezTo>
                    <a:pt x="23" y="20"/>
                    <a:pt x="30" y="28"/>
                    <a:pt x="27" y="32"/>
                  </a:cubicBezTo>
                  <a:cubicBezTo>
                    <a:pt x="25" y="37"/>
                    <a:pt x="18" y="33"/>
                    <a:pt x="15" y="28"/>
                  </a:cubicBezTo>
                  <a:cubicBezTo>
                    <a:pt x="13" y="24"/>
                    <a:pt x="22" y="16"/>
                    <a:pt x="20" y="14"/>
                  </a:cubicBezTo>
                  <a:cubicBezTo>
                    <a:pt x="19" y="12"/>
                    <a:pt x="18" y="8"/>
                    <a:pt x="19" y="6"/>
                  </a:cubicBezTo>
                  <a:cubicBezTo>
                    <a:pt x="17" y="6"/>
                    <a:pt x="16" y="7"/>
                    <a:pt x="15" y="8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451" name="Freeform 117"/>
            <p:cNvSpPr/>
            <p:nvPr/>
          </p:nvSpPr>
          <p:spPr bwMode="auto">
            <a:xfrm>
              <a:off x="3664902" y="3854161"/>
              <a:ext cx="103761" cy="109129"/>
            </a:xfrm>
            <a:custGeom>
              <a:avLst/>
              <a:gdLst/>
              <a:ahLst/>
              <a:cxnLst>
                <a:cxn ang="0">
                  <a:pos x="11" y="10"/>
                </a:cxn>
                <a:cxn ang="0">
                  <a:pos x="6" y="16"/>
                </a:cxn>
                <a:cxn ang="0">
                  <a:pos x="2" y="25"/>
                </a:cxn>
                <a:cxn ang="0">
                  <a:pos x="11" y="37"/>
                </a:cxn>
                <a:cxn ang="0">
                  <a:pos x="18" y="50"/>
                </a:cxn>
                <a:cxn ang="0">
                  <a:pos x="23" y="50"/>
                </a:cxn>
                <a:cxn ang="0">
                  <a:pos x="28" y="43"/>
                </a:cxn>
                <a:cxn ang="0">
                  <a:pos x="41" y="43"/>
                </a:cxn>
                <a:cxn ang="0">
                  <a:pos x="42" y="45"/>
                </a:cxn>
                <a:cxn ang="0">
                  <a:pos x="45" y="39"/>
                </a:cxn>
                <a:cxn ang="0">
                  <a:pos x="44" y="24"/>
                </a:cxn>
                <a:cxn ang="0">
                  <a:pos x="46" y="11"/>
                </a:cxn>
                <a:cxn ang="0">
                  <a:pos x="48" y="5"/>
                </a:cxn>
                <a:cxn ang="0">
                  <a:pos x="37" y="3"/>
                </a:cxn>
                <a:cxn ang="0">
                  <a:pos x="22" y="3"/>
                </a:cxn>
                <a:cxn ang="0">
                  <a:pos x="14" y="3"/>
                </a:cxn>
                <a:cxn ang="0">
                  <a:pos x="13" y="3"/>
                </a:cxn>
                <a:cxn ang="0">
                  <a:pos x="11" y="10"/>
                </a:cxn>
              </a:cxnLst>
              <a:rect l="0" t="0" r="r" b="b"/>
              <a:pathLst>
                <a:path w="48" h="51">
                  <a:moveTo>
                    <a:pt x="11" y="10"/>
                  </a:moveTo>
                  <a:cubicBezTo>
                    <a:pt x="13" y="14"/>
                    <a:pt x="9" y="15"/>
                    <a:pt x="6" y="16"/>
                  </a:cubicBezTo>
                  <a:cubicBezTo>
                    <a:pt x="3" y="16"/>
                    <a:pt x="4" y="23"/>
                    <a:pt x="2" y="25"/>
                  </a:cubicBezTo>
                  <a:cubicBezTo>
                    <a:pt x="0" y="27"/>
                    <a:pt x="9" y="33"/>
                    <a:pt x="11" y="37"/>
                  </a:cubicBezTo>
                  <a:cubicBezTo>
                    <a:pt x="12" y="40"/>
                    <a:pt x="15" y="45"/>
                    <a:pt x="18" y="50"/>
                  </a:cubicBezTo>
                  <a:cubicBezTo>
                    <a:pt x="20" y="50"/>
                    <a:pt x="22" y="51"/>
                    <a:pt x="23" y="50"/>
                  </a:cubicBezTo>
                  <a:cubicBezTo>
                    <a:pt x="26" y="48"/>
                    <a:pt x="24" y="43"/>
                    <a:pt x="28" y="43"/>
                  </a:cubicBezTo>
                  <a:cubicBezTo>
                    <a:pt x="33" y="43"/>
                    <a:pt x="39" y="41"/>
                    <a:pt x="41" y="43"/>
                  </a:cubicBezTo>
                  <a:cubicBezTo>
                    <a:pt x="41" y="44"/>
                    <a:pt x="41" y="44"/>
                    <a:pt x="42" y="45"/>
                  </a:cubicBezTo>
                  <a:cubicBezTo>
                    <a:pt x="43" y="43"/>
                    <a:pt x="45" y="40"/>
                    <a:pt x="45" y="39"/>
                  </a:cubicBezTo>
                  <a:cubicBezTo>
                    <a:pt x="46" y="38"/>
                    <a:pt x="46" y="29"/>
                    <a:pt x="44" y="24"/>
                  </a:cubicBezTo>
                  <a:cubicBezTo>
                    <a:pt x="42" y="20"/>
                    <a:pt x="43" y="13"/>
                    <a:pt x="46" y="11"/>
                  </a:cubicBezTo>
                  <a:cubicBezTo>
                    <a:pt x="46" y="11"/>
                    <a:pt x="47" y="8"/>
                    <a:pt x="48" y="5"/>
                  </a:cubicBezTo>
                  <a:cubicBezTo>
                    <a:pt x="44" y="4"/>
                    <a:pt x="40" y="2"/>
                    <a:pt x="37" y="3"/>
                  </a:cubicBezTo>
                  <a:cubicBezTo>
                    <a:pt x="31" y="4"/>
                    <a:pt x="25" y="6"/>
                    <a:pt x="22" y="3"/>
                  </a:cubicBezTo>
                  <a:cubicBezTo>
                    <a:pt x="20" y="0"/>
                    <a:pt x="17" y="0"/>
                    <a:pt x="14" y="3"/>
                  </a:cubicBezTo>
                  <a:cubicBezTo>
                    <a:pt x="14" y="3"/>
                    <a:pt x="13" y="3"/>
                    <a:pt x="13" y="3"/>
                  </a:cubicBezTo>
                  <a:cubicBezTo>
                    <a:pt x="12" y="6"/>
                    <a:pt x="11" y="9"/>
                    <a:pt x="11" y="10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452" name="Freeform 118"/>
            <p:cNvSpPr/>
            <p:nvPr/>
          </p:nvSpPr>
          <p:spPr bwMode="auto">
            <a:xfrm>
              <a:off x="3584397" y="3798702"/>
              <a:ext cx="119862" cy="178899"/>
            </a:xfrm>
            <a:custGeom>
              <a:avLst/>
              <a:gdLst/>
              <a:ahLst/>
              <a:cxnLst>
                <a:cxn ang="0">
                  <a:pos x="15" y="5"/>
                </a:cxn>
                <a:cxn ang="0">
                  <a:pos x="11" y="13"/>
                </a:cxn>
                <a:cxn ang="0">
                  <a:pos x="9" y="19"/>
                </a:cxn>
                <a:cxn ang="0">
                  <a:pos x="4" y="24"/>
                </a:cxn>
                <a:cxn ang="0">
                  <a:pos x="3" y="30"/>
                </a:cxn>
                <a:cxn ang="0">
                  <a:pos x="10" y="40"/>
                </a:cxn>
                <a:cxn ang="0">
                  <a:pos x="14" y="37"/>
                </a:cxn>
                <a:cxn ang="0">
                  <a:pos x="19" y="47"/>
                </a:cxn>
                <a:cxn ang="0">
                  <a:pos x="20" y="56"/>
                </a:cxn>
                <a:cxn ang="0">
                  <a:pos x="22" y="76"/>
                </a:cxn>
                <a:cxn ang="0">
                  <a:pos x="35" y="80"/>
                </a:cxn>
                <a:cxn ang="0">
                  <a:pos x="42" y="77"/>
                </a:cxn>
                <a:cxn ang="0">
                  <a:pos x="48" y="75"/>
                </a:cxn>
                <a:cxn ang="0">
                  <a:pos x="56" y="75"/>
                </a:cxn>
                <a:cxn ang="0">
                  <a:pos x="49" y="62"/>
                </a:cxn>
                <a:cxn ang="0">
                  <a:pos x="40" y="50"/>
                </a:cxn>
                <a:cxn ang="0">
                  <a:pos x="44" y="41"/>
                </a:cxn>
                <a:cxn ang="0">
                  <a:pos x="49" y="35"/>
                </a:cxn>
                <a:cxn ang="0">
                  <a:pos x="51" y="28"/>
                </a:cxn>
                <a:cxn ang="0">
                  <a:pos x="40" y="19"/>
                </a:cxn>
                <a:cxn ang="0">
                  <a:pos x="35" y="12"/>
                </a:cxn>
                <a:cxn ang="0">
                  <a:pos x="23" y="3"/>
                </a:cxn>
                <a:cxn ang="0">
                  <a:pos x="19" y="0"/>
                </a:cxn>
                <a:cxn ang="0">
                  <a:pos x="15" y="5"/>
                </a:cxn>
              </a:cxnLst>
              <a:rect l="0" t="0" r="r" b="b"/>
              <a:pathLst>
                <a:path w="56" h="83">
                  <a:moveTo>
                    <a:pt x="15" y="5"/>
                  </a:moveTo>
                  <a:cubicBezTo>
                    <a:pt x="12" y="7"/>
                    <a:pt x="8" y="11"/>
                    <a:pt x="11" y="13"/>
                  </a:cubicBezTo>
                  <a:cubicBezTo>
                    <a:pt x="14" y="15"/>
                    <a:pt x="15" y="19"/>
                    <a:pt x="9" y="19"/>
                  </a:cubicBezTo>
                  <a:cubicBezTo>
                    <a:pt x="4" y="20"/>
                    <a:pt x="4" y="22"/>
                    <a:pt x="4" y="24"/>
                  </a:cubicBezTo>
                  <a:cubicBezTo>
                    <a:pt x="5" y="27"/>
                    <a:pt x="0" y="28"/>
                    <a:pt x="3" y="30"/>
                  </a:cubicBezTo>
                  <a:cubicBezTo>
                    <a:pt x="5" y="32"/>
                    <a:pt x="8" y="36"/>
                    <a:pt x="10" y="40"/>
                  </a:cubicBezTo>
                  <a:cubicBezTo>
                    <a:pt x="11" y="38"/>
                    <a:pt x="12" y="37"/>
                    <a:pt x="14" y="37"/>
                  </a:cubicBezTo>
                  <a:cubicBezTo>
                    <a:pt x="19" y="38"/>
                    <a:pt x="15" y="45"/>
                    <a:pt x="19" y="47"/>
                  </a:cubicBezTo>
                  <a:cubicBezTo>
                    <a:pt x="23" y="48"/>
                    <a:pt x="23" y="54"/>
                    <a:pt x="20" y="56"/>
                  </a:cubicBezTo>
                  <a:cubicBezTo>
                    <a:pt x="17" y="58"/>
                    <a:pt x="16" y="69"/>
                    <a:pt x="22" y="76"/>
                  </a:cubicBezTo>
                  <a:cubicBezTo>
                    <a:pt x="29" y="83"/>
                    <a:pt x="33" y="82"/>
                    <a:pt x="35" y="80"/>
                  </a:cubicBezTo>
                  <a:cubicBezTo>
                    <a:pt x="36" y="78"/>
                    <a:pt x="41" y="80"/>
                    <a:pt x="42" y="77"/>
                  </a:cubicBezTo>
                  <a:cubicBezTo>
                    <a:pt x="43" y="75"/>
                    <a:pt x="45" y="78"/>
                    <a:pt x="48" y="75"/>
                  </a:cubicBezTo>
                  <a:cubicBezTo>
                    <a:pt x="49" y="73"/>
                    <a:pt x="53" y="74"/>
                    <a:pt x="56" y="75"/>
                  </a:cubicBezTo>
                  <a:cubicBezTo>
                    <a:pt x="53" y="70"/>
                    <a:pt x="50" y="65"/>
                    <a:pt x="49" y="62"/>
                  </a:cubicBezTo>
                  <a:cubicBezTo>
                    <a:pt x="47" y="58"/>
                    <a:pt x="38" y="52"/>
                    <a:pt x="40" y="50"/>
                  </a:cubicBezTo>
                  <a:cubicBezTo>
                    <a:pt x="42" y="48"/>
                    <a:pt x="41" y="41"/>
                    <a:pt x="44" y="41"/>
                  </a:cubicBezTo>
                  <a:cubicBezTo>
                    <a:pt x="47" y="40"/>
                    <a:pt x="51" y="39"/>
                    <a:pt x="49" y="35"/>
                  </a:cubicBezTo>
                  <a:cubicBezTo>
                    <a:pt x="49" y="34"/>
                    <a:pt x="50" y="31"/>
                    <a:pt x="51" y="28"/>
                  </a:cubicBezTo>
                  <a:cubicBezTo>
                    <a:pt x="48" y="28"/>
                    <a:pt x="43" y="19"/>
                    <a:pt x="40" y="19"/>
                  </a:cubicBezTo>
                  <a:cubicBezTo>
                    <a:pt x="37" y="19"/>
                    <a:pt x="34" y="16"/>
                    <a:pt x="35" y="12"/>
                  </a:cubicBezTo>
                  <a:cubicBezTo>
                    <a:pt x="35" y="8"/>
                    <a:pt x="28" y="7"/>
                    <a:pt x="23" y="3"/>
                  </a:cubicBezTo>
                  <a:cubicBezTo>
                    <a:pt x="22" y="1"/>
                    <a:pt x="21" y="1"/>
                    <a:pt x="19" y="0"/>
                  </a:cubicBezTo>
                  <a:cubicBezTo>
                    <a:pt x="18" y="3"/>
                    <a:pt x="16" y="5"/>
                    <a:pt x="15" y="5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453" name="Freeform 119"/>
            <p:cNvSpPr/>
            <p:nvPr/>
          </p:nvSpPr>
          <p:spPr bwMode="auto">
            <a:xfrm>
              <a:off x="3756139" y="3864896"/>
              <a:ext cx="75138" cy="94817"/>
            </a:xfrm>
            <a:custGeom>
              <a:avLst/>
              <a:gdLst/>
              <a:ahLst/>
              <a:cxnLst>
                <a:cxn ang="0">
                  <a:pos x="2" y="19"/>
                </a:cxn>
                <a:cxn ang="0">
                  <a:pos x="3" y="34"/>
                </a:cxn>
                <a:cxn ang="0">
                  <a:pos x="0" y="40"/>
                </a:cxn>
                <a:cxn ang="0">
                  <a:pos x="10" y="42"/>
                </a:cxn>
                <a:cxn ang="0">
                  <a:pos x="22" y="37"/>
                </a:cxn>
                <a:cxn ang="0">
                  <a:pos x="35" y="19"/>
                </a:cxn>
                <a:cxn ang="0">
                  <a:pos x="35" y="19"/>
                </a:cxn>
                <a:cxn ang="0">
                  <a:pos x="16" y="4"/>
                </a:cxn>
                <a:cxn ang="0">
                  <a:pos x="6" y="0"/>
                </a:cxn>
                <a:cxn ang="0">
                  <a:pos x="4" y="6"/>
                </a:cxn>
                <a:cxn ang="0">
                  <a:pos x="2" y="19"/>
                </a:cxn>
              </a:cxnLst>
              <a:rect l="0" t="0" r="r" b="b"/>
              <a:pathLst>
                <a:path w="35" h="44">
                  <a:moveTo>
                    <a:pt x="2" y="19"/>
                  </a:moveTo>
                  <a:cubicBezTo>
                    <a:pt x="4" y="24"/>
                    <a:pt x="4" y="33"/>
                    <a:pt x="3" y="34"/>
                  </a:cubicBezTo>
                  <a:cubicBezTo>
                    <a:pt x="3" y="35"/>
                    <a:pt x="1" y="38"/>
                    <a:pt x="0" y="40"/>
                  </a:cubicBezTo>
                  <a:cubicBezTo>
                    <a:pt x="2" y="42"/>
                    <a:pt x="5" y="43"/>
                    <a:pt x="10" y="42"/>
                  </a:cubicBezTo>
                  <a:cubicBezTo>
                    <a:pt x="16" y="40"/>
                    <a:pt x="19" y="44"/>
                    <a:pt x="22" y="37"/>
                  </a:cubicBezTo>
                  <a:cubicBezTo>
                    <a:pt x="24" y="31"/>
                    <a:pt x="30" y="23"/>
                    <a:pt x="35" y="19"/>
                  </a:cubicBezTo>
                  <a:cubicBezTo>
                    <a:pt x="35" y="19"/>
                    <a:pt x="35" y="19"/>
                    <a:pt x="35" y="19"/>
                  </a:cubicBezTo>
                  <a:cubicBezTo>
                    <a:pt x="30" y="17"/>
                    <a:pt x="23" y="5"/>
                    <a:pt x="16" y="4"/>
                  </a:cubicBezTo>
                  <a:cubicBezTo>
                    <a:pt x="12" y="3"/>
                    <a:pt x="9" y="2"/>
                    <a:pt x="6" y="0"/>
                  </a:cubicBezTo>
                  <a:cubicBezTo>
                    <a:pt x="5" y="3"/>
                    <a:pt x="4" y="6"/>
                    <a:pt x="4" y="6"/>
                  </a:cubicBezTo>
                  <a:cubicBezTo>
                    <a:pt x="1" y="8"/>
                    <a:pt x="0" y="15"/>
                    <a:pt x="2" y="19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454" name="Freeform 120"/>
            <p:cNvSpPr/>
            <p:nvPr/>
          </p:nvSpPr>
          <p:spPr bwMode="auto">
            <a:xfrm>
              <a:off x="3015501" y="3421228"/>
              <a:ext cx="255825" cy="91239"/>
            </a:xfrm>
            <a:custGeom>
              <a:avLst/>
              <a:gdLst/>
              <a:ahLst/>
              <a:cxnLst>
                <a:cxn ang="0">
                  <a:pos x="96" y="27"/>
                </a:cxn>
                <a:cxn ang="0">
                  <a:pos x="42" y="5"/>
                </a:cxn>
                <a:cxn ang="0">
                  <a:pos x="2" y="19"/>
                </a:cxn>
                <a:cxn ang="0">
                  <a:pos x="21" y="10"/>
                </a:cxn>
                <a:cxn ang="0">
                  <a:pos x="32" y="15"/>
                </a:cxn>
                <a:cxn ang="0">
                  <a:pos x="51" y="19"/>
                </a:cxn>
                <a:cxn ang="0">
                  <a:pos x="75" y="32"/>
                </a:cxn>
                <a:cxn ang="0">
                  <a:pos x="81" y="41"/>
                </a:cxn>
                <a:cxn ang="0">
                  <a:pos x="117" y="40"/>
                </a:cxn>
                <a:cxn ang="0">
                  <a:pos x="96" y="27"/>
                </a:cxn>
              </a:cxnLst>
              <a:rect l="0" t="0" r="r" b="b"/>
              <a:pathLst>
                <a:path w="119" h="43">
                  <a:moveTo>
                    <a:pt x="96" y="27"/>
                  </a:moveTo>
                  <a:cubicBezTo>
                    <a:pt x="89" y="27"/>
                    <a:pt x="64" y="10"/>
                    <a:pt x="42" y="5"/>
                  </a:cubicBezTo>
                  <a:cubicBezTo>
                    <a:pt x="19" y="0"/>
                    <a:pt x="0" y="16"/>
                    <a:pt x="2" y="19"/>
                  </a:cubicBezTo>
                  <a:cubicBezTo>
                    <a:pt x="5" y="23"/>
                    <a:pt x="16" y="14"/>
                    <a:pt x="21" y="10"/>
                  </a:cubicBezTo>
                  <a:cubicBezTo>
                    <a:pt x="27" y="6"/>
                    <a:pt x="32" y="12"/>
                    <a:pt x="32" y="15"/>
                  </a:cubicBezTo>
                  <a:cubicBezTo>
                    <a:pt x="33" y="17"/>
                    <a:pt x="40" y="19"/>
                    <a:pt x="51" y="19"/>
                  </a:cubicBezTo>
                  <a:cubicBezTo>
                    <a:pt x="63" y="20"/>
                    <a:pt x="64" y="29"/>
                    <a:pt x="75" y="32"/>
                  </a:cubicBezTo>
                  <a:cubicBezTo>
                    <a:pt x="86" y="34"/>
                    <a:pt x="75" y="39"/>
                    <a:pt x="81" y="41"/>
                  </a:cubicBezTo>
                  <a:cubicBezTo>
                    <a:pt x="86" y="43"/>
                    <a:pt x="115" y="42"/>
                    <a:pt x="117" y="40"/>
                  </a:cubicBezTo>
                  <a:cubicBezTo>
                    <a:pt x="119" y="37"/>
                    <a:pt x="104" y="27"/>
                    <a:pt x="96" y="27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455" name="Freeform 121"/>
            <p:cNvSpPr/>
            <p:nvPr/>
          </p:nvSpPr>
          <p:spPr bwMode="auto">
            <a:xfrm>
              <a:off x="3162197" y="3542878"/>
              <a:ext cx="59037" cy="28624"/>
            </a:xfrm>
            <a:custGeom>
              <a:avLst/>
              <a:gdLst/>
              <a:ahLst/>
              <a:cxnLst>
                <a:cxn ang="0">
                  <a:pos x="3" y="5"/>
                </a:cxn>
                <a:cxn ang="0">
                  <a:pos x="26" y="9"/>
                </a:cxn>
                <a:cxn ang="0">
                  <a:pos x="3" y="5"/>
                </a:cxn>
              </a:cxnLst>
              <a:rect l="0" t="0" r="r" b="b"/>
              <a:pathLst>
                <a:path w="28" h="13">
                  <a:moveTo>
                    <a:pt x="3" y="5"/>
                  </a:moveTo>
                  <a:cubicBezTo>
                    <a:pt x="5" y="8"/>
                    <a:pt x="24" y="13"/>
                    <a:pt x="26" y="9"/>
                  </a:cubicBezTo>
                  <a:cubicBezTo>
                    <a:pt x="28" y="4"/>
                    <a:pt x="0" y="0"/>
                    <a:pt x="3" y="5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456" name="Freeform 122"/>
            <p:cNvSpPr/>
            <p:nvPr/>
          </p:nvSpPr>
          <p:spPr bwMode="auto">
            <a:xfrm>
              <a:off x="3435912" y="3541089"/>
              <a:ext cx="53670" cy="30413"/>
            </a:xfrm>
            <a:custGeom>
              <a:avLst/>
              <a:gdLst/>
              <a:ahLst/>
              <a:cxnLst>
                <a:cxn ang="0">
                  <a:pos x="4" y="7"/>
                </a:cxn>
                <a:cxn ang="0">
                  <a:pos x="23" y="7"/>
                </a:cxn>
                <a:cxn ang="0">
                  <a:pos x="4" y="7"/>
                </a:cxn>
              </a:cxnLst>
              <a:rect l="0" t="0" r="r" b="b"/>
              <a:pathLst>
                <a:path w="25" h="14">
                  <a:moveTo>
                    <a:pt x="4" y="7"/>
                  </a:moveTo>
                  <a:cubicBezTo>
                    <a:pt x="9" y="14"/>
                    <a:pt x="22" y="9"/>
                    <a:pt x="23" y="7"/>
                  </a:cubicBezTo>
                  <a:cubicBezTo>
                    <a:pt x="25" y="2"/>
                    <a:pt x="0" y="0"/>
                    <a:pt x="4" y="7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457" name="Freeform 123"/>
            <p:cNvSpPr>
              <a:spLocks noEditPoints="1"/>
            </p:cNvSpPr>
            <p:nvPr/>
          </p:nvSpPr>
          <p:spPr bwMode="auto">
            <a:xfrm>
              <a:off x="3307105" y="1220777"/>
              <a:ext cx="1490224" cy="1110960"/>
            </a:xfrm>
            <a:custGeom>
              <a:avLst/>
              <a:gdLst/>
              <a:ahLst/>
              <a:cxnLst>
                <a:cxn ang="0">
                  <a:pos x="606" y="59"/>
                </a:cxn>
                <a:cxn ang="0">
                  <a:pos x="555" y="83"/>
                </a:cxn>
                <a:cxn ang="0">
                  <a:pos x="552" y="52"/>
                </a:cxn>
                <a:cxn ang="0">
                  <a:pos x="494" y="47"/>
                </a:cxn>
                <a:cxn ang="0">
                  <a:pos x="551" y="38"/>
                </a:cxn>
                <a:cxn ang="0">
                  <a:pos x="546" y="17"/>
                </a:cxn>
                <a:cxn ang="0">
                  <a:pos x="467" y="1"/>
                </a:cxn>
                <a:cxn ang="0">
                  <a:pos x="393" y="10"/>
                </a:cxn>
                <a:cxn ang="0">
                  <a:pos x="337" y="11"/>
                </a:cxn>
                <a:cxn ang="0">
                  <a:pos x="291" y="31"/>
                </a:cxn>
                <a:cxn ang="0">
                  <a:pos x="280" y="37"/>
                </a:cxn>
                <a:cxn ang="0">
                  <a:pos x="247" y="47"/>
                </a:cxn>
                <a:cxn ang="0">
                  <a:pos x="216" y="58"/>
                </a:cxn>
                <a:cxn ang="0">
                  <a:pos x="162" y="47"/>
                </a:cxn>
                <a:cxn ang="0">
                  <a:pos x="133" y="70"/>
                </a:cxn>
                <a:cxn ang="0">
                  <a:pos x="88" y="99"/>
                </a:cxn>
                <a:cxn ang="0">
                  <a:pos x="0" y="142"/>
                </a:cxn>
                <a:cxn ang="0">
                  <a:pos x="56" y="158"/>
                </a:cxn>
                <a:cxn ang="0">
                  <a:pos x="16" y="172"/>
                </a:cxn>
                <a:cxn ang="0">
                  <a:pos x="50" y="194"/>
                </a:cxn>
                <a:cxn ang="0">
                  <a:pos x="95" y="192"/>
                </a:cxn>
                <a:cxn ang="0">
                  <a:pos x="163" y="211"/>
                </a:cxn>
                <a:cxn ang="0">
                  <a:pos x="197" y="256"/>
                </a:cxn>
                <a:cxn ang="0">
                  <a:pos x="202" y="297"/>
                </a:cxn>
                <a:cxn ang="0">
                  <a:pos x="245" y="312"/>
                </a:cxn>
                <a:cxn ang="0">
                  <a:pos x="240" y="328"/>
                </a:cxn>
                <a:cxn ang="0">
                  <a:pos x="234" y="356"/>
                </a:cxn>
                <a:cxn ang="0">
                  <a:pos x="226" y="390"/>
                </a:cxn>
                <a:cxn ang="0">
                  <a:pos x="235" y="436"/>
                </a:cxn>
                <a:cxn ang="0">
                  <a:pos x="256" y="463"/>
                </a:cxn>
                <a:cxn ang="0">
                  <a:pos x="287" y="498"/>
                </a:cxn>
                <a:cxn ang="0">
                  <a:pos x="331" y="515"/>
                </a:cxn>
                <a:cxn ang="0">
                  <a:pos x="344" y="471"/>
                </a:cxn>
                <a:cxn ang="0">
                  <a:pos x="363" y="449"/>
                </a:cxn>
                <a:cxn ang="0">
                  <a:pos x="365" y="427"/>
                </a:cxn>
                <a:cxn ang="0">
                  <a:pos x="384" y="413"/>
                </a:cxn>
                <a:cxn ang="0">
                  <a:pos x="401" y="409"/>
                </a:cxn>
                <a:cxn ang="0">
                  <a:pos x="461" y="369"/>
                </a:cxn>
                <a:cxn ang="0">
                  <a:pos x="500" y="359"/>
                </a:cxn>
                <a:cxn ang="0">
                  <a:pos x="576" y="325"/>
                </a:cxn>
                <a:cxn ang="0">
                  <a:pos x="535" y="316"/>
                </a:cxn>
                <a:cxn ang="0">
                  <a:pos x="577" y="319"/>
                </a:cxn>
                <a:cxn ang="0">
                  <a:pos x="569" y="280"/>
                </a:cxn>
                <a:cxn ang="0">
                  <a:pos x="547" y="261"/>
                </a:cxn>
                <a:cxn ang="0">
                  <a:pos x="596" y="254"/>
                </a:cxn>
                <a:cxn ang="0">
                  <a:pos x="609" y="230"/>
                </a:cxn>
                <a:cxn ang="0">
                  <a:pos x="603" y="193"/>
                </a:cxn>
                <a:cxn ang="0">
                  <a:pos x="590" y="178"/>
                </a:cxn>
                <a:cxn ang="0">
                  <a:pos x="595" y="162"/>
                </a:cxn>
                <a:cxn ang="0">
                  <a:pos x="578" y="154"/>
                </a:cxn>
                <a:cxn ang="0">
                  <a:pos x="624" y="106"/>
                </a:cxn>
                <a:cxn ang="0">
                  <a:pos x="613" y="94"/>
                </a:cxn>
                <a:cxn ang="0">
                  <a:pos x="626" y="81"/>
                </a:cxn>
                <a:cxn ang="0">
                  <a:pos x="691" y="58"/>
                </a:cxn>
                <a:cxn ang="0">
                  <a:pos x="228" y="329"/>
                </a:cxn>
                <a:cxn ang="0">
                  <a:pos x="216" y="342"/>
                </a:cxn>
              </a:cxnLst>
              <a:rect l="0" t="0" r="r" b="b"/>
              <a:pathLst>
                <a:path w="691" h="516">
                  <a:moveTo>
                    <a:pt x="652" y="47"/>
                  </a:moveTo>
                  <a:cubicBezTo>
                    <a:pt x="640" y="47"/>
                    <a:pt x="630" y="49"/>
                    <a:pt x="629" y="58"/>
                  </a:cubicBezTo>
                  <a:cubicBezTo>
                    <a:pt x="628" y="67"/>
                    <a:pt x="613" y="56"/>
                    <a:pt x="606" y="59"/>
                  </a:cubicBezTo>
                  <a:cubicBezTo>
                    <a:pt x="599" y="62"/>
                    <a:pt x="603" y="52"/>
                    <a:pt x="596" y="56"/>
                  </a:cubicBezTo>
                  <a:cubicBezTo>
                    <a:pt x="589" y="59"/>
                    <a:pt x="582" y="67"/>
                    <a:pt x="574" y="70"/>
                  </a:cubicBezTo>
                  <a:cubicBezTo>
                    <a:pt x="566" y="74"/>
                    <a:pt x="560" y="82"/>
                    <a:pt x="555" y="83"/>
                  </a:cubicBezTo>
                  <a:cubicBezTo>
                    <a:pt x="550" y="83"/>
                    <a:pt x="566" y="67"/>
                    <a:pt x="574" y="59"/>
                  </a:cubicBezTo>
                  <a:cubicBezTo>
                    <a:pt x="582" y="51"/>
                    <a:pt x="577" y="42"/>
                    <a:pt x="567" y="43"/>
                  </a:cubicBezTo>
                  <a:cubicBezTo>
                    <a:pt x="556" y="44"/>
                    <a:pt x="558" y="51"/>
                    <a:pt x="552" y="52"/>
                  </a:cubicBezTo>
                  <a:cubicBezTo>
                    <a:pt x="546" y="53"/>
                    <a:pt x="518" y="68"/>
                    <a:pt x="516" y="63"/>
                  </a:cubicBezTo>
                  <a:cubicBezTo>
                    <a:pt x="515" y="59"/>
                    <a:pt x="540" y="52"/>
                    <a:pt x="540" y="49"/>
                  </a:cubicBezTo>
                  <a:cubicBezTo>
                    <a:pt x="539" y="46"/>
                    <a:pt x="508" y="45"/>
                    <a:pt x="494" y="47"/>
                  </a:cubicBezTo>
                  <a:cubicBezTo>
                    <a:pt x="480" y="49"/>
                    <a:pt x="455" y="57"/>
                    <a:pt x="455" y="53"/>
                  </a:cubicBezTo>
                  <a:cubicBezTo>
                    <a:pt x="455" y="49"/>
                    <a:pt x="484" y="44"/>
                    <a:pt x="498" y="42"/>
                  </a:cubicBezTo>
                  <a:cubicBezTo>
                    <a:pt x="513" y="40"/>
                    <a:pt x="540" y="43"/>
                    <a:pt x="551" y="38"/>
                  </a:cubicBezTo>
                  <a:cubicBezTo>
                    <a:pt x="563" y="34"/>
                    <a:pt x="580" y="33"/>
                    <a:pt x="583" y="30"/>
                  </a:cubicBezTo>
                  <a:cubicBezTo>
                    <a:pt x="586" y="26"/>
                    <a:pt x="570" y="21"/>
                    <a:pt x="562" y="21"/>
                  </a:cubicBezTo>
                  <a:cubicBezTo>
                    <a:pt x="554" y="22"/>
                    <a:pt x="546" y="21"/>
                    <a:pt x="546" y="17"/>
                  </a:cubicBezTo>
                  <a:cubicBezTo>
                    <a:pt x="547" y="13"/>
                    <a:pt x="534" y="12"/>
                    <a:pt x="533" y="9"/>
                  </a:cubicBezTo>
                  <a:cubicBezTo>
                    <a:pt x="531" y="6"/>
                    <a:pt x="506" y="8"/>
                    <a:pt x="501" y="5"/>
                  </a:cubicBezTo>
                  <a:cubicBezTo>
                    <a:pt x="496" y="1"/>
                    <a:pt x="480" y="0"/>
                    <a:pt x="467" y="1"/>
                  </a:cubicBezTo>
                  <a:cubicBezTo>
                    <a:pt x="453" y="2"/>
                    <a:pt x="426" y="1"/>
                    <a:pt x="420" y="2"/>
                  </a:cubicBezTo>
                  <a:cubicBezTo>
                    <a:pt x="413" y="3"/>
                    <a:pt x="409" y="5"/>
                    <a:pt x="404" y="5"/>
                  </a:cubicBezTo>
                  <a:cubicBezTo>
                    <a:pt x="398" y="4"/>
                    <a:pt x="389" y="6"/>
                    <a:pt x="393" y="10"/>
                  </a:cubicBezTo>
                  <a:cubicBezTo>
                    <a:pt x="399" y="16"/>
                    <a:pt x="384" y="19"/>
                    <a:pt x="385" y="14"/>
                  </a:cubicBezTo>
                  <a:cubicBezTo>
                    <a:pt x="386" y="9"/>
                    <a:pt x="372" y="7"/>
                    <a:pt x="367" y="11"/>
                  </a:cubicBezTo>
                  <a:cubicBezTo>
                    <a:pt x="362" y="15"/>
                    <a:pt x="340" y="6"/>
                    <a:pt x="337" y="11"/>
                  </a:cubicBezTo>
                  <a:cubicBezTo>
                    <a:pt x="333" y="15"/>
                    <a:pt x="307" y="14"/>
                    <a:pt x="299" y="15"/>
                  </a:cubicBezTo>
                  <a:cubicBezTo>
                    <a:pt x="292" y="16"/>
                    <a:pt x="311" y="22"/>
                    <a:pt x="311" y="25"/>
                  </a:cubicBezTo>
                  <a:cubicBezTo>
                    <a:pt x="310" y="29"/>
                    <a:pt x="286" y="25"/>
                    <a:pt x="291" y="31"/>
                  </a:cubicBezTo>
                  <a:cubicBezTo>
                    <a:pt x="296" y="37"/>
                    <a:pt x="312" y="42"/>
                    <a:pt x="319" y="49"/>
                  </a:cubicBezTo>
                  <a:cubicBezTo>
                    <a:pt x="327" y="57"/>
                    <a:pt x="313" y="52"/>
                    <a:pt x="305" y="47"/>
                  </a:cubicBezTo>
                  <a:cubicBezTo>
                    <a:pt x="296" y="41"/>
                    <a:pt x="285" y="43"/>
                    <a:pt x="280" y="37"/>
                  </a:cubicBezTo>
                  <a:cubicBezTo>
                    <a:pt x="274" y="32"/>
                    <a:pt x="254" y="27"/>
                    <a:pt x="249" y="31"/>
                  </a:cubicBezTo>
                  <a:cubicBezTo>
                    <a:pt x="243" y="34"/>
                    <a:pt x="263" y="42"/>
                    <a:pt x="263" y="46"/>
                  </a:cubicBezTo>
                  <a:cubicBezTo>
                    <a:pt x="263" y="51"/>
                    <a:pt x="250" y="45"/>
                    <a:pt x="247" y="47"/>
                  </a:cubicBezTo>
                  <a:cubicBezTo>
                    <a:pt x="245" y="49"/>
                    <a:pt x="233" y="36"/>
                    <a:pt x="227" y="36"/>
                  </a:cubicBezTo>
                  <a:cubicBezTo>
                    <a:pt x="220" y="36"/>
                    <a:pt x="226" y="42"/>
                    <a:pt x="226" y="50"/>
                  </a:cubicBezTo>
                  <a:cubicBezTo>
                    <a:pt x="226" y="58"/>
                    <a:pt x="213" y="63"/>
                    <a:pt x="216" y="58"/>
                  </a:cubicBezTo>
                  <a:cubicBezTo>
                    <a:pt x="220" y="52"/>
                    <a:pt x="217" y="37"/>
                    <a:pt x="210" y="35"/>
                  </a:cubicBezTo>
                  <a:cubicBezTo>
                    <a:pt x="203" y="32"/>
                    <a:pt x="185" y="40"/>
                    <a:pt x="176" y="40"/>
                  </a:cubicBezTo>
                  <a:cubicBezTo>
                    <a:pt x="167" y="40"/>
                    <a:pt x="154" y="43"/>
                    <a:pt x="162" y="47"/>
                  </a:cubicBezTo>
                  <a:cubicBezTo>
                    <a:pt x="170" y="52"/>
                    <a:pt x="162" y="55"/>
                    <a:pt x="155" y="50"/>
                  </a:cubicBezTo>
                  <a:cubicBezTo>
                    <a:pt x="148" y="45"/>
                    <a:pt x="125" y="50"/>
                    <a:pt x="130" y="53"/>
                  </a:cubicBezTo>
                  <a:cubicBezTo>
                    <a:pt x="134" y="56"/>
                    <a:pt x="136" y="66"/>
                    <a:pt x="133" y="70"/>
                  </a:cubicBezTo>
                  <a:cubicBezTo>
                    <a:pt x="130" y="74"/>
                    <a:pt x="120" y="66"/>
                    <a:pt x="111" y="67"/>
                  </a:cubicBezTo>
                  <a:cubicBezTo>
                    <a:pt x="102" y="67"/>
                    <a:pt x="58" y="89"/>
                    <a:pt x="60" y="94"/>
                  </a:cubicBezTo>
                  <a:cubicBezTo>
                    <a:pt x="63" y="100"/>
                    <a:pt x="82" y="95"/>
                    <a:pt x="88" y="99"/>
                  </a:cubicBezTo>
                  <a:cubicBezTo>
                    <a:pt x="94" y="102"/>
                    <a:pt x="86" y="114"/>
                    <a:pt x="79" y="119"/>
                  </a:cubicBezTo>
                  <a:cubicBezTo>
                    <a:pt x="71" y="124"/>
                    <a:pt x="44" y="120"/>
                    <a:pt x="43" y="126"/>
                  </a:cubicBezTo>
                  <a:cubicBezTo>
                    <a:pt x="43" y="132"/>
                    <a:pt x="0" y="133"/>
                    <a:pt x="0" y="142"/>
                  </a:cubicBezTo>
                  <a:cubicBezTo>
                    <a:pt x="0" y="146"/>
                    <a:pt x="2" y="150"/>
                    <a:pt x="7" y="151"/>
                  </a:cubicBezTo>
                  <a:cubicBezTo>
                    <a:pt x="13" y="152"/>
                    <a:pt x="20" y="150"/>
                    <a:pt x="26" y="156"/>
                  </a:cubicBezTo>
                  <a:cubicBezTo>
                    <a:pt x="31" y="162"/>
                    <a:pt x="46" y="162"/>
                    <a:pt x="56" y="158"/>
                  </a:cubicBezTo>
                  <a:cubicBezTo>
                    <a:pt x="67" y="154"/>
                    <a:pt x="74" y="159"/>
                    <a:pt x="74" y="165"/>
                  </a:cubicBezTo>
                  <a:cubicBezTo>
                    <a:pt x="74" y="171"/>
                    <a:pt x="51" y="163"/>
                    <a:pt x="44" y="167"/>
                  </a:cubicBezTo>
                  <a:cubicBezTo>
                    <a:pt x="37" y="171"/>
                    <a:pt x="15" y="168"/>
                    <a:pt x="16" y="172"/>
                  </a:cubicBezTo>
                  <a:cubicBezTo>
                    <a:pt x="17" y="177"/>
                    <a:pt x="28" y="176"/>
                    <a:pt x="36" y="178"/>
                  </a:cubicBezTo>
                  <a:cubicBezTo>
                    <a:pt x="45" y="179"/>
                    <a:pt x="37" y="183"/>
                    <a:pt x="37" y="187"/>
                  </a:cubicBezTo>
                  <a:cubicBezTo>
                    <a:pt x="36" y="190"/>
                    <a:pt x="41" y="190"/>
                    <a:pt x="50" y="194"/>
                  </a:cubicBezTo>
                  <a:cubicBezTo>
                    <a:pt x="59" y="198"/>
                    <a:pt x="73" y="201"/>
                    <a:pt x="68" y="196"/>
                  </a:cubicBezTo>
                  <a:cubicBezTo>
                    <a:pt x="64" y="191"/>
                    <a:pt x="77" y="192"/>
                    <a:pt x="80" y="195"/>
                  </a:cubicBezTo>
                  <a:cubicBezTo>
                    <a:pt x="82" y="198"/>
                    <a:pt x="88" y="190"/>
                    <a:pt x="95" y="192"/>
                  </a:cubicBezTo>
                  <a:cubicBezTo>
                    <a:pt x="101" y="194"/>
                    <a:pt x="103" y="186"/>
                    <a:pt x="108" y="189"/>
                  </a:cubicBezTo>
                  <a:cubicBezTo>
                    <a:pt x="113" y="193"/>
                    <a:pt x="137" y="195"/>
                    <a:pt x="145" y="199"/>
                  </a:cubicBezTo>
                  <a:cubicBezTo>
                    <a:pt x="153" y="203"/>
                    <a:pt x="164" y="204"/>
                    <a:pt x="163" y="211"/>
                  </a:cubicBezTo>
                  <a:cubicBezTo>
                    <a:pt x="162" y="217"/>
                    <a:pt x="169" y="222"/>
                    <a:pt x="178" y="226"/>
                  </a:cubicBezTo>
                  <a:cubicBezTo>
                    <a:pt x="187" y="230"/>
                    <a:pt x="189" y="238"/>
                    <a:pt x="189" y="244"/>
                  </a:cubicBezTo>
                  <a:cubicBezTo>
                    <a:pt x="188" y="250"/>
                    <a:pt x="198" y="254"/>
                    <a:pt x="197" y="256"/>
                  </a:cubicBezTo>
                  <a:cubicBezTo>
                    <a:pt x="195" y="259"/>
                    <a:pt x="196" y="263"/>
                    <a:pt x="202" y="268"/>
                  </a:cubicBezTo>
                  <a:cubicBezTo>
                    <a:pt x="208" y="273"/>
                    <a:pt x="193" y="277"/>
                    <a:pt x="197" y="282"/>
                  </a:cubicBezTo>
                  <a:cubicBezTo>
                    <a:pt x="200" y="287"/>
                    <a:pt x="191" y="296"/>
                    <a:pt x="202" y="297"/>
                  </a:cubicBezTo>
                  <a:cubicBezTo>
                    <a:pt x="213" y="299"/>
                    <a:pt x="211" y="290"/>
                    <a:pt x="219" y="290"/>
                  </a:cubicBezTo>
                  <a:cubicBezTo>
                    <a:pt x="227" y="290"/>
                    <a:pt x="219" y="297"/>
                    <a:pt x="223" y="301"/>
                  </a:cubicBezTo>
                  <a:cubicBezTo>
                    <a:pt x="227" y="306"/>
                    <a:pt x="236" y="305"/>
                    <a:pt x="245" y="312"/>
                  </a:cubicBezTo>
                  <a:cubicBezTo>
                    <a:pt x="253" y="319"/>
                    <a:pt x="248" y="322"/>
                    <a:pt x="240" y="316"/>
                  </a:cubicBezTo>
                  <a:cubicBezTo>
                    <a:pt x="232" y="311"/>
                    <a:pt x="210" y="312"/>
                    <a:pt x="210" y="314"/>
                  </a:cubicBezTo>
                  <a:cubicBezTo>
                    <a:pt x="210" y="316"/>
                    <a:pt x="235" y="330"/>
                    <a:pt x="240" y="328"/>
                  </a:cubicBezTo>
                  <a:cubicBezTo>
                    <a:pt x="246" y="326"/>
                    <a:pt x="254" y="336"/>
                    <a:pt x="250" y="340"/>
                  </a:cubicBezTo>
                  <a:cubicBezTo>
                    <a:pt x="247" y="343"/>
                    <a:pt x="249" y="351"/>
                    <a:pt x="248" y="355"/>
                  </a:cubicBezTo>
                  <a:cubicBezTo>
                    <a:pt x="247" y="359"/>
                    <a:pt x="239" y="355"/>
                    <a:pt x="234" y="356"/>
                  </a:cubicBezTo>
                  <a:cubicBezTo>
                    <a:pt x="228" y="357"/>
                    <a:pt x="225" y="358"/>
                    <a:pt x="225" y="364"/>
                  </a:cubicBezTo>
                  <a:cubicBezTo>
                    <a:pt x="225" y="370"/>
                    <a:pt x="216" y="374"/>
                    <a:pt x="215" y="381"/>
                  </a:cubicBezTo>
                  <a:cubicBezTo>
                    <a:pt x="214" y="388"/>
                    <a:pt x="222" y="387"/>
                    <a:pt x="226" y="390"/>
                  </a:cubicBezTo>
                  <a:cubicBezTo>
                    <a:pt x="231" y="393"/>
                    <a:pt x="218" y="395"/>
                    <a:pt x="218" y="400"/>
                  </a:cubicBezTo>
                  <a:cubicBezTo>
                    <a:pt x="217" y="405"/>
                    <a:pt x="229" y="414"/>
                    <a:pt x="233" y="417"/>
                  </a:cubicBezTo>
                  <a:cubicBezTo>
                    <a:pt x="238" y="419"/>
                    <a:pt x="234" y="430"/>
                    <a:pt x="235" y="436"/>
                  </a:cubicBezTo>
                  <a:cubicBezTo>
                    <a:pt x="237" y="442"/>
                    <a:pt x="243" y="435"/>
                    <a:pt x="242" y="442"/>
                  </a:cubicBezTo>
                  <a:cubicBezTo>
                    <a:pt x="241" y="449"/>
                    <a:pt x="247" y="449"/>
                    <a:pt x="248" y="453"/>
                  </a:cubicBezTo>
                  <a:cubicBezTo>
                    <a:pt x="248" y="458"/>
                    <a:pt x="258" y="457"/>
                    <a:pt x="256" y="463"/>
                  </a:cubicBezTo>
                  <a:cubicBezTo>
                    <a:pt x="254" y="469"/>
                    <a:pt x="259" y="473"/>
                    <a:pt x="262" y="477"/>
                  </a:cubicBezTo>
                  <a:cubicBezTo>
                    <a:pt x="264" y="480"/>
                    <a:pt x="273" y="486"/>
                    <a:pt x="274" y="490"/>
                  </a:cubicBezTo>
                  <a:cubicBezTo>
                    <a:pt x="276" y="494"/>
                    <a:pt x="281" y="500"/>
                    <a:pt x="287" y="498"/>
                  </a:cubicBezTo>
                  <a:cubicBezTo>
                    <a:pt x="293" y="497"/>
                    <a:pt x="293" y="502"/>
                    <a:pt x="298" y="502"/>
                  </a:cubicBezTo>
                  <a:cubicBezTo>
                    <a:pt x="303" y="501"/>
                    <a:pt x="310" y="504"/>
                    <a:pt x="311" y="507"/>
                  </a:cubicBezTo>
                  <a:cubicBezTo>
                    <a:pt x="313" y="511"/>
                    <a:pt x="327" y="514"/>
                    <a:pt x="331" y="515"/>
                  </a:cubicBezTo>
                  <a:cubicBezTo>
                    <a:pt x="335" y="516"/>
                    <a:pt x="336" y="508"/>
                    <a:pt x="339" y="506"/>
                  </a:cubicBezTo>
                  <a:cubicBezTo>
                    <a:pt x="343" y="504"/>
                    <a:pt x="342" y="490"/>
                    <a:pt x="345" y="489"/>
                  </a:cubicBezTo>
                  <a:cubicBezTo>
                    <a:pt x="348" y="488"/>
                    <a:pt x="347" y="472"/>
                    <a:pt x="344" y="471"/>
                  </a:cubicBezTo>
                  <a:cubicBezTo>
                    <a:pt x="341" y="470"/>
                    <a:pt x="342" y="464"/>
                    <a:pt x="350" y="465"/>
                  </a:cubicBezTo>
                  <a:cubicBezTo>
                    <a:pt x="357" y="466"/>
                    <a:pt x="355" y="459"/>
                    <a:pt x="358" y="458"/>
                  </a:cubicBezTo>
                  <a:cubicBezTo>
                    <a:pt x="362" y="457"/>
                    <a:pt x="360" y="450"/>
                    <a:pt x="363" y="449"/>
                  </a:cubicBezTo>
                  <a:cubicBezTo>
                    <a:pt x="366" y="448"/>
                    <a:pt x="365" y="444"/>
                    <a:pt x="363" y="441"/>
                  </a:cubicBezTo>
                  <a:cubicBezTo>
                    <a:pt x="361" y="438"/>
                    <a:pt x="364" y="436"/>
                    <a:pt x="368" y="436"/>
                  </a:cubicBezTo>
                  <a:cubicBezTo>
                    <a:pt x="372" y="435"/>
                    <a:pt x="371" y="429"/>
                    <a:pt x="365" y="427"/>
                  </a:cubicBezTo>
                  <a:cubicBezTo>
                    <a:pt x="360" y="425"/>
                    <a:pt x="362" y="419"/>
                    <a:pt x="367" y="423"/>
                  </a:cubicBezTo>
                  <a:cubicBezTo>
                    <a:pt x="372" y="427"/>
                    <a:pt x="376" y="424"/>
                    <a:pt x="373" y="420"/>
                  </a:cubicBezTo>
                  <a:cubicBezTo>
                    <a:pt x="370" y="416"/>
                    <a:pt x="377" y="414"/>
                    <a:pt x="384" y="413"/>
                  </a:cubicBezTo>
                  <a:cubicBezTo>
                    <a:pt x="391" y="413"/>
                    <a:pt x="395" y="409"/>
                    <a:pt x="393" y="404"/>
                  </a:cubicBezTo>
                  <a:cubicBezTo>
                    <a:pt x="392" y="398"/>
                    <a:pt x="401" y="399"/>
                    <a:pt x="399" y="403"/>
                  </a:cubicBezTo>
                  <a:cubicBezTo>
                    <a:pt x="397" y="408"/>
                    <a:pt x="398" y="413"/>
                    <a:pt x="401" y="409"/>
                  </a:cubicBezTo>
                  <a:cubicBezTo>
                    <a:pt x="405" y="406"/>
                    <a:pt x="411" y="408"/>
                    <a:pt x="422" y="405"/>
                  </a:cubicBezTo>
                  <a:cubicBezTo>
                    <a:pt x="434" y="402"/>
                    <a:pt x="445" y="392"/>
                    <a:pt x="447" y="383"/>
                  </a:cubicBezTo>
                  <a:cubicBezTo>
                    <a:pt x="450" y="374"/>
                    <a:pt x="463" y="375"/>
                    <a:pt x="461" y="369"/>
                  </a:cubicBezTo>
                  <a:cubicBezTo>
                    <a:pt x="460" y="363"/>
                    <a:pt x="464" y="361"/>
                    <a:pt x="472" y="365"/>
                  </a:cubicBezTo>
                  <a:cubicBezTo>
                    <a:pt x="480" y="369"/>
                    <a:pt x="474" y="362"/>
                    <a:pt x="483" y="362"/>
                  </a:cubicBezTo>
                  <a:cubicBezTo>
                    <a:pt x="492" y="362"/>
                    <a:pt x="491" y="359"/>
                    <a:pt x="500" y="359"/>
                  </a:cubicBezTo>
                  <a:cubicBezTo>
                    <a:pt x="509" y="358"/>
                    <a:pt x="532" y="354"/>
                    <a:pt x="540" y="348"/>
                  </a:cubicBezTo>
                  <a:cubicBezTo>
                    <a:pt x="548" y="341"/>
                    <a:pt x="565" y="335"/>
                    <a:pt x="572" y="331"/>
                  </a:cubicBezTo>
                  <a:cubicBezTo>
                    <a:pt x="579" y="327"/>
                    <a:pt x="581" y="323"/>
                    <a:pt x="576" y="325"/>
                  </a:cubicBezTo>
                  <a:cubicBezTo>
                    <a:pt x="572" y="328"/>
                    <a:pt x="563" y="328"/>
                    <a:pt x="556" y="326"/>
                  </a:cubicBezTo>
                  <a:cubicBezTo>
                    <a:pt x="550" y="325"/>
                    <a:pt x="539" y="319"/>
                    <a:pt x="531" y="323"/>
                  </a:cubicBezTo>
                  <a:cubicBezTo>
                    <a:pt x="524" y="328"/>
                    <a:pt x="528" y="317"/>
                    <a:pt x="535" y="316"/>
                  </a:cubicBezTo>
                  <a:cubicBezTo>
                    <a:pt x="541" y="315"/>
                    <a:pt x="538" y="312"/>
                    <a:pt x="537" y="305"/>
                  </a:cubicBezTo>
                  <a:cubicBezTo>
                    <a:pt x="535" y="299"/>
                    <a:pt x="547" y="303"/>
                    <a:pt x="553" y="311"/>
                  </a:cubicBezTo>
                  <a:cubicBezTo>
                    <a:pt x="558" y="318"/>
                    <a:pt x="568" y="322"/>
                    <a:pt x="577" y="319"/>
                  </a:cubicBezTo>
                  <a:cubicBezTo>
                    <a:pt x="586" y="316"/>
                    <a:pt x="578" y="309"/>
                    <a:pt x="581" y="304"/>
                  </a:cubicBezTo>
                  <a:cubicBezTo>
                    <a:pt x="585" y="299"/>
                    <a:pt x="554" y="283"/>
                    <a:pt x="552" y="278"/>
                  </a:cubicBezTo>
                  <a:cubicBezTo>
                    <a:pt x="550" y="273"/>
                    <a:pt x="560" y="276"/>
                    <a:pt x="569" y="280"/>
                  </a:cubicBezTo>
                  <a:cubicBezTo>
                    <a:pt x="577" y="284"/>
                    <a:pt x="579" y="273"/>
                    <a:pt x="579" y="268"/>
                  </a:cubicBezTo>
                  <a:cubicBezTo>
                    <a:pt x="579" y="264"/>
                    <a:pt x="561" y="263"/>
                    <a:pt x="552" y="268"/>
                  </a:cubicBezTo>
                  <a:cubicBezTo>
                    <a:pt x="544" y="273"/>
                    <a:pt x="536" y="262"/>
                    <a:pt x="547" y="261"/>
                  </a:cubicBezTo>
                  <a:cubicBezTo>
                    <a:pt x="559" y="259"/>
                    <a:pt x="548" y="255"/>
                    <a:pt x="552" y="251"/>
                  </a:cubicBezTo>
                  <a:cubicBezTo>
                    <a:pt x="555" y="248"/>
                    <a:pt x="569" y="261"/>
                    <a:pt x="577" y="259"/>
                  </a:cubicBezTo>
                  <a:cubicBezTo>
                    <a:pt x="584" y="256"/>
                    <a:pt x="589" y="259"/>
                    <a:pt x="596" y="254"/>
                  </a:cubicBezTo>
                  <a:cubicBezTo>
                    <a:pt x="602" y="249"/>
                    <a:pt x="584" y="244"/>
                    <a:pt x="581" y="240"/>
                  </a:cubicBezTo>
                  <a:cubicBezTo>
                    <a:pt x="577" y="236"/>
                    <a:pt x="599" y="237"/>
                    <a:pt x="606" y="238"/>
                  </a:cubicBezTo>
                  <a:cubicBezTo>
                    <a:pt x="612" y="238"/>
                    <a:pt x="614" y="228"/>
                    <a:pt x="609" y="230"/>
                  </a:cubicBezTo>
                  <a:cubicBezTo>
                    <a:pt x="603" y="232"/>
                    <a:pt x="584" y="223"/>
                    <a:pt x="588" y="217"/>
                  </a:cubicBezTo>
                  <a:cubicBezTo>
                    <a:pt x="592" y="211"/>
                    <a:pt x="600" y="218"/>
                    <a:pt x="608" y="214"/>
                  </a:cubicBezTo>
                  <a:cubicBezTo>
                    <a:pt x="616" y="210"/>
                    <a:pt x="609" y="193"/>
                    <a:pt x="603" y="193"/>
                  </a:cubicBezTo>
                  <a:cubicBezTo>
                    <a:pt x="597" y="193"/>
                    <a:pt x="583" y="191"/>
                    <a:pt x="583" y="188"/>
                  </a:cubicBezTo>
                  <a:cubicBezTo>
                    <a:pt x="583" y="185"/>
                    <a:pt x="571" y="183"/>
                    <a:pt x="574" y="180"/>
                  </a:cubicBezTo>
                  <a:cubicBezTo>
                    <a:pt x="578" y="177"/>
                    <a:pt x="582" y="183"/>
                    <a:pt x="590" y="178"/>
                  </a:cubicBezTo>
                  <a:cubicBezTo>
                    <a:pt x="597" y="172"/>
                    <a:pt x="613" y="179"/>
                    <a:pt x="620" y="178"/>
                  </a:cubicBezTo>
                  <a:cubicBezTo>
                    <a:pt x="627" y="176"/>
                    <a:pt x="617" y="163"/>
                    <a:pt x="613" y="166"/>
                  </a:cubicBezTo>
                  <a:cubicBezTo>
                    <a:pt x="609" y="168"/>
                    <a:pt x="596" y="169"/>
                    <a:pt x="595" y="162"/>
                  </a:cubicBezTo>
                  <a:cubicBezTo>
                    <a:pt x="594" y="155"/>
                    <a:pt x="608" y="162"/>
                    <a:pt x="610" y="158"/>
                  </a:cubicBezTo>
                  <a:cubicBezTo>
                    <a:pt x="612" y="155"/>
                    <a:pt x="591" y="146"/>
                    <a:pt x="587" y="153"/>
                  </a:cubicBezTo>
                  <a:cubicBezTo>
                    <a:pt x="584" y="160"/>
                    <a:pt x="572" y="158"/>
                    <a:pt x="578" y="154"/>
                  </a:cubicBezTo>
                  <a:cubicBezTo>
                    <a:pt x="585" y="150"/>
                    <a:pt x="586" y="139"/>
                    <a:pt x="585" y="133"/>
                  </a:cubicBezTo>
                  <a:cubicBezTo>
                    <a:pt x="585" y="127"/>
                    <a:pt x="608" y="127"/>
                    <a:pt x="605" y="118"/>
                  </a:cubicBezTo>
                  <a:cubicBezTo>
                    <a:pt x="603" y="108"/>
                    <a:pt x="616" y="106"/>
                    <a:pt x="624" y="106"/>
                  </a:cubicBezTo>
                  <a:cubicBezTo>
                    <a:pt x="632" y="106"/>
                    <a:pt x="624" y="96"/>
                    <a:pt x="616" y="97"/>
                  </a:cubicBezTo>
                  <a:cubicBezTo>
                    <a:pt x="609" y="98"/>
                    <a:pt x="601" y="107"/>
                    <a:pt x="598" y="103"/>
                  </a:cubicBezTo>
                  <a:cubicBezTo>
                    <a:pt x="594" y="100"/>
                    <a:pt x="606" y="94"/>
                    <a:pt x="613" y="94"/>
                  </a:cubicBezTo>
                  <a:cubicBezTo>
                    <a:pt x="620" y="94"/>
                    <a:pt x="636" y="93"/>
                    <a:pt x="641" y="90"/>
                  </a:cubicBezTo>
                  <a:cubicBezTo>
                    <a:pt x="647" y="87"/>
                    <a:pt x="631" y="84"/>
                    <a:pt x="621" y="85"/>
                  </a:cubicBezTo>
                  <a:cubicBezTo>
                    <a:pt x="610" y="86"/>
                    <a:pt x="610" y="82"/>
                    <a:pt x="626" y="81"/>
                  </a:cubicBezTo>
                  <a:cubicBezTo>
                    <a:pt x="642" y="81"/>
                    <a:pt x="639" y="78"/>
                    <a:pt x="651" y="76"/>
                  </a:cubicBezTo>
                  <a:cubicBezTo>
                    <a:pt x="662" y="75"/>
                    <a:pt x="658" y="70"/>
                    <a:pt x="665" y="70"/>
                  </a:cubicBezTo>
                  <a:cubicBezTo>
                    <a:pt x="672" y="70"/>
                    <a:pt x="691" y="62"/>
                    <a:pt x="691" y="58"/>
                  </a:cubicBezTo>
                  <a:cubicBezTo>
                    <a:pt x="691" y="55"/>
                    <a:pt x="664" y="47"/>
                    <a:pt x="652" y="47"/>
                  </a:cubicBezTo>
                  <a:close/>
                  <a:moveTo>
                    <a:pt x="237" y="338"/>
                  </a:moveTo>
                  <a:cubicBezTo>
                    <a:pt x="237" y="332"/>
                    <a:pt x="231" y="336"/>
                    <a:pt x="228" y="329"/>
                  </a:cubicBezTo>
                  <a:cubicBezTo>
                    <a:pt x="224" y="323"/>
                    <a:pt x="207" y="320"/>
                    <a:pt x="206" y="325"/>
                  </a:cubicBezTo>
                  <a:cubicBezTo>
                    <a:pt x="205" y="327"/>
                    <a:pt x="200" y="330"/>
                    <a:pt x="204" y="335"/>
                  </a:cubicBezTo>
                  <a:cubicBezTo>
                    <a:pt x="208" y="340"/>
                    <a:pt x="211" y="338"/>
                    <a:pt x="216" y="342"/>
                  </a:cubicBezTo>
                  <a:cubicBezTo>
                    <a:pt x="221" y="347"/>
                    <a:pt x="236" y="343"/>
                    <a:pt x="237" y="338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458" name="Freeform 124"/>
            <p:cNvSpPr>
              <a:spLocks noEditPoints="1"/>
            </p:cNvSpPr>
            <p:nvPr/>
          </p:nvSpPr>
          <p:spPr bwMode="auto">
            <a:xfrm>
              <a:off x="1637983" y="1240455"/>
              <a:ext cx="2164671" cy="1665545"/>
            </a:xfrm>
            <a:custGeom>
              <a:avLst/>
              <a:gdLst/>
              <a:ahLst/>
              <a:cxnLst>
                <a:cxn ang="0">
                  <a:pos x="205" y="683"/>
                </a:cxn>
                <a:cxn ang="0">
                  <a:pos x="189" y="227"/>
                </a:cxn>
                <a:cxn ang="0">
                  <a:pos x="387" y="251"/>
                </a:cxn>
                <a:cxn ang="0">
                  <a:pos x="257" y="269"/>
                </a:cxn>
                <a:cxn ang="0">
                  <a:pos x="386" y="334"/>
                </a:cxn>
                <a:cxn ang="0">
                  <a:pos x="237" y="194"/>
                </a:cxn>
                <a:cxn ang="0">
                  <a:pos x="208" y="185"/>
                </a:cxn>
                <a:cxn ang="0">
                  <a:pos x="369" y="213"/>
                </a:cxn>
                <a:cxn ang="0">
                  <a:pos x="297" y="144"/>
                </a:cxn>
                <a:cxn ang="0">
                  <a:pos x="413" y="119"/>
                </a:cxn>
                <a:cxn ang="0">
                  <a:pos x="416" y="161"/>
                </a:cxn>
                <a:cxn ang="0">
                  <a:pos x="420" y="185"/>
                </a:cxn>
                <a:cxn ang="0">
                  <a:pos x="543" y="147"/>
                </a:cxn>
                <a:cxn ang="0">
                  <a:pos x="492" y="232"/>
                </a:cxn>
                <a:cxn ang="0">
                  <a:pos x="687" y="220"/>
                </a:cxn>
                <a:cxn ang="0">
                  <a:pos x="580" y="151"/>
                </a:cxn>
                <a:cxn ang="0">
                  <a:pos x="598" y="83"/>
                </a:cxn>
                <a:cxn ang="0">
                  <a:pos x="587" y="66"/>
                </a:cxn>
                <a:cxn ang="0">
                  <a:pos x="634" y="120"/>
                </a:cxn>
                <a:cxn ang="0">
                  <a:pos x="698" y="180"/>
                </a:cxn>
                <a:cxn ang="0">
                  <a:pos x="795" y="87"/>
                </a:cxn>
                <a:cxn ang="0">
                  <a:pos x="760" y="9"/>
                </a:cxn>
                <a:cxn ang="0">
                  <a:pos x="569" y="46"/>
                </a:cxn>
                <a:cxn ang="0">
                  <a:pos x="624" y="440"/>
                </a:cxn>
                <a:cxn ang="0">
                  <a:pos x="827" y="340"/>
                </a:cxn>
                <a:cxn ang="0">
                  <a:pos x="746" y="272"/>
                </a:cxn>
                <a:cxn ang="0">
                  <a:pos x="624" y="250"/>
                </a:cxn>
                <a:cxn ang="0">
                  <a:pos x="704" y="309"/>
                </a:cxn>
                <a:cxn ang="0">
                  <a:pos x="736" y="409"/>
                </a:cxn>
                <a:cxn ang="0">
                  <a:pos x="850" y="419"/>
                </a:cxn>
                <a:cxn ang="0">
                  <a:pos x="682" y="241"/>
                </a:cxn>
                <a:cxn ang="0">
                  <a:pos x="963" y="641"/>
                </a:cxn>
                <a:cxn ang="0">
                  <a:pos x="110" y="629"/>
                </a:cxn>
                <a:cxn ang="0">
                  <a:pos x="821" y="686"/>
                </a:cxn>
                <a:cxn ang="0">
                  <a:pos x="963" y="609"/>
                </a:cxn>
                <a:cxn ang="0">
                  <a:pos x="895" y="560"/>
                </a:cxn>
                <a:cxn ang="0">
                  <a:pos x="844" y="528"/>
                </a:cxn>
                <a:cxn ang="0">
                  <a:pos x="763" y="463"/>
                </a:cxn>
                <a:cxn ang="0">
                  <a:pos x="727" y="543"/>
                </a:cxn>
                <a:cxn ang="0">
                  <a:pos x="666" y="617"/>
                </a:cxn>
                <a:cxn ang="0">
                  <a:pos x="538" y="525"/>
                </a:cxn>
                <a:cxn ang="0">
                  <a:pos x="579" y="430"/>
                </a:cxn>
                <a:cxn ang="0">
                  <a:pos x="649" y="387"/>
                </a:cxn>
                <a:cxn ang="0">
                  <a:pos x="636" y="339"/>
                </a:cxn>
                <a:cxn ang="0">
                  <a:pos x="580" y="343"/>
                </a:cxn>
                <a:cxn ang="0">
                  <a:pos x="537" y="271"/>
                </a:cxn>
                <a:cxn ang="0">
                  <a:pos x="518" y="292"/>
                </a:cxn>
                <a:cxn ang="0">
                  <a:pos x="508" y="364"/>
                </a:cxn>
                <a:cxn ang="0">
                  <a:pos x="492" y="348"/>
                </a:cxn>
                <a:cxn ang="0">
                  <a:pos x="399" y="348"/>
                </a:cxn>
                <a:cxn ang="0">
                  <a:pos x="268" y="339"/>
                </a:cxn>
                <a:cxn ang="0">
                  <a:pos x="97" y="340"/>
                </a:cxn>
                <a:cxn ang="0">
                  <a:pos x="47" y="341"/>
                </a:cxn>
                <a:cxn ang="0">
                  <a:pos x="127" y="588"/>
                </a:cxn>
                <a:cxn ang="0">
                  <a:pos x="182" y="658"/>
                </a:cxn>
                <a:cxn ang="0">
                  <a:pos x="623" y="689"/>
                </a:cxn>
                <a:cxn ang="0">
                  <a:pos x="701" y="766"/>
                </a:cxn>
                <a:cxn ang="0">
                  <a:pos x="866" y="722"/>
                </a:cxn>
                <a:cxn ang="0">
                  <a:pos x="243" y="407"/>
                </a:cxn>
                <a:cxn ang="0">
                  <a:pos x="241" y="392"/>
                </a:cxn>
                <a:cxn ang="0">
                  <a:pos x="503" y="656"/>
                </a:cxn>
              </a:cxnLst>
              <a:rect l="0" t="0" r="r" b="b"/>
              <a:pathLst>
                <a:path w="1005" h="774">
                  <a:moveTo>
                    <a:pt x="198" y="678"/>
                  </a:moveTo>
                  <a:cubicBezTo>
                    <a:pt x="195" y="675"/>
                    <a:pt x="187" y="676"/>
                    <a:pt x="185" y="672"/>
                  </a:cubicBezTo>
                  <a:cubicBezTo>
                    <a:pt x="184" y="669"/>
                    <a:pt x="176" y="657"/>
                    <a:pt x="172" y="658"/>
                  </a:cubicBezTo>
                  <a:cubicBezTo>
                    <a:pt x="168" y="658"/>
                    <a:pt x="162" y="658"/>
                    <a:pt x="157" y="654"/>
                  </a:cubicBezTo>
                  <a:cubicBezTo>
                    <a:pt x="152" y="651"/>
                    <a:pt x="149" y="650"/>
                    <a:pt x="146" y="653"/>
                  </a:cubicBezTo>
                  <a:cubicBezTo>
                    <a:pt x="142" y="655"/>
                    <a:pt x="149" y="655"/>
                    <a:pt x="149" y="658"/>
                  </a:cubicBezTo>
                  <a:cubicBezTo>
                    <a:pt x="149" y="660"/>
                    <a:pt x="151" y="662"/>
                    <a:pt x="154" y="661"/>
                  </a:cubicBezTo>
                  <a:cubicBezTo>
                    <a:pt x="157" y="661"/>
                    <a:pt x="159" y="667"/>
                    <a:pt x="162" y="667"/>
                  </a:cubicBezTo>
                  <a:cubicBezTo>
                    <a:pt x="165" y="668"/>
                    <a:pt x="166" y="672"/>
                    <a:pt x="170" y="672"/>
                  </a:cubicBezTo>
                  <a:cubicBezTo>
                    <a:pt x="173" y="672"/>
                    <a:pt x="174" y="676"/>
                    <a:pt x="176" y="679"/>
                  </a:cubicBezTo>
                  <a:cubicBezTo>
                    <a:pt x="177" y="681"/>
                    <a:pt x="181" y="679"/>
                    <a:pt x="181" y="681"/>
                  </a:cubicBezTo>
                  <a:cubicBezTo>
                    <a:pt x="181" y="683"/>
                    <a:pt x="185" y="685"/>
                    <a:pt x="186" y="687"/>
                  </a:cubicBezTo>
                  <a:cubicBezTo>
                    <a:pt x="193" y="688"/>
                    <a:pt x="199" y="689"/>
                    <a:pt x="204" y="687"/>
                  </a:cubicBezTo>
                  <a:cubicBezTo>
                    <a:pt x="204" y="686"/>
                    <a:pt x="205" y="684"/>
                    <a:pt x="205" y="683"/>
                  </a:cubicBezTo>
                  <a:cubicBezTo>
                    <a:pt x="207" y="680"/>
                    <a:pt x="202" y="682"/>
                    <a:pt x="198" y="678"/>
                  </a:cubicBezTo>
                  <a:close/>
                  <a:moveTo>
                    <a:pt x="190" y="281"/>
                  </a:moveTo>
                  <a:cubicBezTo>
                    <a:pt x="199" y="283"/>
                    <a:pt x="200" y="299"/>
                    <a:pt x="206" y="299"/>
                  </a:cubicBezTo>
                  <a:cubicBezTo>
                    <a:pt x="210" y="299"/>
                    <a:pt x="207" y="294"/>
                    <a:pt x="213" y="294"/>
                  </a:cubicBezTo>
                  <a:cubicBezTo>
                    <a:pt x="220" y="294"/>
                    <a:pt x="218" y="291"/>
                    <a:pt x="224" y="291"/>
                  </a:cubicBezTo>
                  <a:cubicBezTo>
                    <a:pt x="230" y="292"/>
                    <a:pt x="235" y="290"/>
                    <a:pt x="235" y="283"/>
                  </a:cubicBezTo>
                  <a:cubicBezTo>
                    <a:pt x="235" y="276"/>
                    <a:pt x="240" y="273"/>
                    <a:pt x="246" y="272"/>
                  </a:cubicBezTo>
                  <a:cubicBezTo>
                    <a:pt x="252" y="270"/>
                    <a:pt x="246" y="263"/>
                    <a:pt x="255" y="261"/>
                  </a:cubicBezTo>
                  <a:cubicBezTo>
                    <a:pt x="263" y="259"/>
                    <a:pt x="287" y="249"/>
                    <a:pt x="291" y="246"/>
                  </a:cubicBezTo>
                  <a:cubicBezTo>
                    <a:pt x="295" y="243"/>
                    <a:pt x="286" y="239"/>
                    <a:pt x="277" y="233"/>
                  </a:cubicBezTo>
                  <a:cubicBezTo>
                    <a:pt x="268" y="228"/>
                    <a:pt x="261" y="226"/>
                    <a:pt x="254" y="231"/>
                  </a:cubicBezTo>
                  <a:cubicBezTo>
                    <a:pt x="247" y="235"/>
                    <a:pt x="252" y="226"/>
                    <a:pt x="247" y="228"/>
                  </a:cubicBezTo>
                  <a:cubicBezTo>
                    <a:pt x="241" y="231"/>
                    <a:pt x="226" y="224"/>
                    <a:pt x="224" y="222"/>
                  </a:cubicBezTo>
                  <a:cubicBezTo>
                    <a:pt x="222" y="219"/>
                    <a:pt x="195" y="227"/>
                    <a:pt x="189" y="227"/>
                  </a:cubicBezTo>
                  <a:cubicBezTo>
                    <a:pt x="182" y="227"/>
                    <a:pt x="189" y="234"/>
                    <a:pt x="194" y="238"/>
                  </a:cubicBezTo>
                  <a:cubicBezTo>
                    <a:pt x="198" y="241"/>
                    <a:pt x="183" y="252"/>
                    <a:pt x="186" y="255"/>
                  </a:cubicBezTo>
                  <a:cubicBezTo>
                    <a:pt x="189" y="257"/>
                    <a:pt x="183" y="264"/>
                    <a:pt x="176" y="272"/>
                  </a:cubicBezTo>
                  <a:cubicBezTo>
                    <a:pt x="169" y="280"/>
                    <a:pt x="181" y="279"/>
                    <a:pt x="190" y="281"/>
                  </a:cubicBezTo>
                  <a:close/>
                  <a:moveTo>
                    <a:pt x="440" y="322"/>
                  </a:moveTo>
                  <a:cubicBezTo>
                    <a:pt x="443" y="319"/>
                    <a:pt x="455" y="329"/>
                    <a:pt x="456" y="322"/>
                  </a:cubicBezTo>
                  <a:cubicBezTo>
                    <a:pt x="456" y="314"/>
                    <a:pt x="442" y="311"/>
                    <a:pt x="436" y="307"/>
                  </a:cubicBezTo>
                  <a:cubicBezTo>
                    <a:pt x="430" y="303"/>
                    <a:pt x="427" y="305"/>
                    <a:pt x="418" y="298"/>
                  </a:cubicBezTo>
                  <a:cubicBezTo>
                    <a:pt x="408" y="291"/>
                    <a:pt x="420" y="287"/>
                    <a:pt x="413" y="282"/>
                  </a:cubicBezTo>
                  <a:cubicBezTo>
                    <a:pt x="406" y="276"/>
                    <a:pt x="404" y="261"/>
                    <a:pt x="409" y="256"/>
                  </a:cubicBezTo>
                  <a:cubicBezTo>
                    <a:pt x="414" y="251"/>
                    <a:pt x="419" y="244"/>
                    <a:pt x="410" y="240"/>
                  </a:cubicBezTo>
                  <a:cubicBezTo>
                    <a:pt x="401" y="237"/>
                    <a:pt x="387" y="243"/>
                    <a:pt x="388" y="245"/>
                  </a:cubicBezTo>
                  <a:cubicBezTo>
                    <a:pt x="390" y="247"/>
                    <a:pt x="402" y="254"/>
                    <a:pt x="402" y="257"/>
                  </a:cubicBezTo>
                  <a:cubicBezTo>
                    <a:pt x="402" y="260"/>
                    <a:pt x="391" y="249"/>
                    <a:pt x="387" y="251"/>
                  </a:cubicBezTo>
                  <a:cubicBezTo>
                    <a:pt x="383" y="254"/>
                    <a:pt x="378" y="246"/>
                    <a:pt x="375" y="251"/>
                  </a:cubicBezTo>
                  <a:cubicBezTo>
                    <a:pt x="371" y="256"/>
                    <a:pt x="379" y="274"/>
                    <a:pt x="382" y="279"/>
                  </a:cubicBezTo>
                  <a:cubicBezTo>
                    <a:pt x="385" y="284"/>
                    <a:pt x="379" y="284"/>
                    <a:pt x="375" y="285"/>
                  </a:cubicBezTo>
                  <a:cubicBezTo>
                    <a:pt x="371" y="286"/>
                    <a:pt x="371" y="271"/>
                    <a:pt x="367" y="265"/>
                  </a:cubicBezTo>
                  <a:cubicBezTo>
                    <a:pt x="363" y="260"/>
                    <a:pt x="347" y="253"/>
                    <a:pt x="346" y="257"/>
                  </a:cubicBezTo>
                  <a:cubicBezTo>
                    <a:pt x="345" y="261"/>
                    <a:pt x="356" y="261"/>
                    <a:pt x="354" y="267"/>
                  </a:cubicBezTo>
                  <a:cubicBezTo>
                    <a:pt x="353" y="272"/>
                    <a:pt x="347" y="263"/>
                    <a:pt x="341" y="268"/>
                  </a:cubicBezTo>
                  <a:cubicBezTo>
                    <a:pt x="336" y="272"/>
                    <a:pt x="337" y="269"/>
                    <a:pt x="338" y="265"/>
                  </a:cubicBezTo>
                  <a:cubicBezTo>
                    <a:pt x="339" y="260"/>
                    <a:pt x="330" y="255"/>
                    <a:pt x="320" y="256"/>
                  </a:cubicBezTo>
                  <a:cubicBezTo>
                    <a:pt x="310" y="257"/>
                    <a:pt x="315" y="264"/>
                    <a:pt x="312" y="267"/>
                  </a:cubicBezTo>
                  <a:cubicBezTo>
                    <a:pt x="309" y="269"/>
                    <a:pt x="294" y="265"/>
                    <a:pt x="304" y="263"/>
                  </a:cubicBezTo>
                  <a:cubicBezTo>
                    <a:pt x="313" y="261"/>
                    <a:pt x="309" y="256"/>
                    <a:pt x="306" y="250"/>
                  </a:cubicBezTo>
                  <a:cubicBezTo>
                    <a:pt x="302" y="245"/>
                    <a:pt x="293" y="251"/>
                    <a:pt x="277" y="257"/>
                  </a:cubicBezTo>
                  <a:cubicBezTo>
                    <a:pt x="262" y="262"/>
                    <a:pt x="255" y="268"/>
                    <a:pt x="257" y="269"/>
                  </a:cubicBezTo>
                  <a:cubicBezTo>
                    <a:pt x="259" y="269"/>
                    <a:pt x="259" y="272"/>
                    <a:pt x="253" y="277"/>
                  </a:cubicBezTo>
                  <a:cubicBezTo>
                    <a:pt x="247" y="282"/>
                    <a:pt x="253" y="286"/>
                    <a:pt x="259" y="286"/>
                  </a:cubicBezTo>
                  <a:cubicBezTo>
                    <a:pt x="264" y="286"/>
                    <a:pt x="260" y="290"/>
                    <a:pt x="263" y="292"/>
                  </a:cubicBezTo>
                  <a:cubicBezTo>
                    <a:pt x="267" y="293"/>
                    <a:pt x="285" y="285"/>
                    <a:pt x="290" y="288"/>
                  </a:cubicBezTo>
                  <a:cubicBezTo>
                    <a:pt x="295" y="292"/>
                    <a:pt x="260" y="294"/>
                    <a:pt x="260" y="300"/>
                  </a:cubicBezTo>
                  <a:cubicBezTo>
                    <a:pt x="260" y="306"/>
                    <a:pt x="279" y="309"/>
                    <a:pt x="293" y="307"/>
                  </a:cubicBezTo>
                  <a:cubicBezTo>
                    <a:pt x="307" y="304"/>
                    <a:pt x="332" y="309"/>
                    <a:pt x="332" y="312"/>
                  </a:cubicBezTo>
                  <a:cubicBezTo>
                    <a:pt x="332" y="316"/>
                    <a:pt x="315" y="315"/>
                    <a:pt x="303" y="314"/>
                  </a:cubicBezTo>
                  <a:cubicBezTo>
                    <a:pt x="290" y="314"/>
                    <a:pt x="269" y="318"/>
                    <a:pt x="270" y="322"/>
                  </a:cubicBezTo>
                  <a:cubicBezTo>
                    <a:pt x="271" y="326"/>
                    <a:pt x="272" y="326"/>
                    <a:pt x="285" y="332"/>
                  </a:cubicBezTo>
                  <a:cubicBezTo>
                    <a:pt x="298" y="338"/>
                    <a:pt x="312" y="329"/>
                    <a:pt x="311" y="338"/>
                  </a:cubicBezTo>
                  <a:cubicBezTo>
                    <a:pt x="311" y="346"/>
                    <a:pt x="318" y="348"/>
                    <a:pt x="336" y="349"/>
                  </a:cubicBezTo>
                  <a:cubicBezTo>
                    <a:pt x="353" y="349"/>
                    <a:pt x="361" y="341"/>
                    <a:pt x="370" y="341"/>
                  </a:cubicBezTo>
                  <a:cubicBezTo>
                    <a:pt x="378" y="342"/>
                    <a:pt x="382" y="340"/>
                    <a:pt x="386" y="334"/>
                  </a:cubicBezTo>
                  <a:cubicBezTo>
                    <a:pt x="390" y="328"/>
                    <a:pt x="394" y="332"/>
                    <a:pt x="395" y="335"/>
                  </a:cubicBezTo>
                  <a:cubicBezTo>
                    <a:pt x="396" y="338"/>
                    <a:pt x="407" y="337"/>
                    <a:pt x="409" y="340"/>
                  </a:cubicBezTo>
                  <a:cubicBezTo>
                    <a:pt x="416" y="346"/>
                    <a:pt x="437" y="344"/>
                    <a:pt x="445" y="340"/>
                  </a:cubicBezTo>
                  <a:cubicBezTo>
                    <a:pt x="453" y="336"/>
                    <a:pt x="441" y="325"/>
                    <a:pt x="437" y="330"/>
                  </a:cubicBezTo>
                  <a:cubicBezTo>
                    <a:pt x="433" y="335"/>
                    <a:pt x="430" y="332"/>
                    <a:pt x="429" y="330"/>
                  </a:cubicBezTo>
                  <a:cubicBezTo>
                    <a:pt x="428" y="327"/>
                    <a:pt x="437" y="326"/>
                    <a:pt x="440" y="322"/>
                  </a:cubicBezTo>
                  <a:close/>
                  <a:moveTo>
                    <a:pt x="250" y="199"/>
                  </a:moveTo>
                  <a:cubicBezTo>
                    <a:pt x="259" y="200"/>
                    <a:pt x="268" y="192"/>
                    <a:pt x="267" y="188"/>
                  </a:cubicBezTo>
                  <a:cubicBezTo>
                    <a:pt x="267" y="183"/>
                    <a:pt x="245" y="199"/>
                    <a:pt x="250" y="199"/>
                  </a:cubicBezTo>
                  <a:close/>
                  <a:moveTo>
                    <a:pt x="208" y="185"/>
                  </a:moveTo>
                  <a:cubicBezTo>
                    <a:pt x="212" y="187"/>
                    <a:pt x="208" y="194"/>
                    <a:pt x="212" y="192"/>
                  </a:cubicBezTo>
                  <a:cubicBezTo>
                    <a:pt x="216" y="190"/>
                    <a:pt x="217" y="189"/>
                    <a:pt x="220" y="190"/>
                  </a:cubicBezTo>
                  <a:cubicBezTo>
                    <a:pt x="226" y="192"/>
                    <a:pt x="227" y="187"/>
                    <a:pt x="229" y="185"/>
                  </a:cubicBezTo>
                  <a:cubicBezTo>
                    <a:pt x="232" y="182"/>
                    <a:pt x="231" y="194"/>
                    <a:pt x="237" y="194"/>
                  </a:cubicBezTo>
                  <a:cubicBezTo>
                    <a:pt x="243" y="194"/>
                    <a:pt x="242" y="182"/>
                    <a:pt x="247" y="185"/>
                  </a:cubicBezTo>
                  <a:cubicBezTo>
                    <a:pt x="252" y="189"/>
                    <a:pt x="253" y="184"/>
                    <a:pt x="254" y="180"/>
                  </a:cubicBezTo>
                  <a:cubicBezTo>
                    <a:pt x="255" y="177"/>
                    <a:pt x="255" y="171"/>
                    <a:pt x="261" y="170"/>
                  </a:cubicBezTo>
                  <a:cubicBezTo>
                    <a:pt x="266" y="169"/>
                    <a:pt x="262" y="175"/>
                    <a:pt x="264" y="180"/>
                  </a:cubicBezTo>
                  <a:cubicBezTo>
                    <a:pt x="268" y="186"/>
                    <a:pt x="274" y="180"/>
                    <a:pt x="275" y="177"/>
                  </a:cubicBezTo>
                  <a:cubicBezTo>
                    <a:pt x="275" y="174"/>
                    <a:pt x="284" y="176"/>
                    <a:pt x="284" y="173"/>
                  </a:cubicBezTo>
                  <a:cubicBezTo>
                    <a:pt x="283" y="169"/>
                    <a:pt x="286" y="168"/>
                    <a:pt x="284" y="164"/>
                  </a:cubicBezTo>
                  <a:cubicBezTo>
                    <a:pt x="281" y="160"/>
                    <a:pt x="288" y="161"/>
                    <a:pt x="291" y="158"/>
                  </a:cubicBezTo>
                  <a:cubicBezTo>
                    <a:pt x="294" y="155"/>
                    <a:pt x="287" y="158"/>
                    <a:pt x="282" y="153"/>
                  </a:cubicBezTo>
                  <a:cubicBezTo>
                    <a:pt x="277" y="149"/>
                    <a:pt x="275" y="155"/>
                    <a:pt x="275" y="158"/>
                  </a:cubicBezTo>
                  <a:cubicBezTo>
                    <a:pt x="275" y="161"/>
                    <a:pt x="265" y="158"/>
                    <a:pt x="260" y="156"/>
                  </a:cubicBezTo>
                  <a:cubicBezTo>
                    <a:pt x="254" y="154"/>
                    <a:pt x="247" y="163"/>
                    <a:pt x="239" y="167"/>
                  </a:cubicBezTo>
                  <a:cubicBezTo>
                    <a:pt x="231" y="171"/>
                    <a:pt x="231" y="178"/>
                    <a:pt x="223" y="177"/>
                  </a:cubicBezTo>
                  <a:cubicBezTo>
                    <a:pt x="216" y="177"/>
                    <a:pt x="205" y="184"/>
                    <a:pt x="208" y="185"/>
                  </a:cubicBezTo>
                  <a:close/>
                  <a:moveTo>
                    <a:pt x="286" y="183"/>
                  </a:moveTo>
                  <a:cubicBezTo>
                    <a:pt x="279" y="183"/>
                    <a:pt x="280" y="190"/>
                    <a:pt x="288" y="190"/>
                  </a:cubicBezTo>
                  <a:cubicBezTo>
                    <a:pt x="296" y="190"/>
                    <a:pt x="298" y="193"/>
                    <a:pt x="287" y="192"/>
                  </a:cubicBezTo>
                  <a:cubicBezTo>
                    <a:pt x="275" y="192"/>
                    <a:pt x="270" y="202"/>
                    <a:pt x="278" y="200"/>
                  </a:cubicBezTo>
                  <a:cubicBezTo>
                    <a:pt x="286" y="198"/>
                    <a:pt x="296" y="198"/>
                    <a:pt x="290" y="200"/>
                  </a:cubicBezTo>
                  <a:cubicBezTo>
                    <a:pt x="284" y="202"/>
                    <a:pt x="268" y="203"/>
                    <a:pt x="270" y="206"/>
                  </a:cubicBezTo>
                  <a:cubicBezTo>
                    <a:pt x="271" y="208"/>
                    <a:pt x="278" y="208"/>
                    <a:pt x="284" y="210"/>
                  </a:cubicBezTo>
                  <a:cubicBezTo>
                    <a:pt x="291" y="213"/>
                    <a:pt x="295" y="214"/>
                    <a:pt x="300" y="209"/>
                  </a:cubicBezTo>
                  <a:cubicBezTo>
                    <a:pt x="305" y="203"/>
                    <a:pt x="311" y="198"/>
                    <a:pt x="309" y="205"/>
                  </a:cubicBezTo>
                  <a:cubicBezTo>
                    <a:pt x="306" y="213"/>
                    <a:pt x="317" y="207"/>
                    <a:pt x="330" y="207"/>
                  </a:cubicBezTo>
                  <a:cubicBezTo>
                    <a:pt x="344" y="206"/>
                    <a:pt x="328" y="215"/>
                    <a:pt x="314" y="216"/>
                  </a:cubicBezTo>
                  <a:cubicBezTo>
                    <a:pt x="300" y="217"/>
                    <a:pt x="302" y="224"/>
                    <a:pt x="313" y="226"/>
                  </a:cubicBezTo>
                  <a:cubicBezTo>
                    <a:pt x="324" y="229"/>
                    <a:pt x="348" y="219"/>
                    <a:pt x="353" y="214"/>
                  </a:cubicBezTo>
                  <a:cubicBezTo>
                    <a:pt x="359" y="208"/>
                    <a:pt x="364" y="217"/>
                    <a:pt x="369" y="213"/>
                  </a:cubicBezTo>
                  <a:cubicBezTo>
                    <a:pt x="375" y="209"/>
                    <a:pt x="385" y="213"/>
                    <a:pt x="395" y="211"/>
                  </a:cubicBezTo>
                  <a:cubicBezTo>
                    <a:pt x="404" y="209"/>
                    <a:pt x="406" y="191"/>
                    <a:pt x="399" y="188"/>
                  </a:cubicBezTo>
                  <a:cubicBezTo>
                    <a:pt x="392" y="185"/>
                    <a:pt x="392" y="192"/>
                    <a:pt x="386" y="193"/>
                  </a:cubicBezTo>
                  <a:cubicBezTo>
                    <a:pt x="381" y="194"/>
                    <a:pt x="378" y="187"/>
                    <a:pt x="373" y="182"/>
                  </a:cubicBezTo>
                  <a:cubicBezTo>
                    <a:pt x="369" y="178"/>
                    <a:pt x="372" y="169"/>
                    <a:pt x="365" y="170"/>
                  </a:cubicBezTo>
                  <a:cubicBezTo>
                    <a:pt x="359" y="171"/>
                    <a:pt x="345" y="182"/>
                    <a:pt x="353" y="183"/>
                  </a:cubicBezTo>
                  <a:cubicBezTo>
                    <a:pt x="362" y="184"/>
                    <a:pt x="359" y="188"/>
                    <a:pt x="354" y="190"/>
                  </a:cubicBezTo>
                  <a:cubicBezTo>
                    <a:pt x="350" y="192"/>
                    <a:pt x="365" y="196"/>
                    <a:pt x="363" y="199"/>
                  </a:cubicBezTo>
                  <a:cubicBezTo>
                    <a:pt x="361" y="202"/>
                    <a:pt x="338" y="199"/>
                    <a:pt x="337" y="194"/>
                  </a:cubicBezTo>
                  <a:cubicBezTo>
                    <a:pt x="336" y="189"/>
                    <a:pt x="318" y="180"/>
                    <a:pt x="310" y="182"/>
                  </a:cubicBezTo>
                  <a:cubicBezTo>
                    <a:pt x="303" y="184"/>
                    <a:pt x="306" y="176"/>
                    <a:pt x="298" y="176"/>
                  </a:cubicBezTo>
                  <a:cubicBezTo>
                    <a:pt x="291" y="175"/>
                    <a:pt x="293" y="182"/>
                    <a:pt x="286" y="183"/>
                  </a:cubicBezTo>
                  <a:close/>
                  <a:moveTo>
                    <a:pt x="312" y="147"/>
                  </a:moveTo>
                  <a:cubicBezTo>
                    <a:pt x="315" y="141"/>
                    <a:pt x="296" y="142"/>
                    <a:pt x="297" y="144"/>
                  </a:cubicBezTo>
                  <a:cubicBezTo>
                    <a:pt x="301" y="148"/>
                    <a:pt x="310" y="153"/>
                    <a:pt x="312" y="147"/>
                  </a:cubicBezTo>
                  <a:close/>
                  <a:moveTo>
                    <a:pt x="354" y="144"/>
                  </a:moveTo>
                  <a:cubicBezTo>
                    <a:pt x="360" y="143"/>
                    <a:pt x="357" y="138"/>
                    <a:pt x="347" y="140"/>
                  </a:cubicBezTo>
                  <a:cubicBezTo>
                    <a:pt x="336" y="141"/>
                    <a:pt x="318" y="141"/>
                    <a:pt x="318" y="149"/>
                  </a:cubicBezTo>
                  <a:cubicBezTo>
                    <a:pt x="318" y="155"/>
                    <a:pt x="322" y="158"/>
                    <a:pt x="333" y="159"/>
                  </a:cubicBezTo>
                  <a:cubicBezTo>
                    <a:pt x="345" y="160"/>
                    <a:pt x="355" y="149"/>
                    <a:pt x="349" y="149"/>
                  </a:cubicBezTo>
                  <a:cubicBezTo>
                    <a:pt x="344" y="149"/>
                    <a:pt x="347" y="145"/>
                    <a:pt x="354" y="144"/>
                  </a:cubicBezTo>
                  <a:close/>
                  <a:moveTo>
                    <a:pt x="329" y="135"/>
                  </a:moveTo>
                  <a:cubicBezTo>
                    <a:pt x="334" y="137"/>
                    <a:pt x="339" y="130"/>
                    <a:pt x="343" y="133"/>
                  </a:cubicBezTo>
                  <a:cubicBezTo>
                    <a:pt x="346" y="136"/>
                    <a:pt x="362" y="139"/>
                    <a:pt x="362" y="131"/>
                  </a:cubicBezTo>
                  <a:cubicBezTo>
                    <a:pt x="362" y="123"/>
                    <a:pt x="342" y="122"/>
                    <a:pt x="337" y="125"/>
                  </a:cubicBezTo>
                  <a:cubicBezTo>
                    <a:pt x="332" y="128"/>
                    <a:pt x="309" y="129"/>
                    <a:pt x="316" y="134"/>
                  </a:cubicBezTo>
                  <a:cubicBezTo>
                    <a:pt x="320" y="137"/>
                    <a:pt x="324" y="133"/>
                    <a:pt x="329" y="135"/>
                  </a:cubicBezTo>
                  <a:close/>
                  <a:moveTo>
                    <a:pt x="413" y="119"/>
                  </a:moveTo>
                  <a:cubicBezTo>
                    <a:pt x="419" y="115"/>
                    <a:pt x="430" y="122"/>
                    <a:pt x="428" y="126"/>
                  </a:cubicBezTo>
                  <a:cubicBezTo>
                    <a:pt x="426" y="131"/>
                    <a:pt x="409" y="125"/>
                    <a:pt x="410" y="129"/>
                  </a:cubicBezTo>
                  <a:cubicBezTo>
                    <a:pt x="410" y="131"/>
                    <a:pt x="412" y="137"/>
                    <a:pt x="424" y="133"/>
                  </a:cubicBezTo>
                  <a:cubicBezTo>
                    <a:pt x="436" y="130"/>
                    <a:pt x="446" y="132"/>
                    <a:pt x="454" y="139"/>
                  </a:cubicBezTo>
                  <a:cubicBezTo>
                    <a:pt x="462" y="145"/>
                    <a:pt x="470" y="148"/>
                    <a:pt x="475" y="141"/>
                  </a:cubicBezTo>
                  <a:cubicBezTo>
                    <a:pt x="481" y="135"/>
                    <a:pt x="468" y="134"/>
                    <a:pt x="471" y="129"/>
                  </a:cubicBezTo>
                  <a:cubicBezTo>
                    <a:pt x="473" y="124"/>
                    <a:pt x="463" y="121"/>
                    <a:pt x="457" y="121"/>
                  </a:cubicBezTo>
                  <a:cubicBezTo>
                    <a:pt x="452" y="121"/>
                    <a:pt x="450" y="111"/>
                    <a:pt x="445" y="113"/>
                  </a:cubicBezTo>
                  <a:cubicBezTo>
                    <a:pt x="441" y="115"/>
                    <a:pt x="438" y="118"/>
                    <a:pt x="438" y="112"/>
                  </a:cubicBezTo>
                  <a:cubicBezTo>
                    <a:pt x="438" y="105"/>
                    <a:pt x="412" y="105"/>
                    <a:pt x="405" y="107"/>
                  </a:cubicBezTo>
                  <a:cubicBezTo>
                    <a:pt x="399" y="110"/>
                    <a:pt x="407" y="123"/>
                    <a:pt x="413" y="119"/>
                  </a:cubicBezTo>
                  <a:close/>
                  <a:moveTo>
                    <a:pt x="416" y="161"/>
                  </a:moveTo>
                  <a:cubicBezTo>
                    <a:pt x="420" y="156"/>
                    <a:pt x="400" y="140"/>
                    <a:pt x="399" y="148"/>
                  </a:cubicBezTo>
                  <a:cubicBezTo>
                    <a:pt x="398" y="155"/>
                    <a:pt x="412" y="166"/>
                    <a:pt x="416" y="161"/>
                  </a:cubicBezTo>
                  <a:close/>
                  <a:moveTo>
                    <a:pt x="481" y="96"/>
                  </a:moveTo>
                  <a:cubicBezTo>
                    <a:pt x="485" y="90"/>
                    <a:pt x="460" y="85"/>
                    <a:pt x="466" y="90"/>
                  </a:cubicBezTo>
                  <a:cubicBezTo>
                    <a:pt x="470" y="93"/>
                    <a:pt x="478" y="102"/>
                    <a:pt x="481" y="96"/>
                  </a:cubicBezTo>
                  <a:close/>
                  <a:moveTo>
                    <a:pt x="425" y="209"/>
                  </a:moveTo>
                  <a:cubicBezTo>
                    <a:pt x="428" y="205"/>
                    <a:pt x="417" y="197"/>
                    <a:pt x="414" y="204"/>
                  </a:cubicBezTo>
                  <a:cubicBezTo>
                    <a:pt x="411" y="211"/>
                    <a:pt x="421" y="213"/>
                    <a:pt x="425" y="209"/>
                  </a:cubicBezTo>
                  <a:close/>
                  <a:moveTo>
                    <a:pt x="481" y="174"/>
                  </a:moveTo>
                  <a:cubicBezTo>
                    <a:pt x="481" y="179"/>
                    <a:pt x="469" y="173"/>
                    <a:pt x="460" y="170"/>
                  </a:cubicBezTo>
                  <a:cubicBezTo>
                    <a:pt x="451" y="166"/>
                    <a:pt x="457" y="177"/>
                    <a:pt x="464" y="183"/>
                  </a:cubicBezTo>
                  <a:cubicBezTo>
                    <a:pt x="471" y="189"/>
                    <a:pt x="460" y="186"/>
                    <a:pt x="451" y="179"/>
                  </a:cubicBezTo>
                  <a:cubicBezTo>
                    <a:pt x="441" y="173"/>
                    <a:pt x="442" y="184"/>
                    <a:pt x="447" y="187"/>
                  </a:cubicBezTo>
                  <a:cubicBezTo>
                    <a:pt x="451" y="191"/>
                    <a:pt x="446" y="196"/>
                    <a:pt x="440" y="188"/>
                  </a:cubicBezTo>
                  <a:cubicBezTo>
                    <a:pt x="434" y="180"/>
                    <a:pt x="431" y="171"/>
                    <a:pt x="421" y="171"/>
                  </a:cubicBezTo>
                  <a:cubicBezTo>
                    <a:pt x="412" y="170"/>
                    <a:pt x="416" y="180"/>
                    <a:pt x="420" y="185"/>
                  </a:cubicBezTo>
                  <a:cubicBezTo>
                    <a:pt x="425" y="191"/>
                    <a:pt x="430" y="193"/>
                    <a:pt x="438" y="197"/>
                  </a:cubicBezTo>
                  <a:cubicBezTo>
                    <a:pt x="446" y="202"/>
                    <a:pt x="459" y="195"/>
                    <a:pt x="465" y="197"/>
                  </a:cubicBezTo>
                  <a:cubicBezTo>
                    <a:pt x="471" y="198"/>
                    <a:pt x="458" y="206"/>
                    <a:pt x="462" y="211"/>
                  </a:cubicBezTo>
                  <a:cubicBezTo>
                    <a:pt x="466" y="216"/>
                    <a:pt x="477" y="212"/>
                    <a:pt x="486" y="212"/>
                  </a:cubicBezTo>
                  <a:cubicBezTo>
                    <a:pt x="494" y="211"/>
                    <a:pt x="490" y="206"/>
                    <a:pt x="495" y="203"/>
                  </a:cubicBezTo>
                  <a:cubicBezTo>
                    <a:pt x="500" y="199"/>
                    <a:pt x="490" y="200"/>
                    <a:pt x="494" y="191"/>
                  </a:cubicBezTo>
                  <a:cubicBezTo>
                    <a:pt x="498" y="183"/>
                    <a:pt x="482" y="169"/>
                    <a:pt x="481" y="174"/>
                  </a:cubicBezTo>
                  <a:close/>
                  <a:moveTo>
                    <a:pt x="502" y="145"/>
                  </a:moveTo>
                  <a:cubicBezTo>
                    <a:pt x="510" y="145"/>
                    <a:pt x="516" y="144"/>
                    <a:pt x="522" y="141"/>
                  </a:cubicBezTo>
                  <a:cubicBezTo>
                    <a:pt x="529" y="139"/>
                    <a:pt x="519" y="139"/>
                    <a:pt x="523" y="133"/>
                  </a:cubicBezTo>
                  <a:cubicBezTo>
                    <a:pt x="528" y="127"/>
                    <a:pt x="512" y="126"/>
                    <a:pt x="511" y="128"/>
                  </a:cubicBezTo>
                  <a:cubicBezTo>
                    <a:pt x="510" y="130"/>
                    <a:pt x="491" y="116"/>
                    <a:pt x="488" y="121"/>
                  </a:cubicBezTo>
                  <a:cubicBezTo>
                    <a:pt x="485" y="125"/>
                    <a:pt x="495" y="145"/>
                    <a:pt x="502" y="145"/>
                  </a:cubicBezTo>
                  <a:close/>
                  <a:moveTo>
                    <a:pt x="543" y="147"/>
                  </a:moveTo>
                  <a:cubicBezTo>
                    <a:pt x="542" y="144"/>
                    <a:pt x="504" y="149"/>
                    <a:pt x="510" y="153"/>
                  </a:cubicBezTo>
                  <a:cubicBezTo>
                    <a:pt x="520" y="161"/>
                    <a:pt x="544" y="150"/>
                    <a:pt x="543" y="147"/>
                  </a:cubicBezTo>
                  <a:close/>
                  <a:moveTo>
                    <a:pt x="537" y="220"/>
                  </a:moveTo>
                  <a:cubicBezTo>
                    <a:pt x="546" y="220"/>
                    <a:pt x="542" y="209"/>
                    <a:pt x="532" y="201"/>
                  </a:cubicBezTo>
                  <a:cubicBezTo>
                    <a:pt x="522" y="194"/>
                    <a:pt x="499" y="209"/>
                    <a:pt x="503" y="212"/>
                  </a:cubicBezTo>
                  <a:cubicBezTo>
                    <a:pt x="508" y="216"/>
                    <a:pt x="528" y="221"/>
                    <a:pt x="537" y="220"/>
                  </a:cubicBezTo>
                  <a:close/>
                  <a:moveTo>
                    <a:pt x="473" y="290"/>
                  </a:moveTo>
                  <a:cubicBezTo>
                    <a:pt x="484" y="298"/>
                    <a:pt x="481" y="284"/>
                    <a:pt x="493" y="285"/>
                  </a:cubicBezTo>
                  <a:cubicBezTo>
                    <a:pt x="506" y="285"/>
                    <a:pt x="506" y="265"/>
                    <a:pt x="508" y="257"/>
                  </a:cubicBezTo>
                  <a:cubicBezTo>
                    <a:pt x="510" y="250"/>
                    <a:pt x="498" y="250"/>
                    <a:pt x="501" y="256"/>
                  </a:cubicBezTo>
                  <a:cubicBezTo>
                    <a:pt x="504" y="261"/>
                    <a:pt x="501" y="267"/>
                    <a:pt x="500" y="260"/>
                  </a:cubicBezTo>
                  <a:cubicBezTo>
                    <a:pt x="499" y="254"/>
                    <a:pt x="489" y="260"/>
                    <a:pt x="486" y="255"/>
                  </a:cubicBezTo>
                  <a:cubicBezTo>
                    <a:pt x="482" y="250"/>
                    <a:pt x="497" y="249"/>
                    <a:pt x="500" y="243"/>
                  </a:cubicBezTo>
                  <a:cubicBezTo>
                    <a:pt x="504" y="236"/>
                    <a:pt x="489" y="237"/>
                    <a:pt x="492" y="232"/>
                  </a:cubicBezTo>
                  <a:cubicBezTo>
                    <a:pt x="496" y="227"/>
                    <a:pt x="470" y="233"/>
                    <a:pt x="478" y="236"/>
                  </a:cubicBezTo>
                  <a:cubicBezTo>
                    <a:pt x="485" y="239"/>
                    <a:pt x="478" y="243"/>
                    <a:pt x="471" y="238"/>
                  </a:cubicBezTo>
                  <a:cubicBezTo>
                    <a:pt x="464" y="233"/>
                    <a:pt x="445" y="241"/>
                    <a:pt x="452" y="247"/>
                  </a:cubicBezTo>
                  <a:cubicBezTo>
                    <a:pt x="457" y="251"/>
                    <a:pt x="474" y="244"/>
                    <a:pt x="464" y="257"/>
                  </a:cubicBezTo>
                  <a:cubicBezTo>
                    <a:pt x="455" y="270"/>
                    <a:pt x="451" y="253"/>
                    <a:pt x="442" y="255"/>
                  </a:cubicBezTo>
                  <a:cubicBezTo>
                    <a:pt x="433" y="256"/>
                    <a:pt x="437" y="267"/>
                    <a:pt x="450" y="271"/>
                  </a:cubicBezTo>
                  <a:cubicBezTo>
                    <a:pt x="464" y="275"/>
                    <a:pt x="462" y="283"/>
                    <a:pt x="473" y="290"/>
                  </a:cubicBezTo>
                  <a:close/>
                  <a:moveTo>
                    <a:pt x="555" y="210"/>
                  </a:moveTo>
                  <a:cubicBezTo>
                    <a:pt x="558" y="220"/>
                    <a:pt x="562" y="213"/>
                    <a:pt x="568" y="217"/>
                  </a:cubicBezTo>
                  <a:cubicBezTo>
                    <a:pt x="573" y="221"/>
                    <a:pt x="582" y="224"/>
                    <a:pt x="586" y="220"/>
                  </a:cubicBezTo>
                  <a:cubicBezTo>
                    <a:pt x="591" y="216"/>
                    <a:pt x="593" y="213"/>
                    <a:pt x="594" y="216"/>
                  </a:cubicBezTo>
                  <a:cubicBezTo>
                    <a:pt x="597" y="222"/>
                    <a:pt x="608" y="223"/>
                    <a:pt x="632" y="223"/>
                  </a:cubicBezTo>
                  <a:cubicBezTo>
                    <a:pt x="656" y="224"/>
                    <a:pt x="650" y="213"/>
                    <a:pt x="657" y="217"/>
                  </a:cubicBezTo>
                  <a:cubicBezTo>
                    <a:pt x="664" y="221"/>
                    <a:pt x="680" y="221"/>
                    <a:pt x="687" y="220"/>
                  </a:cubicBezTo>
                  <a:cubicBezTo>
                    <a:pt x="694" y="218"/>
                    <a:pt x="697" y="207"/>
                    <a:pt x="697" y="202"/>
                  </a:cubicBezTo>
                  <a:cubicBezTo>
                    <a:pt x="696" y="196"/>
                    <a:pt x="643" y="192"/>
                    <a:pt x="633" y="197"/>
                  </a:cubicBezTo>
                  <a:cubicBezTo>
                    <a:pt x="624" y="203"/>
                    <a:pt x="609" y="195"/>
                    <a:pt x="601" y="199"/>
                  </a:cubicBezTo>
                  <a:cubicBezTo>
                    <a:pt x="594" y="203"/>
                    <a:pt x="596" y="194"/>
                    <a:pt x="583" y="193"/>
                  </a:cubicBezTo>
                  <a:cubicBezTo>
                    <a:pt x="569" y="193"/>
                    <a:pt x="584" y="186"/>
                    <a:pt x="586" y="183"/>
                  </a:cubicBezTo>
                  <a:cubicBezTo>
                    <a:pt x="589" y="180"/>
                    <a:pt x="566" y="172"/>
                    <a:pt x="556" y="174"/>
                  </a:cubicBezTo>
                  <a:cubicBezTo>
                    <a:pt x="547" y="176"/>
                    <a:pt x="541" y="171"/>
                    <a:pt x="532" y="167"/>
                  </a:cubicBezTo>
                  <a:cubicBezTo>
                    <a:pt x="523" y="163"/>
                    <a:pt x="499" y="163"/>
                    <a:pt x="504" y="171"/>
                  </a:cubicBezTo>
                  <a:cubicBezTo>
                    <a:pt x="507" y="176"/>
                    <a:pt x="536" y="186"/>
                    <a:pt x="539" y="181"/>
                  </a:cubicBezTo>
                  <a:cubicBezTo>
                    <a:pt x="542" y="176"/>
                    <a:pt x="550" y="187"/>
                    <a:pt x="554" y="193"/>
                  </a:cubicBezTo>
                  <a:cubicBezTo>
                    <a:pt x="559" y="198"/>
                    <a:pt x="551" y="200"/>
                    <a:pt x="555" y="210"/>
                  </a:cubicBezTo>
                  <a:close/>
                  <a:moveTo>
                    <a:pt x="580" y="151"/>
                  </a:moveTo>
                  <a:cubicBezTo>
                    <a:pt x="571" y="147"/>
                    <a:pt x="560" y="156"/>
                    <a:pt x="569" y="160"/>
                  </a:cubicBezTo>
                  <a:cubicBezTo>
                    <a:pt x="577" y="163"/>
                    <a:pt x="589" y="156"/>
                    <a:pt x="580" y="151"/>
                  </a:cubicBezTo>
                  <a:close/>
                  <a:moveTo>
                    <a:pt x="508" y="95"/>
                  </a:moveTo>
                  <a:cubicBezTo>
                    <a:pt x="516" y="99"/>
                    <a:pt x="511" y="104"/>
                    <a:pt x="519" y="107"/>
                  </a:cubicBezTo>
                  <a:cubicBezTo>
                    <a:pt x="527" y="111"/>
                    <a:pt x="550" y="103"/>
                    <a:pt x="552" y="108"/>
                  </a:cubicBezTo>
                  <a:cubicBezTo>
                    <a:pt x="554" y="114"/>
                    <a:pt x="529" y="114"/>
                    <a:pt x="532" y="118"/>
                  </a:cubicBezTo>
                  <a:cubicBezTo>
                    <a:pt x="536" y="121"/>
                    <a:pt x="550" y="127"/>
                    <a:pt x="548" y="130"/>
                  </a:cubicBezTo>
                  <a:cubicBezTo>
                    <a:pt x="546" y="133"/>
                    <a:pt x="572" y="141"/>
                    <a:pt x="575" y="137"/>
                  </a:cubicBezTo>
                  <a:cubicBezTo>
                    <a:pt x="577" y="133"/>
                    <a:pt x="584" y="134"/>
                    <a:pt x="591" y="137"/>
                  </a:cubicBezTo>
                  <a:cubicBezTo>
                    <a:pt x="597" y="139"/>
                    <a:pt x="598" y="121"/>
                    <a:pt x="602" y="124"/>
                  </a:cubicBezTo>
                  <a:cubicBezTo>
                    <a:pt x="607" y="127"/>
                    <a:pt x="606" y="118"/>
                    <a:pt x="614" y="115"/>
                  </a:cubicBezTo>
                  <a:cubicBezTo>
                    <a:pt x="621" y="112"/>
                    <a:pt x="632" y="111"/>
                    <a:pt x="633" y="108"/>
                  </a:cubicBezTo>
                  <a:cubicBezTo>
                    <a:pt x="633" y="106"/>
                    <a:pt x="631" y="102"/>
                    <a:pt x="622" y="103"/>
                  </a:cubicBezTo>
                  <a:cubicBezTo>
                    <a:pt x="613" y="104"/>
                    <a:pt x="607" y="101"/>
                    <a:pt x="611" y="96"/>
                  </a:cubicBezTo>
                  <a:cubicBezTo>
                    <a:pt x="615" y="91"/>
                    <a:pt x="601" y="89"/>
                    <a:pt x="606" y="85"/>
                  </a:cubicBezTo>
                  <a:cubicBezTo>
                    <a:pt x="611" y="81"/>
                    <a:pt x="596" y="77"/>
                    <a:pt x="598" y="83"/>
                  </a:cubicBezTo>
                  <a:cubicBezTo>
                    <a:pt x="599" y="89"/>
                    <a:pt x="589" y="84"/>
                    <a:pt x="587" y="78"/>
                  </a:cubicBezTo>
                  <a:cubicBezTo>
                    <a:pt x="586" y="73"/>
                    <a:pt x="565" y="71"/>
                    <a:pt x="552" y="59"/>
                  </a:cubicBezTo>
                  <a:cubicBezTo>
                    <a:pt x="538" y="47"/>
                    <a:pt x="524" y="55"/>
                    <a:pt x="532" y="56"/>
                  </a:cubicBezTo>
                  <a:cubicBezTo>
                    <a:pt x="540" y="58"/>
                    <a:pt x="540" y="62"/>
                    <a:pt x="533" y="61"/>
                  </a:cubicBezTo>
                  <a:cubicBezTo>
                    <a:pt x="527" y="61"/>
                    <a:pt x="515" y="62"/>
                    <a:pt x="526" y="66"/>
                  </a:cubicBezTo>
                  <a:cubicBezTo>
                    <a:pt x="536" y="70"/>
                    <a:pt x="525" y="71"/>
                    <a:pt x="516" y="71"/>
                  </a:cubicBezTo>
                  <a:cubicBezTo>
                    <a:pt x="508" y="71"/>
                    <a:pt x="507" y="82"/>
                    <a:pt x="518" y="84"/>
                  </a:cubicBezTo>
                  <a:cubicBezTo>
                    <a:pt x="529" y="85"/>
                    <a:pt x="521" y="92"/>
                    <a:pt x="512" y="89"/>
                  </a:cubicBezTo>
                  <a:cubicBezTo>
                    <a:pt x="503" y="87"/>
                    <a:pt x="500" y="91"/>
                    <a:pt x="508" y="95"/>
                  </a:cubicBezTo>
                  <a:close/>
                  <a:moveTo>
                    <a:pt x="569" y="46"/>
                  </a:moveTo>
                  <a:cubicBezTo>
                    <a:pt x="576" y="41"/>
                    <a:pt x="581" y="44"/>
                    <a:pt x="575" y="47"/>
                  </a:cubicBezTo>
                  <a:cubicBezTo>
                    <a:pt x="569" y="50"/>
                    <a:pt x="571" y="52"/>
                    <a:pt x="580" y="52"/>
                  </a:cubicBezTo>
                  <a:cubicBezTo>
                    <a:pt x="588" y="51"/>
                    <a:pt x="576" y="54"/>
                    <a:pt x="576" y="59"/>
                  </a:cubicBezTo>
                  <a:cubicBezTo>
                    <a:pt x="576" y="64"/>
                    <a:pt x="586" y="61"/>
                    <a:pt x="587" y="66"/>
                  </a:cubicBezTo>
                  <a:cubicBezTo>
                    <a:pt x="587" y="71"/>
                    <a:pt x="609" y="73"/>
                    <a:pt x="615" y="67"/>
                  </a:cubicBezTo>
                  <a:cubicBezTo>
                    <a:pt x="622" y="61"/>
                    <a:pt x="619" y="69"/>
                    <a:pt x="619" y="73"/>
                  </a:cubicBezTo>
                  <a:cubicBezTo>
                    <a:pt x="618" y="77"/>
                    <a:pt x="649" y="80"/>
                    <a:pt x="651" y="75"/>
                  </a:cubicBezTo>
                  <a:cubicBezTo>
                    <a:pt x="652" y="70"/>
                    <a:pt x="657" y="72"/>
                    <a:pt x="663" y="74"/>
                  </a:cubicBezTo>
                  <a:cubicBezTo>
                    <a:pt x="669" y="75"/>
                    <a:pt x="698" y="68"/>
                    <a:pt x="699" y="62"/>
                  </a:cubicBezTo>
                  <a:cubicBezTo>
                    <a:pt x="699" y="56"/>
                    <a:pt x="708" y="65"/>
                    <a:pt x="699" y="72"/>
                  </a:cubicBezTo>
                  <a:cubicBezTo>
                    <a:pt x="689" y="78"/>
                    <a:pt x="670" y="77"/>
                    <a:pt x="662" y="80"/>
                  </a:cubicBezTo>
                  <a:cubicBezTo>
                    <a:pt x="653" y="82"/>
                    <a:pt x="667" y="88"/>
                    <a:pt x="676" y="95"/>
                  </a:cubicBezTo>
                  <a:cubicBezTo>
                    <a:pt x="684" y="101"/>
                    <a:pt x="665" y="98"/>
                    <a:pt x="657" y="89"/>
                  </a:cubicBezTo>
                  <a:cubicBezTo>
                    <a:pt x="649" y="81"/>
                    <a:pt x="631" y="81"/>
                    <a:pt x="621" y="81"/>
                  </a:cubicBezTo>
                  <a:cubicBezTo>
                    <a:pt x="612" y="82"/>
                    <a:pt x="615" y="99"/>
                    <a:pt x="622" y="99"/>
                  </a:cubicBezTo>
                  <a:cubicBezTo>
                    <a:pt x="629" y="99"/>
                    <a:pt x="636" y="102"/>
                    <a:pt x="643" y="113"/>
                  </a:cubicBezTo>
                  <a:cubicBezTo>
                    <a:pt x="650" y="124"/>
                    <a:pt x="665" y="121"/>
                    <a:pt x="665" y="126"/>
                  </a:cubicBezTo>
                  <a:cubicBezTo>
                    <a:pt x="665" y="131"/>
                    <a:pt x="645" y="122"/>
                    <a:pt x="634" y="120"/>
                  </a:cubicBezTo>
                  <a:cubicBezTo>
                    <a:pt x="623" y="118"/>
                    <a:pt x="606" y="125"/>
                    <a:pt x="605" y="133"/>
                  </a:cubicBezTo>
                  <a:cubicBezTo>
                    <a:pt x="605" y="141"/>
                    <a:pt x="621" y="140"/>
                    <a:pt x="632" y="134"/>
                  </a:cubicBezTo>
                  <a:cubicBezTo>
                    <a:pt x="643" y="127"/>
                    <a:pt x="635" y="136"/>
                    <a:pt x="630" y="141"/>
                  </a:cubicBezTo>
                  <a:cubicBezTo>
                    <a:pt x="624" y="146"/>
                    <a:pt x="643" y="150"/>
                    <a:pt x="643" y="156"/>
                  </a:cubicBezTo>
                  <a:cubicBezTo>
                    <a:pt x="643" y="162"/>
                    <a:pt x="629" y="160"/>
                    <a:pt x="628" y="154"/>
                  </a:cubicBezTo>
                  <a:cubicBezTo>
                    <a:pt x="626" y="149"/>
                    <a:pt x="621" y="143"/>
                    <a:pt x="608" y="144"/>
                  </a:cubicBezTo>
                  <a:cubicBezTo>
                    <a:pt x="595" y="145"/>
                    <a:pt x="599" y="154"/>
                    <a:pt x="607" y="155"/>
                  </a:cubicBezTo>
                  <a:cubicBezTo>
                    <a:pt x="615" y="156"/>
                    <a:pt x="615" y="162"/>
                    <a:pt x="606" y="162"/>
                  </a:cubicBezTo>
                  <a:cubicBezTo>
                    <a:pt x="597" y="162"/>
                    <a:pt x="577" y="168"/>
                    <a:pt x="583" y="174"/>
                  </a:cubicBezTo>
                  <a:cubicBezTo>
                    <a:pt x="590" y="180"/>
                    <a:pt x="616" y="174"/>
                    <a:pt x="620" y="178"/>
                  </a:cubicBezTo>
                  <a:cubicBezTo>
                    <a:pt x="625" y="182"/>
                    <a:pt x="637" y="183"/>
                    <a:pt x="640" y="179"/>
                  </a:cubicBezTo>
                  <a:cubicBezTo>
                    <a:pt x="643" y="174"/>
                    <a:pt x="653" y="176"/>
                    <a:pt x="663" y="176"/>
                  </a:cubicBezTo>
                  <a:cubicBezTo>
                    <a:pt x="673" y="176"/>
                    <a:pt x="676" y="178"/>
                    <a:pt x="680" y="182"/>
                  </a:cubicBezTo>
                  <a:cubicBezTo>
                    <a:pt x="685" y="186"/>
                    <a:pt x="693" y="184"/>
                    <a:pt x="698" y="180"/>
                  </a:cubicBezTo>
                  <a:cubicBezTo>
                    <a:pt x="704" y="176"/>
                    <a:pt x="704" y="176"/>
                    <a:pt x="711" y="176"/>
                  </a:cubicBezTo>
                  <a:cubicBezTo>
                    <a:pt x="718" y="176"/>
                    <a:pt x="719" y="172"/>
                    <a:pt x="716" y="166"/>
                  </a:cubicBezTo>
                  <a:cubicBezTo>
                    <a:pt x="712" y="161"/>
                    <a:pt x="703" y="170"/>
                    <a:pt x="702" y="166"/>
                  </a:cubicBezTo>
                  <a:cubicBezTo>
                    <a:pt x="701" y="161"/>
                    <a:pt x="693" y="160"/>
                    <a:pt x="679" y="162"/>
                  </a:cubicBezTo>
                  <a:cubicBezTo>
                    <a:pt x="665" y="164"/>
                    <a:pt x="671" y="153"/>
                    <a:pt x="679" y="155"/>
                  </a:cubicBezTo>
                  <a:cubicBezTo>
                    <a:pt x="688" y="158"/>
                    <a:pt x="699" y="157"/>
                    <a:pt x="709" y="154"/>
                  </a:cubicBezTo>
                  <a:cubicBezTo>
                    <a:pt x="718" y="152"/>
                    <a:pt x="711" y="147"/>
                    <a:pt x="711" y="143"/>
                  </a:cubicBezTo>
                  <a:cubicBezTo>
                    <a:pt x="711" y="139"/>
                    <a:pt x="723" y="142"/>
                    <a:pt x="732" y="142"/>
                  </a:cubicBezTo>
                  <a:cubicBezTo>
                    <a:pt x="741" y="142"/>
                    <a:pt x="754" y="127"/>
                    <a:pt x="754" y="119"/>
                  </a:cubicBezTo>
                  <a:cubicBezTo>
                    <a:pt x="755" y="110"/>
                    <a:pt x="734" y="112"/>
                    <a:pt x="724" y="112"/>
                  </a:cubicBezTo>
                  <a:cubicBezTo>
                    <a:pt x="714" y="112"/>
                    <a:pt x="731" y="105"/>
                    <a:pt x="750" y="106"/>
                  </a:cubicBezTo>
                  <a:cubicBezTo>
                    <a:pt x="769" y="107"/>
                    <a:pt x="760" y="98"/>
                    <a:pt x="764" y="95"/>
                  </a:cubicBezTo>
                  <a:cubicBezTo>
                    <a:pt x="767" y="92"/>
                    <a:pt x="776" y="99"/>
                    <a:pt x="786" y="97"/>
                  </a:cubicBezTo>
                  <a:cubicBezTo>
                    <a:pt x="795" y="95"/>
                    <a:pt x="789" y="87"/>
                    <a:pt x="795" y="87"/>
                  </a:cubicBezTo>
                  <a:cubicBezTo>
                    <a:pt x="800" y="87"/>
                    <a:pt x="810" y="80"/>
                    <a:pt x="831" y="68"/>
                  </a:cubicBezTo>
                  <a:cubicBezTo>
                    <a:pt x="851" y="57"/>
                    <a:pt x="867" y="59"/>
                    <a:pt x="868" y="52"/>
                  </a:cubicBezTo>
                  <a:cubicBezTo>
                    <a:pt x="869" y="46"/>
                    <a:pt x="840" y="52"/>
                    <a:pt x="835" y="50"/>
                  </a:cubicBezTo>
                  <a:cubicBezTo>
                    <a:pt x="830" y="48"/>
                    <a:pt x="855" y="43"/>
                    <a:pt x="861" y="44"/>
                  </a:cubicBezTo>
                  <a:cubicBezTo>
                    <a:pt x="867" y="46"/>
                    <a:pt x="875" y="44"/>
                    <a:pt x="896" y="34"/>
                  </a:cubicBezTo>
                  <a:cubicBezTo>
                    <a:pt x="916" y="24"/>
                    <a:pt x="907" y="22"/>
                    <a:pt x="899" y="23"/>
                  </a:cubicBezTo>
                  <a:cubicBezTo>
                    <a:pt x="890" y="25"/>
                    <a:pt x="881" y="22"/>
                    <a:pt x="881" y="16"/>
                  </a:cubicBezTo>
                  <a:cubicBezTo>
                    <a:pt x="882" y="11"/>
                    <a:pt x="869" y="16"/>
                    <a:pt x="868" y="13"/>
                  </a:cubicBezTo>
                  <a:cubicBezTo>
                    <a:pt x="868" y="10"/>
                    <a:pt x="856" y="11"/>
                    <a:pt x="843" y="16"/>
                  </a:cubicBezTo>
                  <a:cubicBezTo>
                    <a:pt x="830" y="21"/>
                    <a:pt x="842" y="11"/>
                    <a:pt x="847" y="9"/>
                  </a:cubicBezTo>
                  <a:cubicBezTo>
                    <a:pt x="853" y="7"/>
                    <a:pt x="814" y="9"/>
                    <a:pt x="808" y="5"/>
                  </a:cubicBezTo>
                  <a:cubicBezTo>
                    <a:pt x="801" y="0"/>
                    <a:pt x="794" y="12"/>
                    <a:pt x="788" y="6"/>
                  </a:cubicBezTo>
                  <a:cubicBezTo>
                    <a:pt x="782" y="0"/>
                    <a:pt x="766" y="5"/>
                    <a:pt x="768" y="10"/>
                  </a:cubicBezTo>
                  <a:cubicBezTo>
                    <a:pt x="770" y="14"/>
                    <a:pt x="766" y="14"/>
                    <a:pt x="760" y="9"/>
                  </a:cubicBezTo>
                  <a:cubicBezTo>
                    <a:pt x="754" y="4"/>
                    <a:pt x="742" y="10"/>
                    <a:pt x="732" y="8"/>
                  </a:cubicBezTo>
                  <a:cubicBezTo>
                    <a:pt x="721" y="7"/>
                    <a:pt x="726" y="17"/>
                    <a:pt x="714" y="12"/>
                  </a:cubicBezTo>
                  <a:cubicBezTo>
                    <a:pt x="703" y="7"/>
                    <a:pt x="690" y="9"/>
                    <a:pt x="694" y="11"/>
                  </a:cubicBezTo>
                  <a:cubicBezTo>
                    <a:pt x="697" y="12"/>
                    <a:pt x="693" y="15"/>
                    <a:pt x="688" y="14"/>
                  </a:cubicBezTo>
                  <a:cubicBezTo>
                    <a:pt x="683" y="12"/>
                    <a:pt x="678" y="14"/>
                    <a:pt x="681" y="19"/>
                  </a:cubicBezTo>
                  <a:cubicBezTo>
                    <a:pt x="683" y="24"/>
                    <a:pt x="662" y="18"/>
                    <a:pt x="662" y="23"/>
                  </a:cubicBezTo>
                  <a:cubicBezTo>
                    <a:pt x="662" y="29"/>
                    <a:pt x="655" y="32"/>
                    <a:pt x="649" y="27"/>
                  </a:cubicBezTo>
                  <a:cubicBezTo>
                    <a:pt x="643" y="22"/>
                    <a:pt x="624" y="20"/>
                    <a:pt x="629" y="25"/>
                  </a:cubicBezTo>
                  <a:cubicBezTo>
                    <a:pt x="635" y="29"/>
                    <a:pt x="612" y="27"/>
                    <a:pt x="618" y="31"/>
                  </a:cubicBezTo>
                  <a:cubicBezTo>
                    <a:pt x="624" y="36"/>
                    <a:pt x="611" y="39"/>
                    <a:pt x="611" y="37"/>
                  </a:cubicBezTo>
                  <a:cubicBezTo>
                    <a:pt x="611" y="34"/>
                    <a:pt x="598" y="30"/>
                    <a:pt x="593" y="34"/>
                  </a:cubicBezTo>
                  <a:cubicBezTo>
                    <a:pt x="588" y="39"/>
                    <a:pt x="587" y="44"/>
                    <a:pt x="584" y="41"/>
                  </a:cubicBezTo>
                  <a:cubicBezTo>
                    <a:pt x="582" y="38"/>
                    <a:pt x="571" y="39"/>
                    <a:pt x="560" y="43"/>
                  </a:cubicBezTo>
                  <a:cubicBezTo>
                    <a:pt x="550" y="47"/>
                    <a:pt x="562" y="50"/>
                    <a:pt x="569" y="46"/>
                  </a:cubicBezTo>
                  <a:close/>
                  <a:moveTo>
                    <a:pt x="695" y="477"/>
                  </a:moveTo>
                  <a:cubicBezTo>
                    <a:pt x="698" y="477"/>
                    <a:pt x="705" y="464"/>
                    <a:pt x="696" y="465"/>
                  </a:cubicBezTo>
                  <a:cubicBezTo>
                    <a:pt x="687" y="465"/>
                    <a:pt x="689" y="478"/>
                    <a:pt x="695" y="477"/>
                  </a:cubicBezTo>
                  <a:close/>
                  <a:moveTo>
                    <a:pt x="651" y="466"/>
                  </a:moveTo>
                  <a:cubicBezTo>
                    <a:pt x="659" y="471"/>
                    <a:pt x="671" y="458"/>
                    <a:pt x="670" y="454"/>
                  </a:cubicBezTo>
                  <a:cubicBezTo>
                    <a:pt x="669" y="450"/>
                    <a:pt x="641" y="460"/>
                    <a:pt x="651" y="466"/>
                  </a:cubicBezTo>
                  <a:close/>
                  <a:moveTo>
                    <a:pt x="687" y="439"/>
                  </a:moveTo>
                  <a:cubicBezTo>
                    <a:pt x="688" y="434"/>
                    <a:pt x="670" y="432"/>
                    <a:pt x="671" y="426"/>
                  </a:cubicBezTo>
                  <a:cubicBezTo>
                    <a:pt x="672" y="421"/>
                    <a:pt x="655" y="416"/>
                    <a:pt x="649" y="413"/>
                  </a:cubicBezTo>
                  <a:cubicBezTo>
                    <a:pt x="644" y="410"/>
                    <a:pt x="635" y="409"/>
                    <a:pt x="635" y="403"/>
                  </a:cubicBezTo>
                  <a:cubicBezTo>
                    <a:pt x="635" y="397"/>
                    <a:pt x="623" y="401"/>
                    <a:pt x="623" y="410"/>
                  </a:cubicBezTo>
                  <a:cubicBezTo>
                    <a:pt x="622" y="419"/>
                    <a:pt x="617" y="417"/>
                    <a:pt x="620" y="426"/>
                  </a:cubicBezTo>
                  <a:cubicBezTo>
                    <a:pt x="622" y="434"/>
                    <a:pt x="609" y="436"/>
                    <a:pt x="610" y="441"/>
                  </a:cubicBezTo>
                  <a:cubicBezTo>
                    <a:pt x="612" y="445"/>
                    <a:pt x="618" y="440"/>
                    <a:pt x="624" y="440"/>
                  </a:cubicBezTo>
                  <a:cubicBezTo>
                    <a:pt x="630" y="440"/>
                    <a:pt x="623" y="448"/>
                    <a:pt x="630" y="449"/>
                  </a:cubicBezTo>
                  <a:cubicBezTo>
                    <a:pt x="636" y="450"/>
                    <a:pt x="647" y="443"/>
                    <a:pt x="649" y="439"/>
                  </a:cubicBezTo>
                  <a:cubicBezTo>
                    <a:pt x="652" y="435"/>
                    <a:pt x="657" y="433"/>
                    <a:pt x="664" y="438"/>
                  </a:cubicBezTo>
                  <a:cubicBezTo>
                    <a:pt x="671" y="443"/>
                    <a:pt x="686" y="444"/>
                    <a:pt x="687" y="439"/>
                  </a:cubicBezTo>
                  <a:close/>
                  <a:moveTo>
                    <a:pt x="850" y="395"/>
                  </a:moveTo>
                  <a:cubicBezTo>
                    <a:pt x="856" y="395"/>
                    <a:pt x="857" y="403"/>
                    <a:pt x="867" y="411"/>
                  </a:cubicBezTo>
                  <a:cubicBezTo>
                    <a:pt x="876" y="419"/>
                    <a:pt x="877" y="413"/>
                    <a:pt x="879" y="408"/>
                  </a:cubicBezTo>
                  <a:cubicBezTo>
                    <a:pt x="880" y="402"/>
                    <a:pt x="891" y="407"/>
                    <a:pt x="890" y="401"/>
                  </a:cubicBezTo>
                  <a:cubicBezTo>
                    <a:pt x="890" y="396"/>
                    <a:pt x="899" y="389"/>
                    <a:pt x="905" y="387"/>
                  </a:cubicBezTo>
                  <a:cubicBezTo>
                    <a:pt x="911" y="384"/>
                    <a:pt x="900" y="378"/>
                    <a:pt x="892" y="379"/>
                  </a:cubicBezTo>
                  <a:cubicBezTo>
                    <a:pt x="884" y="379"/>
                    <a:pt x="882" y="374"/>
                    <a:pt x="882" y="370"/>
                  </a:cubicBezTo>
                  <a:cubicBezTo>
                    <a:pt x="882" y="367"/>
                    <a:pt x="867" y="358"/>
                    <a:pt x="862" y="360"/>
                  </a:cubicBezTo>
                  <a:cubicBezTo>
                    <a:pt x="857" y="361"/>
                    <a:pt x="849" y="353"/>
                    <a:pt x="842" y="353"/>
                  </a:cubicBezTo>
                  <a:cubicBezTo>
                    <a:pt x="836" y="352"/>
                    <a:pt x="826" y="347"/>
                    <a:pt x="827" y="340"/>
                  </a:cubicBezTo>
                  <a:cubicBezTo>
                    <a:pt x="828" y="333"/>
                    <a:pt x="840" y="342"/>
                    <a:pt x="843" y="337"/>
                  </a:cubicBezTo>
                  <a:cubicBezTo>
                    <a:pt x="845" y="331"/>
                    <a:pt x="830" y="334"/>
                    <a:pt x="830" y="330"/>
                  </a:cubicBezTo>
                  <a:cubicBezTo>
                    <a:pt x="829" y="326"/>
                    <a:pt x="833" y="328"/>
                    <a:pt x="836" y="325"/>
                  </a:cubicBezTo>
                  <a:cubicBezTo>
                    <a:pt x="839" y="323"/>
                    <a:pt x="834" y="318"/>
                    <a:pt x="830" y="316"/>
                  </a:cubicBezTo>
                  <a:cubicBezTo>
                    <a:pt x="827" y="314"/>
                    <a:pt x="826" y="320"/>
                    <a:pt x="822" y="320"/>
                  </a:cubicBezTo>
                  <a:cubicBezTo>
                    <a:pt x="819" y="320"/>
                    <a:pt x="822" y="314"/>
                    <a:pt x="824" y="311"/>
                  </a:cubicBezTo>
                  <a:cubicBezTo>
                    <a:pt x="827" y="307"/>
                    <a:pt x="813" y="303"/>
                    <a:pt x="807" y="305"/>
                  </a:cubicBezTo>
                  <a:cubicBezTo>
                    <a:pt x="801" y="307"/>
                    <a:pt x="799" y="304"/>
                    <a:pt x="799" y="300"/>
                  </a:cubicBezTo>
                  <a:cubicBezTo>
                    <a:pt x="799" y="296"/>
                    <a:pt x="788" y="300"/>
                    <a:pt x="784" y="303"/>
                  </a:cubicBezTo>
                  <a:cubicBezTo>
                    <a:pt x="780" y="306"/>
                    <a:pt x="775" y="300"/>
                    <a:pt x="780" y="299"/>
                  </a:cubicBezTo>
                  <a:cubicBezTo>
                    <a:pt x="785" y="299"/>
                    <a:pt x="791" y="295"/>
                    <a:pt x="790" y="290"/>
                  </a:cubicBezTo>
                  <a:cubicBezTo>
                    <a:pt x="788" y="286"/>
                    <a:pt x="775" y="285"/>
                    <a:pt x="773" y="291"/>
                  </a:cubicBezTo>
                  <a:cubicBezTo>
                    <a:pt x="770" y="296"/>
                    <a:pt x="760" y="285"/>
                    <a:pt x="760" y="280"/>
                  </a:cubicBezTo>
                  <a:cubicBezTo>
                    <a:pt x="760" y="276"/>
                    <a:pt x="744" y="280"/>
                    <a:pt x="746" y="272"/>
                  </a:cubicBezTo>
                  <a:cubicBezTo>
                    <a:pt x="748" y="265"/>
                    <a:pt x="727" y="263"/>
                    <a:pt x="722" y="263"/>
                  </a:cubicBezTo>
                  <a:cubicBezTo>
                    <a:pt x="716" y="263"/>
                    <a:pt x="708" y="267"/>
                    <a:pt x="709" y="272"/>
                  </a:cubicBezTo>
                  <a:cubicBezTo>
                    <a:pt x="710" y="277"/>
                    <a:pt x="703" y="275"/>
                    <a:pt x="702" y="270"/>
                  </a:cubicBezTo>
                  <a:cubicBezTo>
                    <a:pt x="701" y="264"/>
                    <a:pt x="688" y="276"/>
                    <a:pt x="684" y="276"/>
                  </a:cubicBezTo>
                  <a:cubicBezTo>
                    <a:pt x="680" y="276"/>
                    <a:pt x="686" y="261"/>
                    <a:pt x="684" y="257"/>
                  </a:cubicBezTo>
                  <a:cubicBezTo>
                    <a:pt x="682" y="252"/>
                    <a:pt x="679" y="251"/>
                    <a:pt x="676" y="243"/>
                  </a:cubicBezTo>
                  <a:cubicBezTo>
                    <a:pt x="673" y="236"/>
                    <a:pt x="658" y="239"/>
                    <a:pt x="654" y="243"/>
                  </a:cubicBezTo>
                  <a:cubicBezTo>
                    <a:pt x="650" y="248"/>
                    <a:pt x="637" y="246"/>
                    <a:pt x="630" y="253"/>
                  </a:cubicBezTo>
                  <a:cubicBezTo>
                    <a:pt x="623" y="260"/>
                    <a:pt x="631" y="267"/>
                    <a:pt x="634" y="269"/>
                  </a:cubicBezTo>
                  <a:cubicBezTo>
                    <a:pt x="637" y="272"/>
                    <a:pt x="623" y="276"/>
                    <a:pt x="628" y="280"/>
                  </a:cubicBezTo>
                  <a:cubicBezTo>
                    <a:pt x="632" y="284"/>
                    <a:pt x="639" y="282"/>
                    <a:pt x="640" y="288"/>
                  </a:cubicBezTo>
                  <a:cubicBezTo>
                    <a:pt x="640" y="295"/>
                    <a:pt x="623" y="286"/>
                    <a:pt x="621" y="281"/>
                  </a:cubicBezTo>
                  <a:cubicBezTo>
                    <a:pt x="618" y="275"/>
                    <a:pt x="622" y="270"/>
                    <a:pt x="618" y="266"/>
                  </a:cubicBezTo>
                  <a:cubicBezTo>
                    <a:pt x="615" y="262"/>
                    <a:pt x="618" y="257"/>
                    <a:pt x="624" y="250"/>
                  </a:cubicBezTo>
                  <a:cubicBezTo>
                    <a:pt x="631" y="243"/>
                    <a:pt x="636" y="244"/>
                    <a:pt x="636" y="240"/>
                  </a:cubicBezTo>
                  <a:cubicBezTo>
                    <a:pt x="636" y="236"/>
                    <a:pt x="608" y="236"/>
                    <a:pt x="591" y="251"/>
                  </a:cubicBezTo>
                  <a:cubicBezTo>
                    <a:pt x="575" y="266"/>
                    <a:pt x="580" y="286"/>
                    <a:pt x="581" y="290"/>
                  </a:cubicBezTo>
                  <a:cubicBezTo>
                    <a:pt x="582" y="294"/>
                    <a:pt x="596" y="292"/>
                    <a:pt x="605" y="295"/>
                  </a:cubicBezTo>
                  <a:cubicBezTo>
                    <a:pt x="613" y="297"/>
                    <a:pt x="609" y="301"/>
                    <a:pt x="602" y="300"/>
                  </a:cubicBezTo>
                  <a:cubicBezTo>
                    <a:pt x="596" y="299"/>
                    <a:pt x="585" y="297"/>
                    <a:pt x="585" y="301"/>
                  </a:cubicBezTo>
                  <a:cubicBezTo>
                    <a:pt x="586" y="306"/>
                    <a:pt x="599" y="314"/>
                    <a:pt x="607" y="312"/>
                  </a:cubicBezTo>
                  <a:cubicBezTo>
                    <a:pt x="615" y="310"/>
                    <a:pt x="615" y="310"/>
                    <a:pt x="619" y="315"/>
                  </a:cubicBezTo>
                  <a:cubicBezTo>
                    <a:pt x="622" y="319"/>
                    <a:pt x="632" y="318"/>
                    <a:pt x="641" y="318"/>
                  </a:cubicBezTo>
                  <a:cubicBezTo>
                    <a:pt x="651" y="319"/>
                    <a:pt x="662" y="322"/>
                    <a:pt x="666" y="323"/>
                  </a:cubicBezTo>
                  <a:cubicBezTo>
                    <a:pt x="671" y="323"/>
                    <a:pt x="676" y="320"/>
                    <a:pt x="678" y="318"/>
                  </a:cubicBezTo>
                  <a:cubicBezTo>
                    <a:pt x="679" y="315"/>
                    <a:pt x="698" y="322"/>
                    <a:pt x="703" y="321"/>
                  </a:cubicBezTo>
                  <a:cubicBezTo>
                    <a:pt x="709" y="321"/>
                    <a:pt x="705" y="316"/>
                    <a:pt x="702" y="314"/>
                  </a:cubicBezTo>
                  <a:cubicBezTo>
                    <a:pt x="698" y="313"/>
                    <a:pt x="700" y="306"/>
                    <a:pt x="704" y="309"/>
                  </a:cubicBezTo>
                  <a:cubicBezTo>
                    <a:pt x="709" y="311"/>
                    <a:pt x="716" y="313"/>
                    <a:pt x="718" y="317"/>
                  </a:cubicBezTo>
                  <a:cubicBezTo>
                    <a:pt x="719" y="321"/>
                    <a:pt x="723" y="319"/>
                    <a:pt x="724" y="323"/>
                  </a:cubicBezTo>
                  <a:cubicBezTo>
                    <a:pt x="724" y="326"/>
                    <a:pt x="740" y="330"/>
                    <a:pt x="741" y="334"/>
                  </a:cubicBezTo>
                  <a:cubicBezTo>
                    <a:pt x="741" y="338"/>
                    <a:pt x="725" y="340"/>
                    <a:pt x="730" y="344"/>
                  </a:cubicBezTo>
                  <a:cubicBezTo>
                    <a:pt x="734" y="347"/>
                    <a:pt x="741" y="339"/>
                    <a:pt x="747" y="339"/>
                  </a:cubicBezTo>
                  <a:cubicBezTo>
                    <a:pt x="753" y="338"/>
                    <a:pt x="753" y="352"/>
                    <a:pt x="758" y="350"/>
                  </a:cubicBezTo>
                  <a:cubicBezTo>
                    <a:pt x="764" y="347"/>
                    <a:pt x="769" y="352"/>
                    <a:pt x="775" y="361"/>
                  </a:cubicBezTo>
                  <a:cubicBezTo>
                    <a:pt x="781" y="369"/>
                    <a:pt x="774" y="377"/>
                    <a:pt x="775" y="380"/>
                  </a:cubicBezTo>
                  <a:cubicBezTo>
                    <a:pt x="775" y="383"/>
                    <a:pt x="787" y="382"/>
                    <a:pt x="793" y="379"/>
                  </a:cubicBezTo>
                  <a:cubicBezTo>
                    <a:pt x="800" y="375"/>
                    <a:pt x="806" y="383"/>
                    <a:pt x="811" y="387"/>
                  </a:cubicBezTo>
                  <a:cubicBezTo>
                    <a:pt x="816" y="392"/>
                    <a:pt x="792" y="399"/>
                    <a:pt x="794" y="395"/>
                  </a:cubicBezTo>
                  <a:cubicBezTo>
                    <a:pt x="796" y="391"/>
                    <a:pt x="780" y="379"/>
                    <a:pt x="766" y="385"/>
                  </a:cubicBezTo>
                  <a:cubicBezTo>
                    <a:pt x="751" y="390"/>
                    <a:pt x="761" y="399"/>
                    <a:pt x="763" y="404"/>
                  </a:cubicBezTo>
                  <a:cubicBezTo>
                    <a:pt x="764" y="409"/>
                    <a:pt x="750" y="414"/>
                    <a:pt x="736" y="409"/>
                  </a:cubicBezTo>
                  <a:cubicBezTo>
                    <a:pt x="723" y="405"/>
                    <a:pt x="727" y="412"/>
                    <a:pt x="721" y="412"/>
                  </a:cubicBezTo>
                  <a:cubicBezTo>
                    <a:pt x="716" y="412"/>
                    <a:pt x="710" y="421"/>
                    <a:pt x="715" y="426"/>
                  </a:cubicBezTo>
                  <a:cubicBezTo>
                    <a:pt x="720" y="432"/>
                    <a:pt x="731" y="427"/>
                    <a:pt x="740" y="427"/>
                  </a:cubicBezTo>
                  <a:cubicBezTo>
                    <a:pt x="749" y="428"/>
                    <a:pt x="750" y="430"/>
                    <a:pt x="751" y="425"/>
                  </a:cubicBezTo>
                  <a:cubicBezTo>
                    <a:pt x="752" y="420"/>
                    <a:pt x="761" y="423"/>
                    <a:pt x="768" y="424"/>
                  </a:cubicBezTo>
                  <a:cubicBezTo>
                    <a:pt x="774" y="426"/>
                    <a:pt x="773" y="435"/>
                    <a:pt x="781" y="436"/>
                  </a:cubicBezTo>
                  <a:cubicBezTo>
                    <a:pt x="789" y="437"/>
                    <a:pt x="782" y="445"/>
                    <a:pt x="787" y="450"/>
                  </a:cubicBezTo>
                  <a:cubicBezTo>
                    <a:pt x="792" y="456"/>
                    <a:pt x="808" y="453"/>
                    <a:pt x="814" y="459"/>
                  </a:cubicBezTo>
                  <a:cubicBezTo>
                    <a:pt x="820" y="465"/>
                    <a:pt x="846" y="476"/>
                    <a:pt x="849" y="472"/>
                  </a:cubicBezTo>
                  <a:cubicBezTo>
                    <a:pt x="853" y="467"/>
                    <a:pt x="827" y="444"/>
                    <a:pt x="820" y="442"/>
                  </a:cubicBezTo>
                  <a:cubicBezTo>
                    <a:pt x="812" y="440"/>
                    <a:pt x="827" y="438"/>
                    <a:pt x="837" y="445"/>
                  </a:cubicBezTo>
                  <a:cubicBezTo>
                    <a:pt x="846" y="453"/>
                    <a:pt x="860" y="456"/>
                    <a:pt x="867" y="447"/>
                  </a:cubicBezTo>
                  <a:cubicBezTo>
                    <a:pt x="874" y="438"/>
                    <a:pt x="861" y="441"/>
                    <a:pt x="861" y="434"/>
                  </a:cubicBezTo>
                  <a:cubicBezTo>
                    <a:pt x="861" y="428"/>
                    <a:pt x="857" y="419"/>
                    <a:pt x="850" y="419"/>
                  </a:cubicBezTo>
                  <a:cubicBezTo>
                    <a:pt x="843" y="419"/>
                    <a:pt x="825" y="405"/>
                    <a:pt x="831" y="402"/>
                  </a:cubicBezTo>
                  <a:cubicBezTo>
                    <a:pt x="838" y="399"/>
                    <a:pt x="829" y="395"/>
                    <a:pt x="834" y="389"/>
                  </a:cubicBezTo>
                  <a:cubicBezTo>
                    <a:pt x="839" y="384"/>
                    <a:pt x="844" y="394"/>
                    <a:pt x="850" y="395"/>
                  </a:cubicBezTo>
                  <a:close/>
                  <a:moveTo>
                    <a:pt x="745" y="371"/>
                  </a:moveTo>
                  <a:cubicBezTo>
                    <a:pt x="751" y="370"/>
                    <a:pt x="750" y="360"/>
                    <a:pt x="746" y="356"/>
                  </a:cubicBezTo>
                  <a:cubicBezTo>
                    <a:pt x="744" y="352"/>
                    <a:pt x="737" y="352"/>
                    <a:pt x="732" y="352"/>
                  </a:cubicBezTo>
                  <a:cubicBezTo>
                    <a:pt x="726" y="353"/>
                    <a:pt x="717" y="361"/>
                    <a:pt x="722" y="370"/>
                  </a:cubicBezTo>
                  <a:cubicBezTo>
                    <a:pt x="727" y="378"/>
                    <a:pt x="739" y="372"/>
                    <a:pt x="745" y="371"/>
                  </a:cubicBezTo>
                  <a:close/>
                  <a:moveTo>
                    <a:pt x="682" y="241"/>
                  </a:moveTo>
                  <a:cubicBezTo>
                    <a:pt x="679" y="247"/>
                    <a:pt x="689" y="247"/>
                    <a:pt x="689" y="255"/>
                  </a:cubicBezTo>
                  <a:cubicBezTo>
                    <a:pt x="690" y="262"/>
                    <a:pt x="699" y="265"/>
                    <a:pt x="706" y="260"/>
                  </a:cubicBezTo>
                  <a:cubicBezTo>
                    <a:pt x="713" y="256"/>
                    <a:pt x="733" y="261"/>
                    <a:pt x="733" y="256"/>
                  </a:cubicBezTo>
                  <a:cubicBezTo>
                    <a:pt x="733" y="250"/>
                    <a:pt x="712" y="240"/>
                    <a:pt x="705" y="242"/>
                  </a:cubicBezTo>
                  <a:cubicBezTo>
                    <a:pt x="697" y="243"/>
                    <a:pt x="685" y="234"/>
                    <a:pt x="682" y="241"/>
                  </a:cubicBezTo>
                  <a:close/>
                  <a:moveTo>
                    <a:pt x="870" y="666"/>
                  </a:moveTo>
                  <a:cubicBezTo>
                    <a:pt x="871" y="670"/>
                    <a:pt x="900" y="682"/>
                    <a:pt x="901" y="677"/>
                  </a:cubicBezTo>
                  <a:cubicBezTo>
                    <a:pt x="902" y="671"/>
                    <a:pt x="869" y="663"/>
                    <a:pt x="870" y="666"/>
                  </a:cubicBezTo>
                  <a:close/>
                  <a:moveTo>
                    <a:pt x="997" y="696"/>
                  </a:moveTo>
                  <a:cubicBezTo>
                    <a:pt x="995" y="700"/>
                    <a:pt x="992" y="693"/>
                    <a:pt x="996" y="690"/>
                  </a:cubicBezTo>
                  <a:cubicBezTo>
                    <a:pt x="1000" y="687"/>
                    <a:pt x="995" y="685"/>
                    <a:pt x="991" y="687"/>
                  </a:cubicBezTo>
                  <a:cubicBezTo>
                    <a:pt x="987" y="689"/>
                    <a:pt x="988" y="678"/>
                    <a:pt x="992" y="676"/>
                  </a:cubicBezTo>
                  <a:cubicBezTo>
                    <a:pt x="996" y="674"/>
                    <a:pt x="983" y="670"/>
                    <a:pt x="983" y="674"/>
                  </a:cubicBezTo>
                  <a:cubicBezTo>
                    <a:pt x="983" y="678"/>
                    <a:pt x="974" y="675"/>
                    <a:pt x="973" y="672"/>
                  </a:cubicBezTo>
                  <a:cubicBezTo>
                    <a:pt x="972" y="669"/>
                    <a:pt x="966" y="668"/>
                    <a:pt x="968" y="665"/>
                  </a:cubicBezTo>
                  <a:cubicBezTo>
                    <a:pt x="970" y="663"/>
                    <a:pt x="960" y="662"/>
                    <a:pt x="959" y="666"/>
                  </a:cubicBezTo>
                  <a:cubicBezTo>
                    <a:pt x="958" y="670"/>
                    <a:pt x="955" y="663"/>
                    <a:pt x="960" y="658"/>
                  </a:cubicBezTo>
                  <a:cubicBezTo>
                    <a:pt x="965" y="652"/>
                    <a:pt x="964" y="648"/>
                    <a:pt x="968" y="645"/>
                  </a:cubicBezTo>
                  <a:cubicBezTo>
                    <a:pt x="973" y="642"/>
                    <a:pt x="968" y="639"/>
                    <a:pt x="963" y="641"/>
                  </a:cubicBezTo>
                  <a:cubicBezTo>
                    <a:pt x="958" y="643"/>
                    <a:pt x="945" y="662"/>
                    <a:pt x="945" y="667"/>
                  </a:cubicBezTo>
                  <a:cubicBezTo>
                    <a:pt x="945" y="672"/>
                    <a:pt x="944" y="678"/>
                    <a:pt x="940" y="677"/>
                  </a:cubicBezTo>
                  <a:cubicBezTo>
                    <a:pt x="935" y="677"/>
                    <a:pt x="930" y="681"/>
                    <a:pt x="933" y="684"/>
                  </a:cubicBezTo>
                  <a:cubicBezTo>
                    <a:pt x="937" y="687"/>
                    <a:pt x="924" y="694"/>
                    <a:pt x="930" y="698"/>
                  </a:cubicBezTo>
                  <a:cubicBezTo>
                    <a:pt x="934" y="700"/>
                    <a:pt x="941" y="697"/>
                    <a:pt x="947" y="697"/>
                  </a:cubicBezTo>
                  <a:cubicBezTo>
                    <a:pt x="953" y="698"/>
                    <a:pt x="958" y="698"/>
                    <a:pt x="963" y="695"/>
                  </a:cubicBezTo>
                  <a:cubicBezTo>
                    <a:pt x="968" y="691"/>
                    <a:pt x="968" y="698"/>
                    <a:pt x="974" y="697"/>
                  </a:cubicBezTo>
                  <a:cubicBezTo>
                    <a:pt x="979" y="697"/>
                    <a:pt x="971" y="702"/>
                    <a:pt x="971" y="705"/>
                  </a:cubicBezTo>
                  <a:cubicBezTo>
                    <a:pt x="971" y="709"/>
                    <a:pt x="977" y="703"/>
                    <a:pt x="981" y="701"/>
                  </a:cubicBezTo>
                  <a:cubicBezTo>
                    <a:pt x="985" y="699"/>
                    <a:pt x="990" y="701"/>
                    <a:pt x="988" y="705"/>
                  </a:cubicBezTo>
                  <a:cubicBezTo>
                    <a:pt x="986" y="708"/>
                    <a:pt x="999" y="711"/>
                    <a:pt x="1002" y="706"/>
                  </a:cubicBezTo>
                  <a:cubicBezTo>
                    <a:pt x="1005" y="701"/>
                    <a:pt x="999" y="692"/>
                    <a:pt x="997" y="696"/>
                  </a:cubicBezTo>
                  <a:close/>
                  <a:moveTo>
                    <a:pt x="93" y="604"/>
                  </a:moveTo>
                  <a:cubicBezTo>
                    <a:pt x="84" y="609"/>
                    <a:pt x="106" y="632"/>
                    <a:pt x="110" y="629"/>
                  </a:cubicBezTo>
                  <a:cubicBezTo>
                    <a:pt x="113" y="627"/>
                    <a:pt x="105" y="617"/>
                    <a:pt x="105" y="611"/>
                  </a:cubicBezTo>
                  <a:cubicBezTo>
                    <a:pt x="105" y="605"/>
                    <a:pt x="102" y="599"/>
                    <a:pt x="93" y="604"/>
                  </a:cubicBezTo>
                  <a:close/>
                  <a:moveTo>
                    <a:pt x="917" y="718"/>
                  </a:moveTo>
                  <a:cubicBezTo>
                    <a:pt x="913" y="719"/>
                    <a:pt x="916" y="713"/>
                    <a:pt x="917" y="710"/>
                  </a:cubicBezTo>
                  <a:cubicBezTo>
                    <a:pt x="917" y="708"/>
                    <a:pt x="909" y="712"/>
                    <a:pt x="909" y="715"/>
                  </a:cubicBezTo>
                  <a:cubicBezTo>
                    <a:pt x="909" y="718"/>
                    <a:pt x="903" y="719"/>
                    <a:pt x="903" y="721"/>
                  </a:cubicBezTo>
                  <a:cubicBezTo>
                    <a:pt x="903" y="727"/>
                    <a:pt x="902" y="724"/>
                    <a:pt x="898" y="726"/>
                  </a:cubicBezTo>
                  <a:cubicBezTo>
                    <a:pt x="894" y="728"/>
                    <a:pt x="879" y="726"/>
                    <a:pt x="878" y="723"/>
                  </a:cubicBezTo>
                  <a:cubicBezTo>
                    <a:pt x="878" y="719"/>
                    <a:pt x="867" y="717"/>
                    <a:pt x="866" y="713"/>
                  </a:cubicBezTo>
                  <a:cubicBezTo>
                    <a:pt x="866" y="708"/>
                    <a:pt x="860" y="706"/>
                    <a:pt x="865" y="701"/>
                  </a:cubicBezTo>
                  <a:cubicBezTo>
                    <a:pt x="869" y="696"/>
                    <a:pt x="864" y="693"/>
                    <a:pt x="860" y="697"/>
                  </a:cubicBezTo>
                  <a:cubicBezTo>
                    <a:pt x="855" y="701"/>
                    <a:pt x="853" y="695"/>
                    <a:pt x="859" y="693"/>
                  </a:cubicBezTo>
                  <a:cubicBezTo>
                    <a:pt x="864" y="691"/>
                    <a:pt x="875" y="688"/>
                    <a:pt x="870" y="678"/>
                  </a:cubicBezTo>
                  <a:cubicBezTo>
                    <a:pt x="864" y="668"/>
                    <a:pt x="830" y="681"/>
                    <a:pt x="821" y="686"/>
                  </a:cubicBezTo>
                  <a:cubicBezTo>
                    <a:pt x="812" y="691"/>
                    <a:pt x="801" y="707"/>
                    <a:pt x="796" y="707"/>
                  </a:cubicBezTo>
                  <a:cubicBezTo>
                    <a:pt x="792" y="707"/>
                    <a:pt x="805" y="699"/>
                    <a:pt x="807" y="696"/>
                  </a:cubicBezTo>
                  <a:cubicBezTo>
                    <a:pt x="809" y="692"/>
                    <a:pt x="806" y="689"/>
                    <a:pt x="809" y="690"/>
                  </a:cubicBezTo>
                  <a:cubicBezTo>
                    <a:pt x="812" y="692"/>
                    <a:pt x="819" y="680"/>
                    <a:pt x="825" y="676"/>
                  </a:cubicBezTo>
                  <a:cubicBezTo>
                    <a:pt x="830" y="672"/>
                    <a:pt x="836" y="675"/>
                    <a:pt x="836" y="672"/>
                  </a:cubicBezTo>
                  <a:cubicBezTo>
                    <a:pt x="837" y="669"/>
                    <a:pt x="840" y="667"/>
                    <a:pt x="845" y="662"/>
                  </a:cubicBezTo>
                  <a:cubicBezTo>
                    <a:pt x="850" y="658"/>
                    <a:pt x="909" y="658"/>
                    <a:pt x="915" y="659"/>
                  </a:cubicBezTo>
                  <a:cubicBezTo>
                    <a:pt x="921" y="659"/>
                    <a:pt x="932" y="651"/>
                    <a:pt x="935" y="646"/>
                  </a:cubicBezTo>
                  <a:cubicBezTo>
                    <a:pt x="939" y="641"/>
                    <a:pt x="943" y="641"/>
                    <a:pt x="951" y="642"/>
                  </a:cubicBezTo>
                  <a:cubicBezTo>
                    <a:pt x="959" y="642"/>
                    <a:pt x="963" y="635"/>
                    <a:pt x="967" y="632"/>
                  </a:cubicBezTo>
                  <a:cubicBezTo>
                    <a:pt x="971" y="629"/>
                    <a:pt x="969" y="628"/>
                    <a:pt x="966" y="627"/>
                  </a:cubicBezTo>
                  <a:cubicBezTo>
                    <a:pt x="962" y="627"/>
                    <a:pt x="959" y="624"/>
                    <a:pt x="962" y="624"/>
                  </a:cubicBezTo>
                  <a:cubicBezTo>
                    <a:pt x="966" y="624"/>
                    <a:pt x="968" y="622"/>
                    <a:pt x="969" y="617"/>
                  </a:cubicBezTo>
                  <a:cubicBezTo>
                    <a:pt x="971" y="613"/>
                    <a:pt x="968" y="615"/>
                    <a:pt x="963" y="609"/>
                  </a:cubicBezTo>
                  <a:cubicBezTo>
                    <a:pt x="958" y="602"/>
                    <a:pt x="956" y="611"/>
                    <a:pt x="951" y="610"/>
                  </a:cubicBezTo>
                  <a:cubicBezTo>
                    <a:pt x="946" y="610"/>
                    <a:pt x="954" y="604"/>
                    <a:pt x="950" y="601"/>
                  </a:cubicBezTo>
                  <a:cubicBezTo>
                    <a:pt x="946" y="599"/>
                    <a:pt x="939" y="600"/>
                    <a:pt x="933" y="605"/>
                  </a:cubicBezTo>
                  <a:cubicBezTo>
                    <a:pt x="927" y="610"/>
                    <a:pt x="927" y="605"/>
                    <a:pt x="922" y="610"/>
                  </a:cubicBezTo>
                  <a:cubicBezTo>
                    <a:pt x="917" y="615"/>
                    <a:pt x="917" y="608"/>
                    <a:pt x="919" y="606"/>
                  </a:cubicBezTo>
                  <a:cubicBezTo>
                    <a:pt x="922" y="604"/>
                    <a:pt x="924" y="606"/>
                    <a:pt x="926" y="603"/>
                  </a:cubicBezTo>
                  <a:cubicBezTo>
                    <a:pt x="928" y="600"/>
                    <a:pt x="930" y="603"/>
                    <a:pt x="936" y="599"/>
                  </a:cubicBezTo>
                  <a:cubicBezTo>
                    <a:pt x="942" y="595"/>
                    <a:pt x="947" y="597"/>
                    <a:pt x="949" y="594"/>
                  </a:cubicBezTo>
                  <a:cubicBezTo>
                    <a:pt x="950" y="592"/>
                    <a:pt x="946" y="588"/>
                    <a:pt x="940" y="589"/>
                  </a:cubicBezTo>
                  <a:cubicBezTo>
                    <a:pt x="935" y="590"/>
                    <a:pt x="931" y="582"/>
                    <a:pt x="928" y="584"/>
                  </a:cubicBezTo>
                  <a:cubicBezTo>
                    <a:pt x="924" y="587"/>
                    <a:pt x="925" y="580"/>
                    <a:pt x="921" y="583"/>
                  </a:cubicBezTo>
                  <a:cubicBezTo>
                    <a:pt x="917" y="585"/>
                    <a:pt x="915" y="582"/>
                    <a:pt x="913" y="577"/>
                  </a:cubicBezTo>
                  <a:cubicBezTo>
                    <a:pt x="911" y="573"/>
                    <a:pt x="900" y="565"/>
                    <a:pt x="894" y="563"/>
                  </a:cubicBezTo>
                  <a:cubicBezTo>
                    <a:pt x="887" y="561"/>
                    <a:pt x="892" y="557"/>
                    <a:pt x="895" y="560"/>
                  </a:cubicBezTo>
                  <a:cubicBezTo>
                    <a:pt x="899" y="562"/>
                    <a:pt x="903" y="557"/>
                    <a:pt x="904" y="555"/>
                  </a:cubicBezTo>
                  <a:cubicBezTo>
                    <a:pt x="906" y="552"/>
                    <a:pt x="902" y="550"/>
                    <a:pt x="900" y="550"/>
                  </a:cubicBezTo>
                  <a:cubicBezTo>
                    <a:pt x="898" y="550"/>
                    <a:pt x="898" y="546"/>
                    <a:pt x="898" y="544"/>
                  </a:cubicBezTo>
                  <a:cubicBezTo>
                    <a:pt x="899" y="541"/>
                    <a:pt x="891" y="538"/>
                    <a:pt x="891" y="536"/>
                  </a:cubicBezTo>
                  <a:cubicBezTo>
                    <a:pt x="891" y="533"/>
                    <a:pt x="886" y="531"/>
                    <a:pt x="887" y="529"/>
                  </a:cubicBezTo>
                  <a:cubicBezTo>
                    <a:pt x="887" y="527"/>
                    <a:pt x="882" y="524"/>
                    <a:pt x="882" y="521"/>
                  </a:cubicBezTo>
                  <a:cubicBezTo>
                    <a:pt x="882" y="518"/>
                    <a:pt x="875" y="512"/>
                    <a:pt x="875" y="508"/>
                  </a:cubicBezTo>
                  <a:cubicBezTo>
                    <a:pt x="874" y="505"/>
                    <a:pt x="870" y="502"/>
                    <a:pt x="869" y="498"/>
                  </a:cubicBezTo>
                  <a:cubicBezTo>
                    <a:pt x="867" y="494"/>
                    <a:pt x="865" y="496"/>
                    <a:pt x="864" y="502"/>
                  </a:cubicBezTo>
                  <a:cubicBezTo>
                    <a:pt x="862" y="508"/>
                    <a:pt x="857" y="507"/>
                    <a:pt x="859" y="509"/>
                  </a:cubicBezTo>
                  <a:cubicBezTo>
                    <a:pt x="862" y="513"/>
                    <a:pt x="859" y="514"/>
                    <a:pt x="857" y="516"/>
                  </a:cubicBezTo>
                  <a:cubicBezTo>
                    <a:pt x="855" y="519"/>
                    <a:pt x="859" y="522"/>
                    <a:pt x="855" y="522"/>
                  </a:cubicBezTo>
                  <a:cubicBezTo>
                    <a:pt x="851" y="522"/>
                    <a:pt x="853" y="530"/>
                    <a:pt x="851" y="527"/>
                  </a:cubicBezTo>
                  <a:cubicBezTo>
                    <a:pt x="849" y="523"/>
                    <a:pt x="844" y="524"/>
                    <a:pt x="844" y="528"/>
                  </a:cubicBezTo>
                  <a:cubicBezTo>
                    <a:pt x="844" y="531"/>
                    <a:pt x="836" y="534"/>
                    <a:pt x="833" y="534"/>
                  </a:cubicBezTo>
                  <a:cubicBezTo>
                    <a:pt x="830" y="534"/>
                    <a:pt x="830" y="527"/>
                    <a:pt x="827" y="529"/>
                  </a:cubicBezTo>
                  <a:cubicBezTo>
                    <a:pt x="824" y="531"/>
                    <a:pt x="825" y="523"/>
                    <a:pt x="820" y="524"/>
                  </a:cubicBezTo>
                  <a:cubicBezTo>
                    <a:pt x="816" y="524"/>
                    <a:pt x="813" y="523"/>
                    <a:pt x="814" y="520"/>
                  </a:cubicBezTo>
                  <a:cubicBezTo>
                    <a:pt x="816" y="516"/>
                    <a:pt x="807" y="514"/>
                    <a:pt x="810" y="512"/>
                  </a:cubicBezTo>
                  <a:cubicBezTo>
                    <a:pt x="813" y="510"/>
                    <a:pt x="809" y="506"/>
                    <a:pt x="809" y="499"/>
                  </a:cubicBezTo>
                  <a:cubicBezTo>
                    <a:pt x="808" y="493"/>
                    <a:pt x="812" y="492"/>
                    <a:pt x="812" y="490"/>
                  </a:cubicBezTo>
                  <a:cubicBezTo>
                    <a:pt x="812" y="487"/>
                    <a:pt x="809" y="487"/>
                    <a:pt x="806" y="489"/>
                  </a:cubicBezTo>
                  <a:cubicBezTo>
                    <a:pt x="803" y="491"/>
                    <a:pt x="803" y="486"/>
                    <a:pt x="800" y="487"/>
                  </a:cubicBezTo>
                  <a:cubicBezTo>
                    <a:pt x="797" y="487"/>
                    <a:pt x="787" y="486"/>
                    <a:pt x="787" y="482"/>
                  </a:cubicBezTo>
                  <a:cubicBezTo>
                    <a:pt x="786" y="477"/>
                    <a:pt x="783" y="480"/>
                    <a:pt x="781" y="475"/>
                  </a:cubicBezTo>
                  <a:cubicBezTo>
                    <a:pt x="780" y="471"/>
                    <a:pt x="776" y="474"/>
                    <a:pt x="776" y="471"/>
                  </a:cubicBezTo>
                  <a:cubicBezTo>
                    <a:pt x="776" y="468"/>
                    <a:pt x="774" y="467"/>
                    <a:pt x="771" y="467"/>
                  </a:cubicBezTo>
                  <a:cubicBezTo>
                    <a:pt x="768" y="467"/>
                    <a:pt x="767" y="463"/>
                    <a:pt x="763" y="463"/>
                  </a:cubicBezTo>
                  <a:cubicBezTo>
                    <a:pt x="759" y="462"/>
                    <a:pt x="754" y="466"/>
                    <a:pt x="752" y="467"/>
                  </a:cubicBezTo>
                  <a:cubicBezTo>
                    <a:pt x="750" y="468"/>
                    <a:pt x="744" y="463"/>
                    <a:pt x="742" y="465"/>
                  </a:cubicBezTo>
                  <a:cubicBezTo>
                    <a:pt x="739" y="467"/>
                    <a:pt x="739" y="464"/>
                    <a:pt x="733" y="462"/>
                  </a:cubicBezTo>
                  <a:cubicBezTo>
                    <a:pt x="726" y="460"/>
                    <a:pt x="718" y="460"/>
                    <a:pt x="718" y="462"/>
                  </a:cubicBezTo>
                  <a:cubicBezTo>
                    <a:pt x="717" y="464"/>
                    <a:pt x="712" y="465"/>
                    <a:pt x="713" y="470"/>
                  </a:cubicBezTo>
                  <a:cubicBezTo>
                    <a:pt x="714" y="475"/>
                    <a:pt x="719" y="474"/>
                    <a:pt x="720" y="478"/>
                  </a:cubicBezTo>
                  <a:cubicBezTo>
                    <a:pt x="721" y="481"/>
                    <a:pt x="718" y="480"/>
                    <a:pt x="717" y="483"/>
                  </a:cubicBezTo>
                  <a:cubicBezTo>
                    <a:pt x="717" y="487"/>
                    <a:pt x="714" y="486"/>
                    <a:pt x="714" y="489"/>
                  </a:cubicBezTo>
                  <a:cubicBezTo>
                    <a:pt x="714" y="491"/>
                    <a:pt x="716" y="490"/>
                    <a:pt x="717" y="495"/>
                  </a:cubicBezTo>
                  <a:cubicBezTo>
                    <a:pt x="719" y="499"/>
                    <a:pt x="721" y="499"/>
                    <a:pt x="722" y="505"/>
                  </a:cubicBezTo>
                  <a:cubicBezTo>
                    <a:pt x="723" y="511"/>
                    <a:pt x="720" y="510"/>
                    <a:pt x="717" y="511"/>
                  </a:cubicBezTo>
                  <a:cubicBezTo>
                    <a:pt x="715" y="511"/>
                    <a:pt x="718" y="514"/>
                    <a:pt x="714" y="518"/>
                  </a:cubicBezTo>
                  <a:cubicBezTo>
                    <a:pt x="711" y="522"/>
                    <a:pt x="708" y="527"/>
                    <a:pt x="710" y="529"/>
                  </a:cubicBezTo>
                  <a:cubicBezTo>
                    <a:pt x="713" y="532"/>
                    <a:pt x="723" y="536"/>
                    <a:pt x="727" y="543"/>
                  </a:cubicBezTo>
                  <a:cubicBezTo>
                    <a:pt x="731" y="549"/>
                    <a:pt x="731" y="560"/>
                    <a:pt x="730" y="567"/>
                  </a:cubicBezTo>
                  <a:cubicBezTo>
                    <a:pt x="729" y="575"/>
                    <a:pt x="720" y="577"/>
                    <a:pt x="714" y="583"/>
                  </a:cubicBezTo>
                  <a:cubicBezTo>
                    <a:pt x="708" y="590"/>
                    <a:pt x="701" y="589"/>
                    <a:pt x="698" y="589"/>
                  </a:cubicBezTo>
                  <a:cubicBezTo>
                    <a:pt x="695" y="589"/>
                    <a:pt x="697" y="595"/>
                    <a:pt x="701" y="600"/>
                  </a:cubicBezTo>
                  <a:cubicBezTo>
                    <a:pt x="705" y="605"/>
                    <a:pt x="702" y="606"/>
                    <a:pt x="704" y="611"/>
                  </a:cubicBezTo>
                  <a:cubicBezTo>
                    <a:pt x="706" y="616"/>
                    <a:pt x="704" y="620"/>
                    <a:pt x="707" y="625"/>
                  </a:cubicBezTo>
                  <a:cubicBezTo>
                    <a:pt x="711" y="629"/>
                    <a:pt x="709" y="631"/>
                    <a:pt x="705" y="634"/>
                  </a:cubicBezTo>
                  <a:cubicBezTo>
                    <a:pt x="701" y="637"/>
                    <a:pt x="706" y="636"/>
                    <a:pt x="707" y="640"/>
                  </a:cubicBezTo>
                  <a:cubicBezTo>
                    <a:pt x="707" y="644"/>
                    <a:pt x="705" y="642"/>
                    <a:pt x="702" y="639"/>
                  </a:cubicBezTo>
                  <a:cubicBezTo>
                    <a:pt x="698" y="637"/>
                    <a:pt x="695" y="644"/>
                    <a:pt x="695" y="646"/>
                  </a:cubicBezTo>
                  <a:cubicBezTo>
                    <a:pt x="695" y="649"/>
                    <a:pt x="688" y="643"/>
                    <a:pt x="686" y="643"/>
                  </a:cubicBezTo>
                  <a:cubicBezTo>
                    <a:pt x="684" y="643"/>
                    <a:pt x="686" y="639"/>
                    <a:pt x="682" y="635"/>
                  </a:cubicBezTo>
                  <a:cubicBezTo>
                    <a:pt x="677" y="632"/>
                    <a:pt x="674" y="631"/>
                    <a:pt x="674" y="627"/>
                  </a:cubicBezTo>
                  <a:cubicBezTo>
                    <a:pt x="674" y="624"/>
                    <a:pt x="666" y="621"/>
                    <a:pt x="666" y="617"/>
                  </a:cubicBezTo>
                  <a:cubicBezTo>
                    <a:pt x="666" y="613"/>
                    <a:pt x="667" y="603"/>
                    <a:pt x="665" y="600"/>
                  </a:cubicBezTo>
                  <a:cubicBezTo>
                    <a:pt x="664" y="597"/>
                    <a:pt x="665" y="594"/>
                    <a:pt x="667" y="591"/>
                  </a:cubicBezTo>
                  <a:cubicBezTo>
                    <a:pt x="668" y="588"/>
                    <a:pt x="665" y="584"/>
                    <a:pt x="660" y="584"/>
                  </a:cubicBezTo>
                  <a:cubicBezTo>
                    <a:pt x="656" y="584"/>
                    <a:pt x="650" y="583"/>
                    <a:pt x="643" y="583"/>
                  </a:cubicBezTo>
                  <a:cubicBezTo>
                    <a:pt x="637" y="584"/>
                    <a:pt x="634" y="583"/>
                    <a:pt x="632" y="581"/>
                  </a:cubicBezTo>
                  <a:cubicBezTo>
                    <a:pt x="630" y="579"/>
                    <a:pt x="624" y="575"/>
                    <a:pt x="616" y="573"/>
                  </a:cubicBezTo>
                  <a:cubicBezTo>
                    <a:pt x="608" y="571"/>
                    <a:pt x="605" y="567"/>
                    <a:pt x="604" y="565"/>
                  </a:cubicBezTo>
                  <a:cubicBezTo>
                    <a:pt x="603" y="563"/>
                    <a:pt x="596" y="561"/>
                    <a:pt x="594" y="559"/>
                  </a:cubicBezTo>
                  <a:cubicBezTo>
                    <a:pt x="592" y="557"/>
                    <a:pt x="585" y="555"/>
                    <a:pt x="582" y="556"/>
                  </a:cubicBezTo>
                  <a:cubicBezTo>
                    <a:pt x="579" y="556"/>
                    <a:pt x="571" y="550"/>
                    <a:pt x="567" y="550"/>
                  </a:cubicBezTo>
                  <a:cubicBezTo>
                    <a:pt x="562" y="550"/>
                    <a:pt x="552" y="555"/>
                    <a:pt x="550" y="555"/>
                  </a:cubicBezTo>
                  <a:cubicBezTo>
                    <a:pt x="548" y="555"/>
                    <a:pt x="550" y="551"/>
                    <a:pt x="551" y="549"/>
                  </a:cubicBezTo>
                  <a:cubicBezTo>
                    <a:pt x="553" y="548"/>
                    <a:pt x="548" y="540"/>
                    <a:pt x="546" y="535"/>
                  </a:cubicBezTo>
                  <a:cubicBezTo>
                    <a:pt x="545" y="530"/>
                    <a:pt x="543" y="525"/>
                    <a:pt x="538" y="525"/>
                  </a:cubicBezTo>
                  <a:cubicBezTo>
                    <a:pt x="533" y="526"/>
                    <a:pt x="527" y="523"/>
                    <a:pt x="526" y="522"/>
                  </a:cubicBezTo>
                  <a:cubicBezTo>
                    <a:pt x="524" y="521"/>
                    <a:pt x="524" y="507"/>
                    <a:pt x="525" y="501"/>
                  </a:cubicBezTo>
                  <a:cubicBezTo>
                    <a:pt x="526" y="495"/>
                    <a:pt x="533" y="486"/>
                    <a:pt x="533" y="482"/>
                  </a:cubicBezTo>
                  <a:cubicBezTo>
                    <a:pt x="533" y="479"/>
                    <a:pt x="537" y="477"/>
                    <a:pt x="541" y="476"/>
                  </a:cubicBezTo>
                  <a:cubicBezTo>
                    <a:pt x="545" y="475"/>
                    <a:pt x="542" y="468"/>
                    <a:pt x="545" y="467"/>
                  </a:cubicBezTo>
                  <a:cubicBezTo>
                    <a:pt x="549" y="467"/>
                    <a:pt x="549" y="465"/>
                    <a:pt x="550" y="462"/>
                  </a:cubicBezTo>
                  <a:cubicBezTo>
                    <a:pt x="551" y="459"/>
                    <a:pt x="555" y="461"/>
                    <a:pt x="553" y="459"/>
                  </a:cubicBezTo>
                  <a:cubicBezTo>
                    <a:pt x="550" y="456"/>
                    <a:pt x="552" y="455"/>
                    <a:pt x="558" y="455"/>
                  </a:cubicBezTo>
                  <a:cubicBezTo>
                    <a:pt x="564" y="455"/>
                    <a:pt x="572" y="453"/>
                    <a:pt x="571" y="448"/>
                  </a:cubicBezTo>
                  <a:cubicBezTo>
                    <a:pt x="570" y="442"/>
                    <a:pt x="555" y="446"/>
                    <a:pt x="555" y="441"/>
                  </a:cubicBezTo>
                  <a:cubicBezTo>
                    <a:pt x="555" y="437"/>
                    <a:pt x="536" y="436"/>
                    <a:pt x="537" y="434"/>
                  </a:cubicBezTo>
                  <a:cubicBezTo>
                    <a:pt x="538" y="431"/>
                    <a:pt x="556" y="436"/>
                    <a:pt x="563" y="438"/>
                  </a:cubicBezTo>
                  <a:cubicBezTo>
                    <a:pt x="569" y="441"/>
                    <a:pt x="571" y="440"/>
                    <a:pt x="576" y="440"/>
                  </a:cubicBezTo>
                  <a:cubicBezTo>
                    <a:pt x="581" y="440"/>
                    <a:pt x="578" y="433"/>
                    <a:pt x="579" y="430"/>
                  </a:cubicBezTo>
                  <a:cubicBezTo>
                    <a:pt x="580" y="428"/>
                    <a:pt x="590" y="435"/>
                    <a:pt x="596" y="433"/>
                  </a:cubicBezTo>
                  <a:cubicBezTo>
                    <a:pt x="601" y="432"/>
                    <a:pt x="607" y="420"/>
                    <a:pt x="612" y="417"/>
                  </a:cubicBezTo>
                  <a:cubicBezTo>
                    <a:pt x="616" y="413"/>
                    <a:pt x="612" y="410"/>
                    <a:pt x="603" y="411"/>
                  </a:cubicBezTo>
                  <a:cubicBezTo>
                    <a:pt x="594" y="412"/>
                    <a:pt x="588" y="408"/>
                    <a:pt x="583" y="405"/>
                  </a:cubicBezTo>
                  <a:cubicBezTo>
                    <a:pt x="578" y="401"/>
                    <a:pt x="579" y="398"/>
                    <a:pt x="584" y="398"/>
                  </a:cubicBezTo>
                  <a:cubicBezTo>
                    <a:pt x="589" y="399"/>
                    <a:pt x="602" y="409"/>
                    <a:pt x="607" y="409"/>
                  </a:cubicBezTo>
                  <a:cubicBezTo>
                    <a:pt x="611" y="410"/>
                    <a:pt x="620" y="400"/>
                    <a:pt x="624" y="397"/>
                  </a:cubicBezTo>
                  <a:cubicBezTo>
                    <a:pt x="628" y="394"/>
                    <a:pt x="620" y="393"/>
                    <a:pt x="617" y="391"/>
                  </a:cubicBezTo>
                  <a:cubicBezTo>
                    <a:pt x="614" y="388"/>
                    <a:pt x="622" y="387"/>
                    <a:pt x="626" y="387"/>
                  </a:cubicBezTo>
                  <a:cubicBezTo>
                    <a:pt x="630" y="387"/>
                    <a:pt x="632" y="390"/>
                    <a:pt x="633" y="392"/>
                  </a:cubicBezTo>
                  <a:cubicBezTo>
                    <a:pt x="635" y="394"/>
                    <a:pt x="642" y="391"/>
                    <a:pt x="645" y="391"/>
                  </a:cubicBezTo>
                  <a:cubicBezTo>
                    <a:pt x="649" y="391"/>
                    <a:pt x="645" y="385"/>
                    <a:pt x="639" y="383"/>
                  </a:cubicBezTo>
                  <a:cubicBezTo>
                    <a:pt x="633" y="381"/>
                    <a:pt x="639" y="376"/>
                    <a:pt x="641" y="380"/>
                  </a:cubicBezTo>
                  <a:cubicBezTo>
                    <a:pt x="643" y="383"/>
                    <a:pt x="647" y="383"/>
                    <a:pt x="649" y="387"/>
                  </a:cubicBezTo>
                  <a:cubicBezTo>
                    <a:pt x="652" y="392"/>
                    <a:pt x="653" y="389"/>
                    <a:pt x="658" y="387"/>
                  </a:cubicBezTo>
                  <a:cubicBezTo>
                    <a:pt x="663" y="385"/>
                    <a:pt x="666" y="382"/>
                    <a:pt x="669" y="379"/>
                  </a:cubicBezTo>
                  <a:cubicBezTo>
                    <a:pt x="671" y="376"/>
                    <a:pt x="672" y="380"/>
                    <a:pt x="675" y="375"/>
                  </a:cubicBezTo>
                  <a:cubicBezTo>
                    <a:pt x="678" y="370"/>
                    <a:pt x="674" y="366"/>
                    <a:pt x="670" y="363"/>
                  </a:cubicBezTo>
                  <a:cubicBezTo>
                    <a:pt x="666" y="360"/>
                    <a:pt x="670" y="357"/>
                    <a:pt x="666" y="355"/>
                  </a:cubicBezTo>
                  <a:cubicBezTo>
                    <a:pt x="662" y="353"/>
                    <a:pt x="661" y="349"/>
                    <a:pt x="666" y="350"/>
                  </a:cubicBezTo>
                  <a:cubicBezTo>
                    <a:pt x="671" y="351"/>
                    <a:pt x="675" y="349"/>
                    <a:pt x="677" y="346"/>
                  </a:cubicBezTo>
                  <a:cubicBezTo>
                    <a:pt x="680" y="342"/>
                    <a:pt x="670" y="342"/>
                    <a:pt x="674" y="339"/>
                  </a:cubicBezTo>
                  <a:cubicBezTo>
                    <a:pt x="679" y="337"/>
                    <a:pt x="675" y="334"/>
                    <a:pt x="671" y="334"/>
                  </a:cubicBezTo>
                  <a:cubicBezTo>
                    <a:pt x="666" y="334"/>
                    <a:pt x="662" y="332"/>
                    <a:pt x="662" y="328"/>
                  </a:cubicBezTo>
                  <a:cubicBezTo>
                    <a:pt x="662" y="324"/>
                    <a:pt x="654" y="327"/>
                    <a:pt x="649" y="325"/>
                  </a:cubicBezTo>
                  <a:cubicBezTo>
                    <a:pt x="645" y="322"/>
                    <a:pt x="634" y="323"/>
                    <a:pt x="632" y="323"/>
                  </a:cubicBezTo>
                  <a:cubicBezTo>
                    <a:pt x="629" y="323"/>
                    <a:pt x="629" y="334"/>
                    <a:pt x="633" y="334"/>
                  </a:cubicBezTo>
                  <a:cubicBezTo>
                    <a:pt x="636" y="334"/>
                    <a:pt x="639" y="338"/>
                    <a:pt x="636" y="339"/>
                  </a:cubicBezTo>
                  <a:cubicBezTo>
                    <a:pt x="633" y="341"/>
                    <a:pt x="637" y="345"/>
                    <a:pt x="634" y="344"/>
                  </a:cubicBezTo>
                  <a:cubicBezTo>
                    <a:pt x="632" y="344"/>
                    <a:pt x="628" y="343"/>
                    <a:pt x="627" y="349"/>
                  </a:cubicBezTo>
                  <a:cubicBezTo>
                    <a:pt x="626" y="356"/>
                    <a:pt x="626" y="358"/>
                    <a:pt x="621" y="361"/>
                  </a:cubicBezTo>
                  <a:cubicBezTo>
                    <a:pt x="617" y="363"/>
                    <a:pt x="620" y="353"/>
                    <a:pt x="616" y="354"/>
                  </a:cubicBezTo>
                  <a:cubicBezTo>
                    <a:pt x="612" y="354"/>
                    <a:pt x="612" y="362"/>
                    <a:pt x="615" y="362"/>
                  </a:cubicBezTo>
                  <a:cubicBezTo>
                    <a:pt x="618" y="363"/>
                    <a:pt x="618" y="366"/>
                    <a:pt x="619" y="369"/>
                  </a:cubicBezTo>
                  <a:cubicBezTo>
                    <a:pt x="620" y="373"/>
                    <a:pt x="614" y="370"/>
                    <a:pt x="611" y="375"/>
                  </a:cubicBezTo>
                  <a:cubicBezTo>
                    <a:pt x="609" y="379"/>
                    <a:pt x="608" y="373"/>
                    <a:pt x="605" y="370"/>
                  </a:cubicBezTo>
                  <a:cubicBezTo>
                    <a:pt x="601" y="367"/>
                    <a:pt x="597" y="362"/>
                    <a:pt x="597" y="358"/>
                  </a:cubicBezTo>
                  <a:cubicBezTo>
                    <a:pt x="598" y="355"/>
                    <a:pt x="599" y="354"/>
                    <a:pt x="602" y="353"/>
                  </a:cubicBezTo>
                  <a:cubicBezTo>
                    <a:pt x="605" y="353"/>
                    <a:pt x="602" y="350"/>
                    <a:pt x="602" y="346"/>
                  </a:cubicBezTo>
                  <a:cubicBezTo>
                    <a:pt x="602" y="341"/>
                    <a:pt x="598" y="343"/>
                    <a:pt x="594" y="338"/>
                  </a:cubicBezTo>
                  <a:cubicBezTo>
                    <a:pt x="590" y="333"/>
                    <a:pt x="586" y="333"/>
                    <a:pt x="584" y="335"/>
                  </a:cubicBezTo>
                  <a:cubicBezTo>
                    <a:pt x="582" y="338"/>
                    <a:pt x="583" y="342"/>
                    <a:pt x="580" y="343"/>
                  </a:cubicBezTo>
                  <a:cubicBezTo>
                    <a:pt x="576" y="345"/>
                    <a:pt x="578" y="352"/>
                    <a:pt x="575" y="352"/>
                  </a:cubicBezTo>
                  <a:cubicBezTo>
                    <a:pt x="572" y="353"/>
                    <a:pt x="573" y="340"/>
                    <a:pt x="571" y="339"/>
                  </a:cubicBezTo>
                  <a:cubicBezTo>
                    <a:pt x="568" y="338"/>
                    <a:pt x="569" y="335"/>
                    <a:pt x="572" y="334"/>
                  </a:cubicBezTo>
                  <a:cubicBezTo>
                    <a:pt x="576" y="334"/>
                    <a:pt x="578" y="330"/>
                    <a:pt x="575" y="330"/>
                  </a:cubicBezTo>
                  <a:cubicBezTo>
                    <a:pt x="572" y="330"/>
                    <a:pt x="566" y="326"/>
                    <a:pt x="564" y="325"/>
                  </a:cubicBezTo>
                  <a:cubicBezTo>
                    <a:pt x="562" y="324"/>
                    <a:pt x="558" y="329"/>
                    <a:pt x="555" y="327"/>
                  </a:cubicBezTo>
                  <a:cubicBezTo>
                    <a:pt x="553" y="325"/>
                    <a:pt x="556" y="320"/>
                    <a:pt x="556" y="318"/>
                  </a:cubicBezTo>
                  <a:cubicBezTo>
                    <a:pt x="556" y="315"/>
                    <a:pt x="560" y="319"/>
                    <a:pt x="562" y="315"/>
                  </a:cubicBezTo>
                  <a:cubicBezTo>
                    <a:pt x="565" y="312"/>
                    <a:pt x="555" y="312"/>
                    <a:pt x="555" y="308"/>
                  </a:cubicBezTo>
                  <a:cubicBezTo>
                    <a:pt x="555" y="304"/>
                    <a:pt x="548" y="303"/>
                    <a:pt x="545" y="302"/>
                  </a:cubicBezTo>
                  <a:cubicBezTo>
                    <a:pt x="543" y="301"/>
                    <a:pt x="547" y="295"/>
                    <a:pt x="546" y="292"/>
                  </a:cubicBezTo>
                  <a:cubicBezTo>
                    <a:pt x="545" y="290"/>
                    <a:pt x="535" y="281"/>
                    <a:pt x="531" y="282"/>
                  </a:cubicBezTo>
                  <a:cubicBezTo>
                    <a:pt x="527" y="283"/>
                    <a:pt x="526" y="277"/>
                    <a:pt x="529" y="277"/>
                  </a:cubicBezTo>
                  <a:cubicBezTo>
                    <a:pt x="531" y="277"/>
                    <a:pt x="533" y="276"/>
                    <a:pt x="537" y="271"/>
                  </a:cubicBezTo>
                  <a:cubicBezTo>
                    <a:pt x="541" y="266"/>
                    <a:pt x="542" y="265"/>
                    <a:pt x="539" y="264"/>
                  </a:cubicBezTo>
                  <a:cubicBezTo>
                    <a:pt x="536" y="263"/>
                    <a:pt x="534" y="260"/>
                    <a:pt x="539" y="260"/>
                  </a:cubicBezTo>
                  <a:cubicBezTo>
                    <a:pt x="545" y="260"/>
                    <a:pt x="554" y="264"/>
                    <a:pt x="557" y="262"/>
                  </a:cubicBezTo>
                  <a:cubicBezTo>
                    <a:pt x="560" y="259"/>
                    <a:pt x="569" y="245"/>
                    <a:pt x="573" y="239"/>
                  </a:cubicBezTo>
                  <a:cubicBezTo>
                    <a:pt x="577" y="234"/>
                    <a:pt x="570" y="234"/>
                    <a:pt x="561" y="234"/>
                  </a:cubicBezTo>
                  <a:cubicBezTo>
                    <a:pt x="552" y="235"/>
                    <a:pt x="550" y="231"/>
                    <a:pt x="543" y="230"/>
                  </a:cubicBezTo>
                  <a:cubicBezTo>
                    <a:pt x="535" y="230"/>
                    <a:pt x="521" y="232"/>
                    <a:pt x="519" y="234"/>
                  </a:cubicBezTo>
                  <a:cubicBezTo>
                    <a:pt x="517" y="236"/>
                    <a:pt x="523" y="238"/>
                    <a:pt x="522" y="241"/>
                  </a:cubicBezTo>
                  <a:cubicBezTo>
                    <a:pt x="522" y="243"/>
                    <a:pt x="517" y="239"/>
                    <a:pt x="515" y="240"/>
                  </a:cubicBezTo>
                  <a:cubicBezTo>
                    <a:pt x="513" y="241"/>
                    <a:pt x="516" y="244"/>
                    <a:pt x="515" y="253"/>
                  </a:cubicBezTo>
                  <a:cubicBezTo>
                    <a:pt x="514" y="262"/>
                    <a:pt x="517" y="262"/>
                    <a:pt x="519" y="266"/>
                  </a:cubicBezTo>
                  <a:cubicBezTo>
                    <a:pt x="522" y="269"/>
                    <a:pt x="521" y="273"/>
                    <a:pt x="521" y="279"/>
                  </a:cubicBezTo>
                  <a:cubicBezTo>
                    <a:pt x="521" y="284"/>
                    <a:pt x="516" y="284"/>
                    <a:pt x="514" y="285"/>
                  </a:cubicBezTo>
                  <a:cubicBezTo>
                    <a:pt x="513" y="286"/>
                    <a:pt x="519" y="288"/>
                    <a:pt x="518" y="292"/>
                  </a:cubicBezTo>
                  <a:cubicBezTo>
                    <a:pt x="517" y="295"/>
                    <a:pt x="512" y="290"/>
                    <a:pt x="509" y="291"/>
                  </a:cubicBezTo>
                  <a:cubicBezTo>
                    <a:pt x="506" y="292"/>
                    <a:pt x="503" y="300"/>
                    <a:pt x="506" y="303"/>
                  </a:cubicBezTo>
                  <a:cubicBezTo>
                    <a:pt x="510" y="306"/>
                    <a:pt x="511" y="305"/>
                    <a:pt x="508" y="309"/>
                  </a:cubicBezTo>
                  <a:cubicBezTo>
                    <a:pt x="506" y="312"/>
                    <a:pt x="503" y="317"/>
                    <a:pt x="509" y="321"/>
                  </a:cubicBezTo>
                  <a:cubicBezTo>
                    <a:pt x="515" y="326"/>
                    <a:pt x="526" y="326"/>
                    <a:pt x="532" y="329"/>
                  </a:cubicBezTo>
                  <a:cubicBezTo>
                    <a:pt x="538" y="333"/>
                    <a:pt x="529" y="331"/>
                    <a:pt x="532" y="335"/>
                  </a:cubicBezTo>
                  <a:cubicBezTo>
                    <a:pt x="534" y="339"/>
                    <a:pt x="528" y="341"/>
                    <a:pt x="528" y="344"/>
                  </a:cubicBezTo>
                  <a:cubicBezTo>
                    <a:pt x="528" y="347"/>
                    <a:pt x="531" y="346"/>
                    <a:pt x="534" y="340"/>
                  </a:cubicBezTo>
                  <a:cubicBezTo>
                    <a:pt x="537" y="335"/>
                    <a:pt x="539" y="342"/>
                    <a:pt x="539" y="346"/>
                  </a:cubicBezTo>
                  <a:cubicBezTo>
                    <a:pt x="538" y="351"/>
                    <a:pt x="534" y="348"/>
                    <a:pt x="531" y="353"/>
                  </a:cubicBezTo>
                  <a:cubicBezTo>
                    <a:pt x="528" y="358"/>
                    <a:pt x="525" y="359"/>
                    <a:pt x="520" y="358"/>
                  </a:cubicBezTo>
                  <a:cubicBezTo>
                    <a:pt x="515" y="357"/>
                    <a:pt x="518" y="364"/>
                    <a:pt x="520" y="369"/>
                  </a:cubicBezTo>
                  <a:cubicBezTo>
                    <a:pt x="522" y="373"/>
                    <a:pt x="519" y="374"/>
                    <a:pt x="514" y="373"/>
                  </a:cubicBezTo>
                  <a:cubicBezTo>
                    <a:pt x="508" y="371"/>
                    <a:pt x="505" y="368"/>
                    <a:pt x="508" y="364"/>
                  </a:cubicBezTo>
                  <a:cubicBezTo>
                    <a:pt x="511" y="359"/>
                    <a:pt x="513" y="354"/>
                    <a:pt x="509" y="355"/>
                  </a:cubicBezTo>
                  <a:cubicBezTo>
                    <a:pt x="506" y="355"/>
                    <a:pt x="499" y="355"/>
                    <a:pt x="496" y="351"/>
                  </a:cubicBezTo>
                  <a:cubicBezTo>
                    <a:pt x="494" y="348"/>
                    <a:pt x="498" y="349"/>
                    <a:pt x="505" y="350"/>
                  </a:cubicBezTo>
                  <a:cubicBezTo>
                    <a:pt x="511" y="351"/>
                    <a:pt x="506" y="345"/>
                    <a:pt x="511" y="345"/>
                  </a:cubicBezTo>
                  <a:cubicBezTo>
                    <a:pt x="516" y="345"/>
                    <a:pt x="519" y="348"/>
                    <a:pt x="524" y="344"/>
                  </a:cubicBezTo>
                  <a:cubicBezTo>
                    <a:pt x="528" y="341"/>
                    <a:pt x="521" y="333"/>
                    <a:pt x="517" y="335"/>
                  </a:cubicBezTo>
                  <a:cubicBezTo>
                    <a:pt x="514" y="336"/>
                    <a:pt x="508" y="337"/>
                    <a:pt x="508" y="334"/>
                  </a:cubicBezTo>
                  <a:cubicBezTo>
                    <a:pt x="508" y="330"/>
                    <a:pt x="514" y="333"/>
                    <a:pt x="518" y="332"/>
                  </a:cubicBezTo>
                  <a:cubicBezTo>
                    <a:pt x="521" y="331"/>
                    <a:pt x="516" y="327"/>
                    <a:pt x="511" y="328"/>
                  </a:cubicBezTo>
                  <a:cubicBezTo>
                    <a:pt x="506" y="329"/>
                    <a:pt x="502" y="330"/>
                    <a:pt x="498" y="325"/>
                  </a:cubicBezTo>
                  <a:cubicBezTo>
                    <a:pt x="494" y="321"/>
                    <a:pt x="487" y="319"/>
                    <a:pt x="485" y="328"/>
                  </a:cubicBezTo>
                  <a:cubicBezTo>
                    <a:pt x="484" y="338"/>
                    <a:pt x="477" y="333"/>
                    <a:pt x="474" y="336"/>
                  </a:cubicBezTo>
                  <a:cubicBezTo>
                    <a:pt x="471" y="339"/>
                    <a:pt x="477" y="342"/>
                    <a:pt x="484" y="342"/>
                  </a:cubicBezTo>
                  <a:cubicBezTo>
                    <a:pt x="491" y="342"/>
                    <a:pt x="496" y="348"/>
                    <a:pt x="492" y="348"/>
                  </a:cubicBezTo>
                  <a:cubicBezTo>
                    <a:pt x="489" y="348"/>
                    <a:pt x="491" y="353"/>
                    <a:pt x="487" y="351"/>
                  </a:cubicBezTo>
                  <a:cubicBezTo>
                    <a:pt x="484" y="350"/>
                    <a:pt x="480" y="351"/>
                    <a:pt x="483" y="354"/>
                  </a:cubicBezTo>
                  <a:cubicBezTo>
                    <a:pt x="485" y="357"/>
                    <a:pt x="482" y="359"/>
                    <a:pt x="482" y="362"/>
                  </a:cubicBezTo>
                  <a:cubicBezTo>
                    <a:pt x="482" y="365"/>
                    <a:pt x="477" y="362"/>
                    <a:pt x="471" y="361"/>
                  </a:cubicBezTo>
                  <a:cubicBezTo>
                    <a:pt x="466" y="361"/>
                    <a:pt x="456" y="363"/>
                    <a:pt x="449" y="364"/>
                  </a:cubicBezTo>
                  <a:cubicBezTo>
                    <a:pt x="442" y="366"/>
                    <a:pt x="435" y="363"/>
                    <a:pt x="432" y="360"/>
                  </a:cubicBezTo>
                  <a:cubicBezTo>
                    <a:pt x="429" y="357"/>
                    <a:pt x="425" y="357"/>
                    <a:pt x="420" y="357"/>
                  </a:cubicBezTo>
                  <a:cubicBezTo>
                    <a:pt x="415" y="357"/>
                    <a:pt x="416" y="352"/>
                    <a:pt x="410" y="352"/>
                  </a:cubicBezTo>
                  <a:cubicBezTo>
                    <a:pt x="403" y="352"/>
                    <a:pt x="405" y="346"/>
                    <a:pt x="404" y="343"/>
                  </a:cubicBezTo>
                  <a:cubicBezTo>
                    <a:pt x="403" y="340"/>
                    <a:pt x="390" y="341"/>
                    <a:pt x="385" y="344"/>
                  </a:cubicBezTo>
                  <a:cubicBezTo>
                    <a:pt x="381" y="347"/>
                    <a:pt x="371" y="346"/>
                    <a:pt x="369" y="351"/>
                  </a:cubicBezTo>
                  <a:cubicBezTo>
                    <a:pt x="366" y="357"/>
                    <a:pt x="371" y="356"/>
                    <a:pt x="374" y="356"/>
                  </a:cubicBezTo>
                  <a:cubicBezTo>
                    <a:pt x="378" y="356"/>
                    <a:pt x="377" y="351"/>
                    <a:pt x="384" y="352"/>
                  </a:cubicBezTo>
                  <a:cubicBezTo>
                    <a:pt x="391" y="353"/>
                    <a:pt x="396" y="345"/>
                    <a:pt x="399" y="348"/>
                  </a:cubicBezTo>
                  <a:cubicBezTo>
                    <a:pt x="402" y="351"/>
                    <a:pt x="387" y="357"/>
                    <a:pt x="381" y="358"/>
                  </a:cubicBezTo>
                  <a:cubicBezTo>
                    <a:pt x="374" y="359"/>
                    <a:pt x="376" y="364"/>
                    <a:pt x="382" y="373"/>
                  </a:cubicBezTo>
                  <a:cubicBezTo>
                    <a:pt x="388" y="383"/>
                    <a:pt x="379" y="377"/>
                    <a:pt x="379" y="382"/>
                  </a:cubicBezTo>
                  <a:cubicBezTo>
                    <a:pt x="379" y="386"/>
                    <a:pt x="368" y="380"/>
                    <a:pt x="372" y="379"/>
                  </a:cubicBezTo>
                  <a:cubicBezTo>
                    <a:pt x="377" y="377"/>
                    <a:pt x="375" y="373"/>
                    <a:pt x="371" y="370"/>
                  </a:cubicBezTo>
                  <a:cubicBezTo>
                    <a:pt x="367" y="367"/>
                    <a:pt x="365" y="370"/>
                    <a:pt x="365" y="366"/>
                  </a:cubicBezTo>
                  <a:cubicBezTo>
                    <a:pt x="366" y="363"/>
                    <a:pt x="361" y="367"/>
                    <a:pt x="358" y="364"/>
                  </a:cubicBezTo>
                  <a:cubicBezTo>
                    <a:pt x="354" y="361"/>
                    <a:pt x="353" y="359"/>
                    <a:pt x="348" y="361"/>
                  </a:cubicBezTo>
                  <a:cubicBezTo>
                    <a:pt x="343" y="364"/>
                    <a:pt x="338" y="363"/>
                    <a:pt x="327" y="365"/>
                  </a:cubicBezTo>
                  <a:cubicBezTo>
                    <a:pt x="317" y="367"/>
                    <a:pt x="297" y="366"/>
                    <a:pt x="294" y="363"/>
                  </a:cubicBezTo>
                  <a:cubicBezTo>
                    <a:pt x="290" y="359"/>
                    <a:pt x="303" y="353"/>
                    <a:pt x="307" y="354"/>
                  </a:cubicBezTo>
                  <a:cubicBezTo>
                    <a:pt x="310" y="355"/>
                    <a:pt x="308" y="350"/>
                    <a:pt x="302" y="345"/>
                  </a:cubicBezTo>
                  <a:cubicBezTo>
                    <a:pt x="297" y="341"/>
                    <a:pt x="284" y="338"/>
                    <a:pt x="284" y="341"/>
                  </a:cubicBezTo>
                  <a:cubicBezTo>
                    <a:pt x="284" y="344"/>
                    <a:pt x="277" y="341"/>
                    <a:pt x="268" y="339"/>
                  </a:cubicBezTo>
                  <a:cubicBezTo>
                    <a:pt x="258" y="338"/>
                    <a:pt x="257" y="334"/>
                    <a:pt x="251" y="334"/>
                  </a:cubicBezTo>
                  <a:cubicBezTo>
                    <a:pt x="245" y="334"/>
                    <a:pt x="236" y="332"/>
                    <a:pt x="229" y="327"/>
                  </a:cubicBezTo>
                  <a:cubicBezTo>
                    <a:pt x="222" y="321"/>
                    <a:pt x="206" y="323"/>
                    <a:pt x="204" y="328"/>
                  </a:cubicBezTo>
                  <a:cubicBezTo>
                    <a:pt x="202" y="333"/>
                    <a:pt x="196" y="332"/>
                    <a:pt x="191" y="332"/>
                  </a:cubicBezTo>
                  <a:cubicBezTo>
                    <a:pt x="185" y="332"/>
                    <a:pt x="193" y="326"/>
                    <a:pt x="191" y="325"/>
                  </a:cubicBezTo>
                  <a:cubicBezTo>
                    <a:pt x="188" y="324"/>
                    <a:pt x="191" y="317"/>
                    <a:pt x="187" y="316"/>
                  </a:cubicBezTo>
                  <a:cubicBezTo>
                    <a:pt x="183" y="316"/>
                    <a:pt x="180" y="333"/>
                    <a:pt x="172" y="332"/>
                  </a:cubicBezTo>
                  <a:cubicBezTo>
                    <a:pt x="165" y="332"/>
                    <a:pt x="161" y="314"/>
                    <a:pt x="155" y="310"/>
                  </a:cubicBezTo>
                  <a:cubicBezTo>
                    <a:pt x="149" y="305"/>
                    <a:pt x="143" y="305"/>
                    <a:pt x="148" y="312"/>
                  </a:cubicBezTo>
                  <a:cubicBezTo>
                    <a:pt x="154" y="319"/>
                    <a:pt x="144" y="314"/>
                    <a:pt x="144" y="318"/>
                  </a:cubicBezTo>
                  <a:cubicBezTo>
                    <a:pt x="145" y="323"/>
                    <a:pt x="136" y="328"/>
                    <a:pt x="136" y="326"/>
                  </a:cubicBezTo>
                  <a:cubicBezTo>
                    <a:pt x="136" y="323"/>
                    <a:pt x="131" y="320"/>
                    <a:pt x="125" y="327"/>
                  </a:cubicBezTo>
                  <a:cubicBezTo>
                    <a:pt x="119" y="334"/>
                    <a:pt x="115" y="333"/>
                    <a:pt x="114" y="331"/>
                  </a:cubicBezTo>
                  <a:cubicBezTo>
                    <a:pt x="114" y="328"/>
                    <a:pt x="96" y="337"/>
                    <a:pt x="97" y="340"/>
                  </a:cubicBezTo>
                  <a:cubicBezTo>
                    <a:pt x="98" y="343"/>
                    <a:pt x="94" y="346"/>
                    <a:pt x="89" y="345"/>
                  </a:cubicBezTo>
                  <a:cubicBezTo>
                    <a:pt x="85" y="345"/>
                    <a:pt x="88" y="341"/>
                    <a:pt x="92" y="339"/>
                  </a:cubicBezTo>
                  <a:cubicBezTo>
                    <a:pt x="96" y="337"/>
                    <a:pt x="108" y="328"/>
                    <a:pt x="114" y="327"/>
                  </a:cubicBezTo>
                  <a:cubicBezTo>
                    <a:pt x="120" y="326"/>
                    <a:pt x="131" y="321"/>
                    <a:pt x="132" y="318"/>
                  </a:cubicBezTo>
                  <a:cubicBezTo>
                    <a:pt x="132" y="315"/>
                    <a:pt x="126" y="318"/>
                    <a:pt x="122" y="317"/>
                  </a:cubicBezTo>
                  <a:cubicBezTo>
                    <a:pt x="118" y="316"/>
                    <a:pt x="111" y="321"/>
                    <a:pt x="104" y="324"/>
                  </a:cubicBezTo>
                  <a:cubicBezTo>
                    <a:pt x="97" y="327"/>
                    <a:pt x="90" y="326"/>
                    <a:pt x="92" y="330"/>
                  </a:cubicBezTo>
                  <a:cubicBezTo>
                    <a:pt x="94" y="334"/>
                    <a:pt x="85" y="329"/>
                    <a:pt x="84" y="332"/>
                  </a:cubicBezTo>
                  <a:cubicBezTo>
                    <a:pt x="82" y="335"/>
                    <a:pt x="79" y="332"/>
                    <a:pt x="81" y="330"/>
                  </a:cubicBezTo>
                  <a:cubicBezTo>
                    <a:pt x="84" y="329"/>
                    <a:pt x="75" y="326"/>
                    <a:pt x="75" y="328"/>
                  </a:cubicBezTo>
                  <a:cubicBezTo>
                    <a:pt x="75" y="329"/>
                    <a:pt x="74" y="332"/>
                    <a:pt x="68" y="332"/>
                  </a:cubicBezTo>
                  <a:cubicBezTo>
                    <a:pt x="62" y="332"/>
                    <a:pt x="56" y="336"/>
                    <a:pt x="60" y="339"/>
                  </a:cubicBezTo>
                  <a:cubicBezTo>
                    <a:pt x="64" y="342"/>
                    <a:pt x="66" y="343"/>
                    <a:pt x="64" y="345"/>
                  </a:cubicBezTo>
                  <a:cubicBezTo>
                    <a:pt x="62" y="347"/>
                    <a:pt x="56" y="340"/>
                    <a:pt x="47" y="341"/>
                  </a:cubicBezTo>
                  <a:cubicBezTo>
                    <a:pt x="38" y="342"/>
                    <a:pt x="21" y="331"/>
                    <a:pt x="21" y="329"/>
                  </a:cubicBezTo>
                  <a:cubicBezTo>
                    <a:pt x="21" y="326"/>
                    <a:pt x="9" y="328"/>
                    <a:pt x="0" y="327"/>
                  </a:cubicBezTo>
                  <a:cubicBezTo>
                    <a:pt x="0" y="500"/>
                    <a:pt x="0" y="500"/>
                    <a:pt x="0" y="500"/>
                  </a:cubicBezTo>
                  <a:cubicBezTo>
                    <a:pt x="0" y="500"/>
                    <a:pt x="4" y="503"/>
                    <a:pt x="6" y="501"/>
                  </a:cubicBezTo>
                  <a:cubicBezTo>
                    <a:pt x="8" y="499"/>
                    <a:pt x="11" y="502"/>
                    <a:pt x="16" y="499"/>
                  </a:cubicBezTo>
                  <a:cubicBezTo>
                    <a:pt x="22" y="496"/>
                    <a:pt x="24" y="502"/>
                    <a:pt x="24" y="505"/>
                  </a:cubicBezTo>
                  <a:cubicBezTo>
                    <a:pt x="24" y="507"/>
                    <a:pt x="32" y="512"/>
                    <a:pt x="35" y="516"/>
                  </a:cubicBezTo>
                  <a:cubicBezTo>
                    <a:pt x="39" y="520"/>
                    <a:pt x="40" y="524"/>
                    <a:pt x="44" y="522"/>
                  </a:cubicBezTo>
                  <a:cubicBezTo>
                    <a:pt x="48" y="519"/>
                    <a:pt x="54" y="518"/>
                    <a:pt x="54" y="514"/>
                  </a:cubicBezTo>
                  <a:cubicBezTo>
                    <a:pt x="54" y="509"/>
                    <a:pt x="70" y="509"/>
                    <a:pt x="70" y="514"/>
                  </a:cubicBezTo>
                  <a:cubicBezTo>
                    <a:pt x="70" y="520"/>
                    <a:pt x="85" y="527"/>
                    <a:pt x="94" y="542"/>
                  </a:cubicBezTo>
                  <a:cubicBezTo>
                    <a:pt x="103" y="557"/>
                    <a:pt x="101" y="561"/>
                    <a:pt x="114" y="566"/>
                  </a:cubicBezTo>
                  <a:cubicBezTo>
                    <a:pt x="127" y="571"/>
                    <a:pt x="126" y="573"/>
                    <a:pt x="125" y="578"/>
                  </a:cubicBezTo>
                  <a:cubicBezTo>
                    <a:pt x="123" y="582"/>
                    <a:pt x="132" y="584"/>
                    <a:pt x="127" y="588"/>
                  </a:cubicBezTo>
                  <a:cubicBezTo>
                    <a:pt x="125" y="589"/>
                    <a:pt x="122" y="591"/>
                    <a:pt x="119" y="593"/>
                  </a:cubicBezTo>
                  <a:cubicBezTo>
                    <a:pt x="120" y="595"/>
                    <a:pt x="122" y="597"/>
                    <a:pt x="124" y="599"/>
                  </a:cubicBezTo>
                  <a:cubicBezTo>
                    <a:pt x="127" y="602"/>
                    <a:pt x="119" y="602"/>
                    <a:pt x="121" y="604"/>
                  </a:cubicBezTo>
                  <a:cubicBezTo>
                    <a:pt x="124" y="606"/>
                    <a:pt x="121" y="610"/>
                    <a:pt x="123" y="612"/>
                  </a:cubicBezTo>
                  <a:cubicBezTo>
                    <a:pt x="126" y="615"/>
                    <a:pt x="130" y="614"/>
                    <a:pt x="133" y="612"/>
                  </a:cubicBezTo>
                  <a:cubicBezTo>
                    <a:pt x="136" y="610"/>
                    <a:pt x="138" y="615"/>
                    <a:pt x="135" y="618"/>
                  </a:cubicBezTo>
                  <a:cubicBezTo>
                    <a:pt x="133" y="622"/>
                    <a:pt x="138" y="625"/>
                    <a:pt x="140" y="622"/>
                  </a:cubicBezTo>
                  <a:cubicBezTo>
                    <a:pt x="142" y="619"/>
                    <a:pt x="147" y="627"/>
                    <a:pt x="149" y="628"/>
                  </a:cubicBezTo>
                  <a:cubicBezTo>
                    <a:pt x="152" y="629"/>
                    <a:pt x="154" y="633"/>
                    <a:pt x="150" y="633"/>
                  </a:cubicBezTo>
                  <a:cubicBezTo>
                    <a:pt x="146" y="633"/>
                    <a:pt x="147" y="639"/>
                    <a:pt x="150" y="640"/>
                  </a:cubicBezTo>
                  <a:cubicBezTo>
                    <a:pt x="152" y="640"/>
                    <a:pt x="152" y="643"/>
                    <a:pt x="152" y="646"/>
                  </a:cubicBezTo>
                  <a:cubicBezTo>
                    <a:pt x="152" y="648"/>
                    <a:pt x="161" y="651"/>
                    <a:pt x="164" y="650"/>
                  </a:cubicBezTo>
                  <a:cubicBezTo>
                    <a:pt x="167" y="649"/>
                    <a:pt x="170" y="652"/>
                    <a:pt x="172" y="655"/>
                  </a:cubicBezTo>
                  <a:cubicBezTo>
                    <a:pt x="173" y="658"/>
                    <a:pt x="179" y="660"/>
                    <a:pt x="182" y="658"/>
                  </a:cubicBezTo>
                  <a:cubicBezTo>
                    <a:pt x="184" y="656"/>
                    <a:pt x="185" y="661"/>
                    <a:pt x="186" y="665"/>
                  </a:cubicBezTo>
                  <a:cubicBezTo>
                    <a:pt x="186" y="668"/>
                    <a:pt x="191" y="666"/>
                    <a:pt x="194" y="666"/>
                  </a:cubicBezTo>
                  <a:cubicBezTo>
                    <a:pt x="197" y="666"/>
                    <a:pt x="199" y="670"/>
                    <a:pt x="201" y="669"/>
                  </a:cubicBezTo>
                  <a:cubicBezTo>
                    <a:pt x="206" y="667"/>
                    <a:pt x="207" y="675"/>
                    <a:pt x="210" y="680"/>
                  </a:cubicBezTo>
                  <a:cubicBezTo>
                    <a:pt x="520" y="678"/>
                    <a:pt x="520" y="678"/>
                    <a:pt x="520" y="678"/>
                  </a:cubicBezTo>
                  <a:cubicBezTo>
                    <a:pt x="520" y="678"/>
                    <a:pt x="521" y="670"/>
                    <a:pt x="524" y="673"/>
                  </a:cubicBezTo>
                  <a:cubicBezTo>
                    <a:pt x="528" y="676"/>
                    <a:pt x="525" y="680"/>
                    <a:pt x="529" y="682"/>
                  </a:cubicBezTo>
                  <a:cubicBezTo>
                    <a:pt x="533" y="683"/>
                    <a:pt x="536" y="686"/>
                    <a:pt x="539" y="685"/>
                  </a:cubicBezTo>
                  <a:cubicBezTo>
                    <a:pt x="541" y="684"/>
                    <a:pt x="545" y="681"/>
                    <a:pt x="549" y="685"/>
                  </a:cubicBezTo>
                  <a:cubicBezTo>
                    <a:pt x="553" y="690"/>
                    <a:pt x="556" y="686"/>
                    <a:pt x="558" y="689"/>
                  </a:cubicBezTo>
                  <a:cubicBezTo>
                    <a:pt x="561" y="692"/>
                    <a:pt x="565" y="694"/>
                    <a:pt x="568" y="691"/>
                  </a:cubicBezTo>
                  <a:cubicBezTo>
                    <a:pt x="570" y="688"/>
                    <a:pt x="580" y="691"/>
                    <a:pt x="584" y="693"/>
                  </a:cubicBezTo>
                  <a:cubicBezTo>
                    <a:pt x="590" y="688"/>
                    <a:pt x="594" y="679"/>
                    <a:pt x="599" y="679"/>
                  </a:cubicBezTo>
                  <a:cubicBezTo>
                    <a:pt x="605" y="679"/>
                    <a:pt x="622" y="681"/>
                    <a:pt x="623" y="689"/>
                  </a:cubicBezTo>
                  <a:cubicBezTo>
                    <a:pt x="624" y="698"/>
                    <a:pt x="634" y="690"/>
                    <a:pt x="635" y="698"/>
                  </a:cubicBezTo>
                  <a:cubicBezTo>
                    <a:pt x="636" y="704"/>
                    <a:pt x="642" y="710"/>
                    <a:pt x="641" y="713"/>
                  </a:cubicBezTo>
                  <a:cubicBezTo>
                    <a:pt x="643" y="714"/>
                    <a:pt x="645" y="716"/>
                    <a:pt x="648" y="718"/>
                  </a:cubicBezTo>
                  <a:cubicBezTo>
                    <a:pt x="651" y="717"/>
                    <a:pt x="659" y="718"/>
                    <a:pt x="665" y="720"/>
                  </a:cubicBezTo>
                  <a:cubicBezTo>
                    <a:pt x="672" y="723"/>
                    <a:pt x="682" y="717"/>
                    <a:pt x="686" y="726"/>
                  </a:cubicBezTo>
                  <a:cubicBezTo>
                    <a:pt x="689" y="734"/>
                    <a:pt x="697" y="740"/>
                    <a:pt x="690" y="741"/>
                  </a:cubicBezTo>
                  <a:cubicBezTo>
                    <a:pt x="683" y="742"/>
                    <a:pt x="675" y="733"/>
                    <a:pt x="675" y="738"/>
                  </a:cubicBezTo>
                  <a:cubicBezTo>
                    <a:pt x="676" y="743"/>
                    <a:pt x="672" y="740"/>
                    <a:pt x="672" y="748"/>
                  </a:cubicBezTo>
                  <a:cubicBezTo>
                    <a:pt x="672" y="755"/>
                    <a:pt x="667" y="766"/>
                    <a:pt x="664" y="765"/>
                  </a:cubicBezTo>
                  <a:cubicBezTo>
                    <a:pt x="664" y="765"/>
                    <a:pt x="664" y="765"/>
                    <a:pt x="664" y="765"/>
                  </a:cubicBezTo>
                  <a:cubicBezTo>
                    <a:pt x="663" y="768"/>
                    <a:pt x="663" y="771"/>
                    <a:pt x="665" y="774"/>
                  </a:cubicBezTo>
                  <a:cubicBezTo>
                    <a:pt x="669" y="771"/>
                    <a:pt x="675" y="766"/>
                    <a:pt x="679" y="767"/>
                  </a:cubicBezTo>
                  <a:cubicBezTo>
                    <a:pt x="687" y="767"/>
                    <a:pt x="689" y="772"/>
                    <a:pt x="694" y="768"/>
                  </a:cubicBezTo>
                  <a:cubicBezTo>
                    <a:pt x="699" y="765"/>
                    <a:pt x="700" y="763"/>
                    <a:pt x="701" y="766"/>
                  </a:cubicBezTo>
                  <a:cubicBezTo>
                    <a:pt x="701" y="766"/>
                    <a:pt x="701" y="766"/>
                    <a:pt x="701" y="767"/>
                  </a:cubicBezTo>
                  <a:cubicBezTo>
                    <a:pt x="703" y="766"/>
                    <a:pt x="704" y="765"/>
                    <a:pt x="704" y="764"/>
                  </a:cubicBezTo>
                  <a:cubicBezTo>
                    <a:pt x="704" y="763"/>
                    <a:pt x="704" y="761"/>
                    <a:pt x="703" y="759"/>
                  </a:cubicBezTo>
                  <a:cubicBezTo>
                    <a:pt x="698" y="760"/>
                    <a:pt x="697" y="760"/>
                    <a:pt x="695" y="757"/>
                  </a:cubicBezTo>
                  <a:cubicBezTo>
                    <a:pt x="693" y="752"/>
                    <a:pt x="710" y="747"/>
                    <a:pt x="718" y="748"/>
                  </a:cubicBezTo>
                  <a:cubicBezTo>
                    <a:pt x="726" y="749"/>
                    <a:pt x="731" y="744"/>
                    <a:pt x="734" y="747"/>
                  </a:cubicBezTo>
                  <a:cubicBezTo>
                    <a:pt x="739" y="743"/>
                    <a:pt x="747" y="736"/>
                    <a:pt x="749" y="736"/>
                  </a:cubicBezTo>
                  <a:cubicBezTo>
                    <a:pt x="752" y="736"/>
                    <a:pt x="788" y="735"/>
                    <a:pt x="788" y="735"/>
                  </a:cubicBezTo>
                  <a:cubicBezTo>
                    <a:pt x="788" y="735"/>
                    <a:pt x="800" y="728"/>
                    <a:pt x="802" y="721"/>
                  </a:cubicBezTo>
                  <a:cubicBezTo>
                    <a:pt x="803" y="714"/>
                    <a:pt x="811" y="697"/>
                    <a:pt x="816" y="701"/>
                  </a:cubicBezTo>
                  <a:cubicBezTo>
                    <a:pt x="821" y="704"/>
                    <a:pt x="831" y="702"/>
                    <a:pt x="831" y="705"/>
                  </a:cubicBezTo>
                  <a:cubicBezTo>
                    <a:pt x="831" y="708"/>
                    <a:pt x="828" y="719"/>
                    <a:pt x="841" y="736"/>
                  </a:cubicBezTo>
                  <a:cubicBezTo>
                    <a:pt x="845" y="733"/>
                    <a:pt x="850" y="731"/>
                    <a:pt x="852" y="731"/>
                  </a:cubicBezTo>
                  <a:cubicBezTo>
                    <a:pt x="857" y="732"/>
                    <a:pt x="864" y="726"/>
                    <a:pt x="866" y="722"/>
                  </a:cubicBezTo>
                  <a:cubicBezTo>
                    <a:pt x="868" y="718"/>
                    <a:pt x="870" y="725"/>
                    <a:pt x="866" y="727"/>
                  </a:cubicBezTo>
                  <a:cubicBezTo>
                    <a:pt x="862" y="728"/>
                    <a:pt x="870" y="731"/>
                    <a:pt x="877" y="731"/>
                  </a:cubicBezTo>
                  <a:cubicBezTo>
                    <a:pt x="884" y="730"/>
                    <a:pt x="873" y="733"/>
                    <a:pt x="868" y="733"/>
                  </a:cubicBezTo>
                  <a:cubicBezTo>
                    <a:pt x="863" y="733"/>
                    <a:pt x="861" y="733"/>
                    <a:pt x="854" y="740"/>
                  </a:cubicBezTo>
                  <a:cubicBezTo>
                    <a:pt x="847" y="747"/>
                    <a:pt x="848" y="749"/>
                    <a:pt x="852" y="753"/>
                  </a:cubicBezTo>
                  <a:cubicBezTo>
                    <a:pt x="856" y="756"/>
                    <a:pt x="862" y="755"/>
                    <a:pt x="867" y="750"/>
                  </a:cubicBezTo>
                  <a:cubicBezTo>
                    <a:pt x="873" y="745"/>
                    <a:pt x="872" y="741"/>
                    <a:pt x="878" y="741"/>
                  </a:cubicBezTo>
                  <a:cubicBezTo>
                    <a:pt x="883" y="741"/>
                    <a:pt x="898" y="736"/>
                    <a:pt x="904" y="734"/>
                  </a:cubicBezTo>
                  <a:cubicBezTo>
                    <a:pt x="910" y="732"/>
                    <a:pt x="906" y="731"/>
                    <a:pt x="906" y="728"/>
                  </a:cubicBezTo>
                  <a:cubicBezTo>
                    <a:pt x="906" y="725"/>
                    <a:pt x="917" y="725"/>
                    <a:pt x="921" y="723"/>
                  </a:cubicBezTo>
                  <a:cubicBezTo>
                    <a:pt x="925" y="720"/>
                    <a:pt x="920" y="718"/>
                    <a:pt x="917" y="718"/>
                  </a:cubicBezTo>
                  <a:close/>
                  <a:moveTo>
                    <a:pt x="266" y="394"/>
                  </a:moveTo>
                  <a:cubicBezTo>
                    <a:pt x="260" y="402"/>
                    <a:pt x="257" y="403"/>
                    <a:pt x="251" y="402"/>
                  </a:cubicBezTo>
                  <a:cubicBezTo>
                    <a:pt x="244" y="401"/>
                    <a:pt x="240" y="404"/>
                    <a:pt x="243" y="407"/>
                  </a:cubicBezTo>
                  <a:cubicBezTo>
                    <a:pt x="246" y="409"/>
                    <a:pt x="247" y="411"/>
                    <a:pt x="240" y="413"/>
                  </a:cubicBezTo>
                  <a:cubicBezTo>
                    <a:pt x="233" y="414"/>
                    <a:pt x="228" y="420"/>
                    <a:pt x="225" y="419"/>
                  </a:cubicBezTo>
                  <a:cubicBezTo>
                    <a:pt x="223" y="418"/>
                    <a:pt x="237" y="408"/>
                    <a:pt x="234" y="405"/>
                  </a:cubicBezTo>
                  <a:cubicBezTo>
                    <a:pt x="230" y="402"/>
                    <a:pt x="220" y="410"/>
                    <a:pt x="220" y="413"/>
                  </a:cubicBezTo>
                  <a:cubicBezTo>
                    <a:pt x="220" y="417"/>
                    <a:pt x="214" y="417"/>
                    <a:pt x="210" y="417"/>
                  </a:cubicBezTo>
                  <a:cubicBezTo>
                    <a:pt x="206" y="416"/>
                    <a:pt x="201" y="413"/>
                    <a:pt x="205" y="412"/>
                  </a:cubicBezTo>
                  <a:cubicBezTo>
                    <a:pt x="209" y="412"/>
                    <a:pt x="206" y="408"/>
                    <a:pt x="211" y="406"/>
                  </a:cubicBezTo>
                  <a:cubicBezTo>
                    <a:pt x="217" y="404"/>
                    <a:pt x="210" y="401"/>
                    <a:pt x="212" y="399"/>
                  </a:cubicBezTo>
                  <a:cubicBezTo>
                    <a:pt x="214" y="397"/>
                    <a:pt x="224" y="401"/>
                    <a:pt x="224" y="397"/>
                  </a:cubicBezTo>
                  <a:cubicBezTo>
                    <a:pt x="225" y="393"/>
                    <a:pt x="214" y="390"/>
                    <a:pt x="210" y="392"/>
                  </a:cubicBezTo>
                  <a:cubicBezTo>
                    <a:pt x="207" y="394"/>
                    <a:pt x="198" y="400"/>
                    <a:pt x="188" y="396"/>
                  </a:cubicBezTo>
                  <a:cubicBezTo>
                    <a:pt x="185" y="394"/>
                    <a:pt x="213" y="391"/>
                    <a:pt x="218" y="387"/>
                  </a:cubicBezTo>
                  <a:cubicBezTo>
                    <a:pt x="223" y="382"/>
                    <a:pt x="244" y="377"/>
                    <a:pt x="246" y="381"/>
                  </a:cubicBezTo>
                  <a:cubicBezTo>
                    <a:pt x="248" y="385"/>
                    <a:pt x="235" y="388"/>
                    <a:pt x="241" y="392"/>
                  </a:cubicBezTo>
                  <a:cubicBezTo>
                    <a:pt x="247" y="395"/>
                    <a:pt x="258" y="393"/>
                    <a:pt x="260" y="389"/>
                  </a:cubicBezTo>
                  <a:cubicBezTo>
                    <a:pt x="262" y="385"/>
                    <a:pt x="273" y="386"/>
                    <a:pt x="266" y="394"/>
                  </a:cubicBezTo>
                  <a:close/>
                  <a:moveTo>
                    <a:pt x="329" y="474"/>
                  </a:moveTo>
                  <a:cubicBezTo>
                    <a:pt x="322" y="481"/>
                    <a:pt x="322" y="479"/>
                    <a:pt x="315" y="480"/>
                  </a:cubicBezTo>
                  <a:cubicBezTo>
                    <a:pt x="309" y="482"/>
                    <a:pt x="314" y="488"/>
                    <a:pt x="306" y="489"/>
                  </a:cubicBezTo>
                  <a:cubicBezTo>
                    <a:pt x="298" y="490"/>
                    <a:pt x="278" y="490"/>
                    <a:pt x="275" y="486"/>
                  </a:cubicBezTo>
                  <a:cubicBezTo>
                    <a:pt x="274" y="484"/>
                    <a:pt x="286" y="485"/>
                    <a:pt x="287" y="482"/>
                  </a:cubicBezTo>
                  <a:cubicBezTo>
                    <a:pt x="288" y="479"/>
                    <a:pt x="291" y="473"/>
                    <a:pt x="296" y="473"/>
                  </a:cubicBezTo>
                  <a:cubicBezTo>
                    <a:pt x="301" y="473"/>
                    <a:pt x="300" y="467"/>
                    <a:pt x="292" y="463"/>
                  </a:cubicBezTo>
                  <a:cubicBezTo>
                    <a:pt x="284" y="459"/>
                    <a:pt x="304" y="456"/>
                    <a:pt x="308" y="463"/>
                  </a:cubicBezTo>
                  <a:cubicBezTo>
                    <a:pt x="313" y="469"/>
                    <a:pt x="321" y="473"/>
                    <a:pt x="326" y="469"/>
                  </a:cubicBezTo>
                  <a:cubicBezTo>
                    <a:pt x="330" y="464"/>
                    <a:pt x="356" y="452"/>
                    <a:pt x="356" y="458"/>
                  </a:cubicBezTo>
                  <a:cubicBezTo>
                    <a:pt x="356" y="464"/>
                    <a:pt x="337" y="468"/>
                    <a:pt x="329" y="474"/>
                  </a:cubicBezTo>
                  <a:close/>
                  <a:moveTo>
                    <a:pt x="503" y="656"/>
                  </a:moveTo>
                  <a:cubicBezTo>
                    <a:pt x="498" y="657"/>
                    <a:pt x="504" y="642"/>
                    <a:pt x="494" y="636"/>
                  </a:cubicBezTo>
                  <a:cubicBezTo>
                    <a:pt x="482" y="630"/>
                    <a:pt x="477" y="618"/>
                    <a:pt x="477" y="611"/>
                  </a:cubicBezTo>
                  <a:cubicBezTo>
                    <a:pt x="477" y="605"/>
                    <a:pt x="487" y="602"/>
                    <a:pt x="491" y="607"/>
                  </a:cubicBezTo>
                  <a:cubicBezTo>
                    <a:pt x="495" y="612"/>
                    <a:pt x="501" y="632"/>
                    <a:pt x="504" y="639"/>
                  </a:cubicBezTo>
                  <a:cubicBezTo>
                    <a:pt x="508" y="645"/>
                    <a:pt x="508" y="656"/>
                    <a:pt x="503" y="656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459" name="Freeform 125"/>
            <p:cNvSpPr>
              <a:spLocks noEditPoints="1"/>
            </p:cNvSpPr>
            <p:nvPr/>
          </p:nvSpPr>
          <p:spPr bwMode="auto">
            <a:xfrm>
              <a:off x="979636" y="1868389"/>
              <a:ext cx="2470587" cy="1517058"/>
            </a:xfrm>
            <a:custGeom>
              <a:avLst/>
              <a:gdLst/>
              <a:ahLst/>
              <a:cxnLst>
                <a:cxn ang="0">
                  <a:pos x="350" y="230"/>
                </a:cxn>
                <a:cxn ang="0">
                  <a:pos x="306" y="35"/>
                </a:cxn>
                <a:cxn ang="0">
                  <a:pos x="185" y="21"/>
                </a:cxn>
                <a:cxn ang="0">
                  <a:pos x="135" y="10"/>
                </a:cxn>
                <a:cxn ang="0">
                  <a:pos x="93" y="21"/>
                </a:cxn>
                <a:cxn ang="0">
                  <a:pos x="19" y="59"/>
                </a:cxn>
                <a:cxn ang="0">
                  <a:pos x="71" y="103"/>
                </a:cxn>
                <a:cxn ang="0">
                  <a:pos x="17" y="106"/>
                </a:cxn>
                <a:cxn ang="0">
                  <a:pos x="59" y="136"/>
                </a:cxn>
                <a:cxn ang="0">
                  <a:pos x="43" y="158"/>
                </a:cxn>
                <a:cxn ang="0">
                  <a:pos x="45" y="219"/>
                </a:cxn>
                <a:cxn ang="0">
                  <a:pos x="96" y="236"/>
                </a:cxn>
                <a:cxn ang="0">
                  <a:pos x="102" y="269"/>
                </a:cxn>
                <a:cxn ang="0">
                  <a:pos x="84" y="287"/>
                </a:cxn>
                <a:cxn ang="0">
                  <a:pos x="147" y="250"/>
                </a:cxn>
                <a:cxn ang="0">
                  <a:pos x="173" y="213"/>
                </a:cxn>
                <a:cxn ang="0">
                  <a:pos x="191" y="201"/>
                </a:cxn>
                <a:cxn ang="0">
                  <a:pos x="226" y="215"/>
                </a:cxn>
                <a:cxn ang="0">
                  <a:pos x="248" y="202"/>
                </a:cxn>
                <a:cxn ang="0">
                  <a:pos x="276" y="213"/>
                </a:cxn>
                <a:cxn ang="0">
                  <a:pos x="340" y="232"/>
                </a:cxn>
                <a:cxn ang="0">
                  <a:pos x="375" y="248"/>
                </a:cxn>
                <a:cxn ang="0">
                  <a:pos x="376" y="261"/>
                </a:cxn>
                <a:cxn ang="0">
                  <a:pos x="389" y="263"/>
                </a:cxn>
                <a:cxn ang="0">
                  <a:pos x="401" y="274"/>
                </a:cxn>
                <a:cxn ang="0">
                  <a:pos x="396" y="300"/>
                </a:cxn>
                <a:cxn ang="0">
                  <a:pos x="421" y="299"/>
                </a:cxn>
                <a:cxn ang="0">
                  <a:pos x="15" y="313"/>
                </a:cxn>
                <a:cxn ang="0">
                  <a:pos x="178" y="240"/>
                </a:cxn>
                <a:cxn ang="0">
                  <a:pos x="177" y="256"/>
                </a:cxn>
                <a:cxn ang="0">
                  <a:pos x="25" y="219"/>
                </a:cxn>
                <a:cxn ang="0">
                  <a:pos x="1094" y="443"/>
                </a:cxn>
                <a:cxn ang="0">
                  <a:pos x="1010" y="472"/>
                </a:cxn>
                <a:cxn ang="0">
                  <a:pos x="970" y="473"/>
                </a:cxn>
                <a:cxn ang="0">
                  <a:pos x="926" y="471"/>
                </a:cxn>
                <a:cxn ang="0">
                  <a:pos x="954" y="426"/>
                </a:cxn>
                <a:cxn ang="0">
                  <a:pos x="902" y="410"/>
                </a:cxn>
                <a:cxn ang="0">
                  <a:pos x="864" y="397"/>
                </a:cxn>
                <a:cxn ang="0">
                  <a:pos x="516" y="388"/>
                </a:cxn>
                <a:cxn ang="0">
                  <a:pos x="510" y="395"/>
                </a:cxn>
                <a:cxn ang="0">
                  <a:pos x="501" y="436"/>
                </a:cxn>
                <a:cxn ang="0">
                  <a:pos x="513" y="539"/>
                </a:cxn>
                <a:cxn ang="0">
                  <a:pos x="557" y="590"/>
                </a:cxn>
                <a:cxn ang="0">
                  <a:pos x="647" y="625"/>
                </a:cxn>
                <a:cxn ang="0">
                  <a:pos x="724" y="647"/>
                </a:cxn>
                <a:cxn ang="0">
                  <a:pos x="783" y="685"/>
                </a:cxn>
                <a:cxn ang="0">
                  <a:pos x="818" y="658"/>
                </a:cxn>
                <a:cxn ang="0">
                  <a:pos x="862" y="644"/>
                </a:cxn>
                <a:cxn ang="0">
                  <a:pos x="889" y="641"/>
                </a:cxn>
                <a:cxn ang="0">
                  <a:pos x="944" y="645"/>
                </a:cxn>
                <a:cxn ang="0">
                  <a:pos x="983" y="699"/>
                </a:cxn>
                <a:cxn ang="0">
                  <a:pos x="994" y="608"/>
                </a:cxn>
                <a:cxn ang="0">
                  <a:pos x="1036" y="571"/>
                </a:cxn>
                <a:cxn ang="0">
                  <a:pos x="1032" y="539"/>
                </a:cxn>
                <a:cxn ang="0">
                  <a:pos x="1049" y="541"/>
                </a:cxn>
                <a:cxn ang="0">
                  <a:pos x="1088" y="499"/>
                </a:cxn>
                <a:cxn ang="0">
                  <a:pos x="1102" y="475"/>
                </a:cxn>
                <a:cxn ang="0">
                  <a:pos x="1137" y="413"/>
                </a:cxn>
              </a:cxnLst>
              <a:rect l="0" t="0" r="r" b="b"/>
              <a:pathLst>
                <a:path w="1147" h="705">
                  <a:moveTo>
                    <a:pt x="431" y="286"/>
                  </a:moveTo>
                  <a:cubicBezTo>
                    <a:pt x="432" y="281"/>
                    <a:pt x="433" y="279"/>
                    <a:pt x="420" y="274"/>
                  </a:cubicBezTo>
                  <a:cubicBezTo>
                    <a:pt x="407" y="269"/>
                    <a:pt x="409" y="265"/>
                    <a:pt x="400" y="250"/>
                  </a:cubicBezTo>
                  <a:cubicBezTo>
                    <a:pt x="391" y="235"/>
                    <a:pt x="376" y="228"/>
                    <a:pt x="376" y="222"/>
                  </a:cubicBezTo>
                  <a:cubicBezTo>
                    <a:pt x="376" y="217"/>
                    <a:pt x="360" y="217"/>
                    <a:pt x="360" y="222"/>
                  </a:cubicBezTo>
                  <a:cubicBezTo>
                    <a:pt x="360" y="226"/>
                    <a:pt x="354" y="227"/>
                    <a:pt x="350" y="230"/>
                  </a:cubicBezTo>
                  <a:cubicBezTo>
                    <a:pt x="346" y="232"/>
                    <a:pt x="345" y="228"/>
                    <a:pt x="341" y="224"/>
                  </a:cubicBezTo>
                  <a:cubicBezTo>
                    <a:pt x="338" y="220"/>
                    <a:pt x="330" y="215"/>
                    <a:pt x="330" y="213"/>
                  </a:cubicBezTo>
                  <a:cubicBezTo>
                    <a:pt x="330" y="210"/>
                    <a:pt x="328" y="204"/>
                    <a:pt x="322" y="207"/>
                  </a:cubicBezTo>
                  <a:cubicBezTo>
                    <a:pt x="317" y="210"/>
                    <a:pt x="314" y="207"/>
                    <a:pt x="312" y="209"/>
                  </a:cubicBezTo>
                  <a:cubicBezTo>
                    <a:pt x="310" y="211"/>
                    <a:pt x="306" y="208"/>
                    <a:pt x="306" y="208"/>
                  </a:cubicBezTo>
                  <a:cubicBezTo>
                    <a:pt x="306" y="35"/>
                    <a:pt x="306" y="35"/>
                    <a:pt x="306" y="35"/>
                  </a:cubicBezTo>
                  <a:cubicBezTo>
                    <a:pt x="304" y="35"/>
                    <a:pt x="302" y="34"/>
                    <a:pt x="301" y="34"/>
                  </a:cubicBezTo>
                  <a:cubicBezTo>
                    <a:pt x="294" y="31"/>
                    <a:pt x="283" y="26"/>
                    <a:pt x="277" y="27"/>
                  </a:cubicBezTo>
                  <a:cubicBezTo>
                    <a:pt x="271" y="29"/>
                    <a:pt x="260" y="30"/>
                    <a:pt x="256" y="28"/>
                  </a:cubicBezTo>
                  <a:cubicBezTo>
                    <a:pt x="252" y="26"/>
                    <a:pt x="246" y="24"/>
                    <a:pt x="238" y="26"/>
                  </a:cubicBezTo>
                  <a:cubicBezTo>
                    <a:pt x="230" y="27"/>
                    <a:pt x="225" y="21"/>
                    <a:pt x="214" y="19"/>
                  </a:cubicBezTo>
                  <a:cubicBezTo>
                    <a:pt x="204" y="16"/>
                    <a:pt x="189" y="19"/>
                    <a:pt x="185" y="21"/>
                  </a:cubicBezTo>
                  <a:cubicBezTo>
                    <a:pt x="182" y="22"/>
                    <a:pt x="183" y="17"/>
                    <a:pt x="178" y="17"/>
                  </a:cubicBezTo>
                  <a:cubicBezTo>
                    <a:pt x="174" y="18"/>
                    <a:pt x="177" y="15"/>
                    <a:pt x="175" y="12"/>
                  </a:cubicBezTo>
                  <a:cubicBezTo>
                    <a:pt x="172" y="8"/>
                    <a:pt x="160" y="11"/>
                    <a:pt x="155" y="12"/>
                  </a:cubicBezTo>
                  <a:cubicBezTo>
                    <a:pt x="151" y="12"/>
                    <a:pt x="149" y="10"/>
                    <a:pt x="150" y="7"/>
                  </a:cubicBezTo>
                  <a:cubicBezTo>
                    <a:pt x="150" y="5"/>
                    <a:pt x="146" y="6"/>
                    <a:pt x="144" y="9"/>
                  </a:cubicBezTo>
                  <a:cubicBezTo>
                    <a:pt x="142" y="12"/>
                    <a:pt x="137" y="12"/>
                    <a:pt x="135" y="10"/>
                  </a:cubicBezTo>
                  <a:cubicBezTo>
                    <a:pt x="133" y="8"/>
                    <a:pt x="139" y="8"/>
                    <a:pt x="140" y="5"/>
                  </a:cubicBezTo>
                  <a:cubicBezTo>
                    <a:pt x="140" y="3"/>
                    <a:pt x="133" y="2"/>
                    <a:pt x="131" y="1"/>
                  </a:cubicBezTo>
                  <a:cubicBezTo>
                    <a:pt x="128" y="0"/>
                    <a:pt x="124" y="4"/>
                    <a:pt x="119" y="8"/>
                  </a:cubicBezTo>
                  <a:cubicBezTo>
                    <a:pt x="114" y="13"/>
                    <a:pt x="106" y="13"/>
                    <a:pt x="101" y="12"/>
                  </a:cubicBezTo>
                  <a:cubicBezTo>
                    <a:pt x="96" y="12"/>
                    <a:pt x="90" y="13"/>
                    <a:pt x="91" y="15"/>
                  </a:cubicBezTo>
                  <a:cubicBezTo>
                    <a:pt x="91" y="18"/>
                    <a:pt x="97" y="18"/>
                    <a:pt x="93" y="21"/>
                  </a:cubicBezTo>
                  <a:cubicBezTo>
                    <a:pt x="90" y="25"/>
                    <a:pt x="88" y="17"/>
                    <a:pt x="85" y="20"/>
                  </a:cubicBezTo>
                  <a:cubicBezTo>
                    <a:pt x="81" y="24"/>
                    <a:pt x="71" y="24"/>
                    <a:pt x="68" y="23"/>
                  </a:cubicBezTo>
                  <a:cubicBezTo>
                    <a:pt x="66" y="23"/>
                    <a:pt x="58" y="32"/>
                    <a:pt x="55" y="34"/>
                  </a:cubicBezTo>
                  <a:cubicBezTo>
                    <a:pt x="53" y="37"/>
                    <a:pt x="57" y="39"/>
                    <a:pt x="50" y="46"/>
                  </a:cubicBezTo>
                  <a:cubicBezTo>
                    <a:pt x="44" y="54"/>
                    <a:pt x="26" y="52"/>
                    <a:pt x="22" y="52"/>
                  </a:cubicBezTo>
                  <a:cubicBezTo>
                    <a:pt x="18" y="52"/>
                    <a:pt x="21" y="56"/>
                    <a:pt x="19" y="59"/>
                  </a:cubicBezTo>
                  <a:cubicBezTo>
                    <a:pt x="17" y="62"/>
                    <a:pt x="21" y="64"/>
                    <a:pt x="31" y="67"/>
                  </a:cubicBezTo>
                  <a:cubicBezTo>
                    <a:pt x="42" y="70"/>
                    <a:pt x="49" y="83"/>
                    <a:pt x="50" y="87"/>
                  </a:cubicBezTo>
                  <a:cubicBezTo>
                    <a:pt x="51" y="90"/>
                    <a:pt x="64" y="86"/>
                    <a:pt x="69" y="87"/>
                  </a:cubicBezTo>
                  <a:cubicBezTo>
                    <a:pt x="74" y="88"/>
                    <a:pt x="68" y="95"/>
                    <a:pt x="73" y="97"/>
                  </a:cubicBezTo>
                  <a:cubicBezTo>
                    <a:pt x="77" y="99"/>
                    <a:pt x="83" y="96"/>
                    <a:pt x="85" y="99"/>
                  </a:cubicBezTo>
                  <a:cubicBezTo>
                    <a:pt x="86" y="103"/>
                    <a:pt x="76" y="99"/>
                    <a:pt x="71" y="103"/>
                  </a:cubicBezTo>
                  <a:cubicBezTo>
                    <a:pt x="66" y="107"/>
                    <a:pt x="64" y="109"/>
                    <a:pt x="62" y="106"/>
                  </a:cubicBezTo>
                  <a:cubicBezTo>
                    <a:pt x="60" y="103"/>
                    <a:pt x="51" y="105"/>
                    <a:pt x="47" y="105"/>
                  </a:cubicBezTo>
                  <a:cubicBezTo>
                    <a:pt x="43" y="106"/>
                    <a:pt x="47" y="100"/>
                    <a:pt x="47" y="98"/>
                  </a:cubicBezTo>
                  <a:cubicBezTo>
                    <a:pt x="47" y="95"/>
                    <a:pt x="41" y="93"/>
                    <a:pt x="33" y="98"/>
                  </a:cubicBezTo>
                  <a:cubicBezTo>
                    <a:pt x="25" y="103"/>
                    <a:pt x="28" y="101"/>
                    <a:pt x="27" y="105"/>
                  </a:cubicBezTo>
                  <a:cubicBezTo>
                    <a:pt x="26" y="109"/>
                    <a:pt x="22" y="103"/>
                    <a:pt x="17" y="106"/>
                  </a:cubicBezTo>
                  <a:cubicBezTo>
                    <a:pt x="12" y="109"/>
                    <a:pt x="3" y="111"/>
                    <a:pt x="2" y="115"/>
                  </a:cubicBezTo>
                  <a:cubicBezTo>
                    <a:pt x="0" y="118"/>
                    <a:pt x="13" y="120"/>
                    <a:pt x="18" y="121"/>
                  </a:cubicBezTo>
                  <a:cubicBezTo>
                    <a:pt x="23" y="122"/>
                    <a:pt x="12" y="125"/>
                    <a:pt x="16" y="127"/>
                  </a:cubicBezTo>
                  <a:cubicBezTo>
                    <a:pt x="20" y="128"/>
                    <a:pt x="18" y="132"/>
                    <a:pt x="25" y="135"/>
                  </a:cubicBezTo>
                  <a:cubicBezTo>
                    <a:pt x="31" y="138"/>
                    <a:pt x="45" y="135"/>
                    <a:pt x="49" y="135"/>
                  </a:cubicBezTo>
                  <a:cubicBezTo>
                    <a:pt x="52" y="135"/>
                    <a:pt x="56" y="139"/>
                    <a:pt x="59" y="136"/>
                  </a:cubicBezTo>
                  <a:cubicBezTo>
                    <a:pt x="62" y="133"/>
                    <a:pt x="73" y="124"/>
                    <a:pt x="79" y="129"/>
                  </a:cubicBezTo>
                  <a:cubicBezTo>
                    <a:pt x="85" y="134"/>
                    <a:pt x="73" y="134"/>
                    <a:pt x="76" y="137"/>
                  </a:cubicBezTo>
                  <a:cubicBezTo>
                    <a:pt x="79" y="140"/>
                    <a:pt x="82" y="148"/>
                    <a:pt x="77" y="152"/>
                  </a:cubicBezTo>
                  <a:cubicBezTo>
                    <a:pt x="71" y="156"/>
                    <a:pt x="66" y="153"/>
                    <a:pt x="63" y="153"/>
                  </a:cubicBezTo>
                  <a:cubicBezTo>
                    <a:pt x="60" y="153"/>
                    <a:pt x="62" y="158"/>
                    <a:pt x="57" y="162"/>
                  </a:cubicBezTo>
                  <a:cubicBezTo>
                    <a:pt x="52" y="166"/>
                    <a:pt x="49" y="158"/>
                    <a:pt x="43" y="158"/>
                  </a:cubicBezTo>
                  <a:cubicBezTo>
                    <a:pt x="37" y="158"/>
                    <a:pt x="38" y="166"/>
                    <a:pt x="38" y="170"/>
                  </a:cubicBezTo>
                  <a:cubicBezTo>
                    <a:pt x="39" y="173"/>
                    <a:pt x="29" y="169"/>
                    <a:pt x="27" y="178"/>
                  </a:cubicBezTo>
                  <a:cubicBezTo>
                    <a:pt x="25" y="187"/>
                    <a:pt x="15" y="179"/>
                    <a:pt x="22" y="188"/>
                  </a:cubicBezTo>
                  <a:cubicBezTo>
                    <a:pt x="28" y="197"/>
                    <a:pt x="27" y="191"/>
                    <a:pt x="32" y="195"/>
                  </a:cubicBezTo>
                  <a:cubicBezTo>
                    <a:pt x="37" y="198"/>
                    <a:pt x="26" y="204"/>
                    <a:pt x="31" y="205"/>
                  </a:cubicBezTo>
                  <a:cubicBezTo>
                    <a:pt x="36" y="206"/>
                    <a:pt x="42" y="215"/>
                    <a:pt x="45" y="219"/>
                  </a:cubicBezTo>
                  <a:cubicBezTo>
                    <a:pt x="49" y="222"/>
                    <a:pt x="53" y="217"/>
                    <a:pt x="59" y="217"/>
                  </a:cubicBezTo>
                  <a:cubicBezTo>
                    <a:pt x="64" y="216"/>
                    <a:pt x="61" y="209"/>
                    <a:pt x="64" y="212"/>
                  </a:cubicBezTo>
                  <a:cubicBezTo>
                    <a:pt x="67" y="215"/>
                    <a:pt x="72" y="223"/>
                    <a:pt x="69" y="225"/>
                  </a:cubicBezTo>
                  <a:cubicBezTo>
                    <a:pt x="66" y="227"/>
                    <a:pt x="68" y="233"/>
                    <a:pt x="68" y="236"/>
                  </a:cubicBezTo>
                  <a:cubicBezTo>
                    <a:pt x="67" y="239"/>
                    <a:pt x="79" y="238"/>
                    <a:pt x="80" y="234"/>
                  </a:cubicBezTo>
                  <a:cubicBezTo>
                    <a:pt x="81" y="231"/>
                    <a:pt x="90" y="230"/>
                    <a:pt x="96" y="236"/>
                  </a:cubicBezTo>
                  <a:cubicBezTo>
                    <a:pt x="101" y="241"/>
                    <a:pt x="103" y="242"/>
                    <a:pt x="103" y="238"/>
                  </a:cubicBezTo>
                  <a:cubicBezTo>
                    <a:pt x="103" y="233"/>
                    <a:pt x="107" y="228"/>
                    <a:pt x="107" y="232"/>
                  </a:cubicBezTo>
                  <a:cubicBezTo>
                    <a:pt x="108" y="236"/>
                    <a:pt x="112" y="237"/>
                    <a:pt x="120" y="233"/>
                  </a:cubicBezTo>
                  <a:cubicBezTo>
                    <a:pt x="127" y="230"/>
                    <a:pt x="124" y="234"/>
                    <a:pt x="120" y="239"/>
                  </a:cubicBezTo>
                  <a:cubicBezTo>
                    <a:pt x="114" y="245"/>
                    <a:pt x="120" y="256"/>
                    <a:pt x="116" y="257"/>
                  </a:cubicBezTo>
                  <a:cubicBezTo>
                    <a:pt x="112" y="258"/>
                    <a:pt x="109" y="268"/>
                    <a:pt x="102" y="269"/>
                  </a:cubicBezTo>
                  <a:cubicBezTo>
                    <a:pt x="96" y="269"/>
                    <a:pt x="85" y="282"/>
                    <a:pt x="83" y="284"/>
                  </a:cubicBezTo>
                  <a:cubicBezTo>
                    <a:pt x="82" y="286"/>
                    <a:pt x="68" y="280"/>
                    <a:pt x="66" y="285"/>
                  </a:cubicBezTo>
                  <a:cubicBezTo>
                    <a:pt x="64" y="291"/>
                    <a:pt x="55" y="295"/>
                    <a:pt x="57" y="298"/>
                  </a:cubicBezTo>
                  <a:cubicBezTo>
                    <a:pt x="59" y="299"/>
                    <a:pt x="70" y="293"/>
                    <a:pt x="71" y="290"/>
                  </a:cubicBezTo>
                  <a:cubicBezTo>
                    <a:pt x="71" y="287"/>
                    <a:pt x="73" y="288"/>
                    <a:pt x="75" y="290"/>
                  </a:cubicBezTo>
                  <a:cubicBezTo>
                    <a:pt x="77" y="292"/>
                    <a:pt x="82" y="289"/>
                    <a:pt x="84" y="287"/>
                  </a:cubicBezTo>
                  <a:cubicBezTo>
                    <a:pt x="86" y="285"/>
                    <a:pt x="90" y="286"/>
                    <a:pt x="92" y="286"/>
                  </a:cubicBezTo>
                  <a:cubicBezTo>
                    <a:pt x="95" y="286"/>
                    <a:pt x="96" y="283"/>
                    <a:pt x="102" y="282"/>
                  </a:cubicBezTo>
                  <a:cubicBezTo>
                    <a:pt x="109" y="281"/>
                    <a:pt x="108" y="279"/>
                    <a:pt x="109" y="275"/>
                  </a:cubicBezTo>
                  <a:cubicBezTo>
                    <a:pt x="111" y="272"/>
                    <a:pt x="127" y="264"/>
                    <a:pt x="130" y="264"/>
                  </a:cubicBezTo>
                  <a:cubicBezTo>
                    <a:pt x="133" y="263"/>
                    <a:pt x="131" y="258"/>
                    <a:pt x="134" y="258"/>
                  </a:cubicBezTo>
                  <a:cubicBezTo>
                    <a:pt x="137" y="257"/>
                    <a:pt x="142" y="253"/>
                    <a:pt x="147" y="250"/>
                  </a:cubicBezTo>
                  <a:cubicBezTo>
                    <a:pt x="151" y="246"/>
                    <a:pt x="152" y="248"/>
                    <a:pt x="155" y="247"/>
                  </a:cubicBezTo>
                  <a:cubicBezTo>
                    <a:pt x="158" y="245"/>
                    <a:pt x="156" y="239"/>
                    <a:pt x="159" y="238"/>
                  </a:cubicBezTo>
                  <a:cubicBezTo>
                    <a:pt x="162" y="238"/>
                    <a:pt x="165" y="235"/>
                    <a:pt x="165" y="233"/>
                  </a:cubicBezTo>
                  <a:cubicBezTo>
                    <a:pt x="165" y="230"/>
                    <a:pt x="157" y="230"/>
                    <a:pt x="156" y="228"/>
                  </a:cubicBezTo>
                  <a:cubicBezTo>
                    <a:pt x="155" y="226"/>
                    <a:pt x="162" y="220"/>
                    <a:pt x="165" y="220"/>
                  </a:cubicBezTo>
                  <a:cubicBezTo>
                    <a:pt x="168" y="220"/>
                    <a:pt x="172" y="217"/>
                    <a:pt x="173" y="213"/>
                  </a:cubicBezTo>
                  <a:cubicBezTo>
                    <a:pt x="173" y="209"/>
                    <a:pt x="177" y="209"/>
                    <a:pt x="180" y="205"/>
                  </a:cubicBezTo>
                  <a:cubicBezTo>
                    <a:pt x="183" y="202"/>
                    <a:pt x="183" y="199"/>
                    <a:pt x="186" y="198"/>
                  </a:cubicBezTo>
                  <a:cubicBezTo>
                    <a:pt x="189" y="198"/>
                    <a:pt x="192" y="194"/>
                    <a:pt x="196" y="192"/>
                  </a:cubicBezTo>
                  <a:cubicBezTo>
                    <a:pt x="199" y="190"/>
                    <a:pt x="196" y="194"/>
                    <a:pt x="202" y="194"/>
                  </a:cubicBezTo>
                  <a:cubicBezTo>
                    <a:pt x="209" y="195"/>
                    <a:pt x="208" y="201"/>
                    <a:pt x="203" y="199"/>
                  </a:cubicBezTo>
                  <a:cubicBezTo>
                    <a:pt x="198" y="196"/>
                    <a:pt x="195" y="197"/>
                    <a:pt x="191" y="201"/>
                  </a:cubicBezTo>
                  <a:cubicBezTo>
                    <a:pt x="186" y="205"/>
                    <a:pt x="190" y="206"/>
                    <a:pt x="186" y="211"/>
                  </a:cubicBezTo>
                  <a:cubicBezTo>
                    <a:pt x="183" y="216"/>
                    <a:pt x="183" y="219"/>
                    <a:pt x="187" y="219"/>
                  </a:cubicBezTo>
                  <a:cubicBezTo>
                    <a:pt x="192" y="220"/>
                    <a:pt x="187" y="223"/>
                    <a:pt x="183" y="224"/>
                  </a:cubicBezTo>
                  <a:cubicBezTo>
                    <a:pt x="179" y="226"/>
                    <a:pt x="182" y="228"/>
                    <a:pt x="188" y="228"/>
                  </a:cubicBezTo>
                  <a:cubicBezTo>
                    <a:pt x="193" y="228"/>
                    <a:pt x="202" y="220"/>
                    <a:pt x="210" y="216"/>
                  </a:cubicBezTo>
                  <a:cubicBezTo>
                    <a:pt x="218" y="212"/>
                    <a:pt x="224" y="216"/>
                    <a:pt x="226" y="215"/>
                  </a:cubicBezTo>
                  <a:cubicBezTo>
                    <a:pt x="228" y="214"/>
                    <a:pt x="224" y="211"/>
                    <a:pt x="226" y="209"/>
                  </a:cubicBezTo>
                  <a:cubicBezTo>
                    <a:pt x="229" y="208"/>
                    <a:pt x="223" y="207"/>
                    <a:pt x="221" y="203"/>
                  </a:cubicBezTo>
                  <a:cubicBezTo>
                    <a:pt x="220" y="198"/>
                    <a:pt x="224" y="201"/>
                    <a:pt x="225" y="197"/>
                  </a:cubicBezTo>
                  <a:cubicBezTo>
                    <a:pt x="226" y="193"/>
                    <a:pt x="229" y="195"/>
                    <a:pt x="231" y="197"/>
                  </a:cubicBezTo>
                  <a:cubicBezTo>
                    <a:pt x="234" y="198"/>
                    <a:pt x="237" y="195"/>
                    <a:pt x="240" y="200"/>
                  </a:cubicBezTo>
                  <a:cubicBezTo>
                    <a:pt x="242" y="204"/>
                    <a:pt x="244" y="198"/>
                    <a:pt x="248" y="202"/>
                  </a:cubicBezTo>
                  <a:cubicBezTo>
                    <a:pt x="252" y="205"/>
                    <a:pt x="248" y="204"/>
                    <a:pt x="243" y="205"/>
                  </a:cubicBezTo>
                  <a:cubicBezTo>
                    <a:pt x="239" y="206"/>
                    <a:pt x="241" y="212"/>
                    <a:pt x="245" y="209"/>
                  </a:cubicBezTo>
                  <a:cubicBezTo>
                    <a:pt x="248" y="207"/>
                    <a:pt x="251" y="205"/>
                    <a:pt x="254" y="208"/>
                  </a:cubicBezTo>
                  <a:cubicBezTo>
                    <a:pt x="257" y="210"/>
                    <a:pt x="258" y="209"/>
                    <a:pt x="260" y="207"/>
                  </a:cubicBezTo>
                  <a:cubicBezTo>
                    <a:pt x="263" y="204"/>
                    <a:pt x="263" y="207"/>
                    <a:pt x="263" y="209"/>
                  </a:cubicBezTo>
                  <a:cubicBezTo>
                    <a:pt x="263" y="211"/>
                    <a:pt x="268" y="212"/>
                    <a:pt x="276" y="213"/>
                  </a:cubicBezTo>
                  <a:cubicBezTo>
                    <a:pt x="283" y="214"/>
                    <a:pt x="297" y="212"/>
                    <a:pt x="300" y="212"/>
                  </a:cubicBezTo>
                  <a:cubicBezTo>
                    <a:pt x="304" y="212"/>
                    <a:pt x="302" y="217"/>
                    <a:pt x="310" y="219"/>
                  </a:cubicBezTo>
                  <a:cubicBezTo>
                    <a:pt x="318" y="220"/>
                    <a:pt x="320" y="211"/>
                    <a:pt x="324" y="214"/>
                  </a:cubicBezTo>
                  <a:cubicBezTo>
                    <a:pt x="328" y="218"/>
                    <a:pt x="324" y="219"/>
                    <a:pt x="322" y="221"/>
                  </a:cubicBezTo>
                  <a:cubicBezTo>
                    <a:pt x="319" y="224"/>
                    <a:pt x="324" y="224"/>
                    <a:pt x="327" y="225"/>
                  </a:cubicBezTo>
                  <a:cubicBezTo>
                    <a:pt x="330" y="227"/>
                    <a:pt x="337" y="229"/>
                    <a:pt x="340" y="232"/>
                  </a:cubicBezTo>
                  <a:cubicBezTo>
                    <a:pt x="344" y="235"/>
                    <a:pt x="346" y="239"/>
                    <a:pt x="354" y="243"/>
                  </a:cubicBezTo>
                  <a:cubicBezTo>
                    <a:pt x="362" y="247"/>
                    <a:pt x="354" y="233"/>
                    <a:pt x="360" y="237"/>
                  </a:cubicBezTo>
                  <a:cubicBezTo>
                    <a:pt x="366" y="242"/>
                    <a:pt x="364" y="237"/>
                    <a:pt x="369" y="242"/>
                  </a:cubicBezTo>
                  <a:cubicBezTo>
                    <a:pt x="374" y="246"/>
                    <a:pt x="372" y="240"/>
                    <a:pt x="370" y="232"/>
                  </a:cubicBezTo>
                  <a:cubicBezTo>
                    <a:pt x="368" y="225"/>
                    <a:pt x="372" y="230"/>
                    <a:pt x="375" y="233"/>
                  </a:cubicBezTo>
                  <a:cubicBezTo>
                    <a:pt x="377" y="237"/>
                    <a:pt x="377" y="244"/>
                    <a:pt x="375" y="248"/>
                  </a:cubicBezTo>
                  <a:cubicBezTo>
                    <a:pt x="374" y="253"/>
                    <a:pt x="366" y="249"/>
                    <a:pt x="367" y="246"/>
                  </a:cubicBezTo>
                  <a:cubicBezTo>
                    <a:pt x="368" y="244"/>
                    <a:pt x="360" y="245"/>
                    <a:pt x="359" y="248"/>
                  </a:cubicBezTo>
                  <a:cubicBezTo>
                    <a:pt x="359" y="252"/>
                    <a:pt x="365" y="259"/>
                    <a:pt x="369" y="259"/>
                  </a:cubicBezTo>
                  <a:cubicBezTo>
                    <a:pt x="373" y="260"/>
                    <a:pt x="370" y="266"/>
                    <a:pt x="372" y="267"/>
                  </a:cubicBezTo>
                  <a:cubicBezTo>
                    <a:pt x="376" y="268"/>
                    <a:pt x="375" y="275"/>
                    <a:pt x="377" y="274"/>
                  </a:cubicBezTo>
                  <a:cubicBezTo>
                    <a:pt x="379" y="273"/>
                    <a:pt x="379" y="265"/>
                    <a:pt x="376" y="261"/>
                  </a:cubicBezTo>
                  <a:cubicBezTo>
                    <a:pt x="374" y="258"/>
                    <a:pt x="375" y="253"/>
                    <a:pt x="378" y="254"/>
                  </a:cubicBezTo>
                  <a:cubicBezTo>
                    <a:pt x="381" y="255"/>
                    <a:pt x="378" y="260"/>
                    <a:pt x="380" y="262"/>
                  </a:cubicBezTo>
                  <a:cubicBezTo>
                    <a:pt x="381" y="264"/>
                    <a:pt x="383" y="260"/>
                    <a:pt x="386" y="258"/>
                  </a:cubicBezTo>
                  <a:cubicBezTo>
                    <a:pt x="390" y="256"/>
                    <a:pt x="385" y="250"/>
                    <a:pt x="386" y="247"/>
                  </a:cubicBezTo>
                  <a:cubicBezTo>
                    <a:pt x="387" y="244"/>
                    <a:pt x="391" y="250"/>
                    <a:pt x="393" y="255"/>
                  </a:cubicBezTo>
                  <a:cubicBezTo>
                    <a:pt x="394" y="260"/>
                    <a:pt x="389" y="260"/>
                    <a:pt x="389" y="263"/>
                  </a:cubicBezTo>
                  <a:cubicBezTo>
                    <a:pt x="389" y="266"/>
                    <a:pt x="384" y="264"/>
                    <a:pt x="383" y="266"/>
                  </a:cubicBezTo>
                  <a:cubicBezTo>
                    <a:pt x="381" y="267"/>
                    <a:pt x="382" y="277"/>
                    <a:pt x="384" y="278"/>
                  </a:cubicBezTo>
                  <a:cubicBezTo>
                    <a:pt x="386" y="278"/>
                    <a:pt x="387" y="269"/>
                    <a:pt x="389" y="274"/>
                  </a:cubicBezTo>
                  <a:cubicBezTo>
                    <a:pt x="390" y="278"/>
                    <a:pt x="395" y="268"/>
                    <a:pt x="396" y="272"/>
                  </a:cubicBezTo>
                  <a:cubicBezTo>
                    <a:pt x="397" y="276"/>
                    <a:pt x="403" y="281"/>
                    <a:pt x="405" y="280"/>
                  </a:cubicBezTo>
                  <a:cubicBezTo>
                    <a:pt x="408" y="279"/>
                    <a:pt x="404" y="274"/>
                    <a:pt x="401" y="274"/>
                  </a:cubicBezTo>
                  <a:cubicBezTo>
                    <a:pt x="397" y="274"/>
                    <a:pt x="398" y="268"/>
                    <a:pt x="401" y="268"/>
                  </a:cubicBezTo>
                  <a:cubicBezTo>
                    <a:pt x="404" y="268"/>
                    <a:pt x="410" y="276"/>
                    <a:pt x="410" y="279"/>
                  </a:cubicBezTo>
                  <a:cubicBezTo>
                    <a:pt x="410" y="282"/>
                    <a:pt x="407" y="282"/>
                    <a:pt x="404" y="285"/>
                  </a:cubicBezTo>
                  <a:cubicBezTo>
                    <a:pt x="401" y="288"/>
                    <a:pt x="398" y="280"/>
                    <a:pt x="394" y="280"/>
                  </a:cubicBezTo>
                  <a:cubicBezTo>
                    <a:pt x="391" y="280"/>
                    <a:pt x="394" y="285"/>
                    <a:pt x="396" y="289"/>
                  </a:cubicBezTo>
                  <a:cubicBezTo>
                    <a:pt x="397" y="292"/>
                    <a:pt x="392" y="297"/>
                    <a:pt x="396" y="300"/>
                  </a:cubicBezTo>
                  <a:cubicBezTo>
                    <a:pt x="400" y="303"/>
                    <a:pt x="399" y="298"/>
                    <a:pt x="400" y="296"/>
                  </a:cubicBezTo>
                  <a:cubicBezTo>
                    <a:pt x="401" y="294"/>
                    <a:pt x="404" y="297"/>
                    <a:pt x="406" y="298"/>
                  </a:cubicBezTo>
                  <a:cubicBezTo>
                    <a:pt x="408" y="300"/>
                    <a:pt x="409" y="294"/>
                    <a:pt x="409" y="292"/>
                  </a:cubicBezTo>
                  <a:cubicBezTo>
                    <a:pt x="409" y="290"/>
                    <a:pt x="412" y="291"/>
                    <a:pt x="414" y="294"/>
                  </a:cubicBezTo>
                  <a:cubicBezTo>
                    <a:pt x="416" y="297"/>
                    <a:pt x="417" y="291"/>
                    <a:pt x="420" y="291"/>
                  </a:cubicBezTo>
                  <a:cubicBezTo>
                    <a:pt x="423" y="292"/>
                    <a:pt x="421" y="297"/>
                    <a:pt x="421" y="299"/>
                  </a:cubicBezTo>
                  <a:cubicBezTo>
                    <a:pt x="421" y="302"/>
                    <a:pt x="426" y="297"/>
                    <a:pt x="425" y="300"/>
                  </a:cubicBezTo>
                  <a:cubicBezTo>
                    <a:pt x="425" y="300"/>
                    <a:pt x="425" y="301"/>
                    <a:pt x="425" y="301"/>
                  </a:cubicBezTo>
                  <a:cubicBezTo>
                    <a:pt x="428" y="299"/>
                    <a:pt x="431" y="297"/>
                    <a:pt x="433" y="296"/>
                  </a:cubicBezTo>
                  <a:cubicBezTo>
                    <a:pt x="438" y="292"/>
                    <a:pt x="429" y="290"/>
                    <a:pt x="431" y="286"/>
                  </a:cubicBezTo>
                  <a:close/>
                  <a:moveTo>
                    <a:pt x="9" y="321"/>
                  </a:moveTo>
                  <a:cubicBezTo>
                    <a:pt x="15" y="319"/>
                    <a:pt x="17" y="316"/>
                    <a:pt x="15" y="313"/>
                  </a:cubicBezTo>
                  <a:cubicBezTo>
                    <a:pt x="12" y="310"/>
                    <a:pt x="4" y="323"/>
                    <a:pt x="9" y="321"/>
                  </a:cubicBezTo>
                  <a:close/>
                  <a:moveTo>
                    <a:pt x="51" y="299"/>
                  </a:moveTo>
                  <a:cubicBezTo>
                    <a:pt x="46" y="297"/>
                    <a:pt x="31" y="305"/>
                    <a:pt x="36" y="306"/>
                  </a:cubicBezTo>
                  <a:cubicBezTo>
                    <a:pt x="40" y="307"/>
                    <a:pt x="41" y="303"/>
                    <a:pt x="45" y="303"/>
                  </a:cubicBezTo>
                  <a:cubicBezTo>
                    <a:pt x="49" y="303"/>
                    <a:pt x="57" y="301"/>
                    <a:pt x="51" y="299"/>
                  </a:cubicBezTo>
                  <a:close/>
                  <a:moveTo>
                    <a:pt x="178" y="240"/>
                  </a:moveTo>
                  <a:cubicBezTo>
                    <a:pt x="178" y="237"/>
                    <a:pt x="174" y="237"/>
                    <a:pt x="169" y="243"/>
                  </a:cubicBezTo>
                  <a:cubicBezTo>
                    <a:pt x="164" y="249"/>
                    <a:pt x="160" y="252"/>
                    <a:pt x="159" y="255"/>
                  </a:cubicBezTo>
                  <a:cubicBezTo>
                    <a:pt x="159" y="257"/>
                    <a:pt x="153" y="254"/>
                    <a:pt x="151" y="258"/>
                  </a:cubicBezTo>
                  <a:cubicBezTo>
                    <a:pt x="149" y="261"/>
                    <a:pt x="152" y="269"/>
                    <a:pt x="156" y="266"/>
                  </a:cubicBezTo>
                  <a:cubicBezTo>
                    <a:pt x="159" y="264"/>
                    <a:pt x="160" y="266"/>
                    <a:pt x="162" y="266"/>
                  </a:cubicBezTo>
                  <a:cubicBezTo>
                    <a:pt x="164" y="266"/>
                    <a:pt x="174" y="259"/>
                    <a:pt x="177" y="256"/>
                  </a:cubicBezTo>
                  <a:cubicBezTo>
                    <a:pt x="179" y="252"/>
                    <a:pt x="173" y="251"/>
                    <a:pt x="172" y="249"/>
                  </a:cubicBezTo>
                  <a:cubicBezTo>
                    <a:pt x="172" y="247"/>
                    <a:pt x="178" y="247"/>
                    <a:pt x="180" y="245"/>
                  </a:cubicBezTo>
                  <a:cubicBezTo>
                    <a:pt x="183" y="244"/>
                    <a:pt x="178" y="243"/>
                    <a:pt x="178" y="240"/>
                  </a:cubicBezTo>
                  <a:close/>
                  <a:moveTo>
                    <a:pt x="19" y="210"/>
                  </a:moveTo>
                  <a:cubicBezTo>
                    <a:pt x="18" y="206"/>
                    <a:pt x="8" y="210"/>
                    <a:pt x="9" y="214"/>
                  </a:cubicBezTo>
                  <a:cubicBezTo>
                    <a:pt x="10" y="218"/>
                    <a:pt x="20" y="220"/>
                    <a:pt x="25" y="219"/>
                  </a:cubicBezTo>
                  <a:cubicBezTo>
                    <a:pt x="28" y="217"/>
                    <a:pt x="30" y="213"/>
                    <a:pt x="27" y="211"/>
                  </a:cubicBezTo>
                  <a:cubicBezTo>
                    <a:pt x="24" y="208"/>
                    <a:pt x="19" y="214"/>
                    <a:pt x="19" y="210"/>
                  </a:cubicBezTo>
                  <a:close/>
                  <a:moveTo>
                    <a:pt x="1137" y="413"/>
                  </a:moveTo>
                  <a:cubicBezTo>
                    <a:pt x="1137" y="410"/>
                    <a:pt x="1127" y="412"/>
                    <a:pt x="1122" y="409"/>
                  </a:cubicBezTo>
                  <a:cubicBezTo>
                    <a:pt x="1117" y="405"/>
                    <a:pt x="1109" y="422"/>
                    <a:pt x="1108" y="429"/>
                  </a:cubicBezTo>
                  <a:cubicBezTo>
                    <a:pt x="1106" y="436"/>
                    <a:pt x="1094" y="443"/>
                    <a:pt x="1094" y="443"/>
                  </a:cubicBezTo>
                  <a:cubicBezTo>
                    <a:pt x="1094" y="443"/>
                    <a:pt x="1058" y="444"/>
                    <a:pt x="1055" y="444"/>
                  </a:cubicBezTo>
                  <a:cubicBezTo>
                    <a:pt x="1053" y="444"/>
                    <a:pt x="1045" y="451"/>
                    <a:pt x="1040" y="455"/>
                  </a:cubicBezTo>
                  <a:cubicBezTo>
                    <a:pt x="1040" y="455"/>
                    <a:pt x="1040" y="455"/>
                    <a:pt x="1040" y="456"/>
                  </a:cubicBezTo>
                  <a:cubicBezTo>
                    <a:pt x="1044" y="462"/>
                    <a:pt x="1031" y="466"/>
                    <a:pt x="1018" y="467"/>
                  </a:cubicBezTo>
                  <a:cubicBezTo>
                    <a:pt x="1015" y="467"/>
                    <a:pt x="1012" y="467"/>
                    <a:pt x="1009" y="467"/>
                  </a:cubicBezTo>
                  <a:cubicBezTo>
                    <a:pt x="1010" y="469"/>
                    <a:pt x="1010" y="471"/>
                    <a:pt x="1010" y="472"/>
                  </a:cubicBezTo>
                  <a:cubicBezTo>
                    <a:pt x="1010" y="473"/>
                    <a:pt x="1009" y="474"/>
                    <a:pt x="1007" y="475"/>
                  </a:cubicBezTo>
                  <a:cubicBezTo>
                    <a:pt x="1005" y="479"/>
                    <a:pt x="989" y="486"/>
                    <a:pt x="981" y="491"/>
                  </a:cubicBezTo>
                  <a:cubicBezTo>
                    <a:pt x="971" y="496"/>
                    <a:pt x="958" y="493"/>
                    <a:pt x="958" y="486"/>
                  </a:cubicBezTo>
                  <a:cubicBezTo>
                    <a:pt x="958" y="478"/>
                    <a:pt x="965" y="480"/>
                    <a:pt x="967" y="483"/>
                  </a:cubicBezTo>
                  <a:cubicBezTo>
                    <a:pt x="967" y="484"/>
                    <a:pt x="969" y="483"/>
                    <a:pt x="971" y="482"/>
                  </a:cubicBezTo>
                  <a:cubicBezTo>
                    <a:pt x="969" y="479"/>
                    <a:pt x="969" y="476"/>
                    <a:pt x="970" y="473"/>
                  </a:cubicBezTo>
                  <a:cubicBezTo>
                    <a:pt x="967" y="472"/>
                    <a:pt x="971" y="460"/>
                    <a:pt x="965" y="459"/>
                  </a:cubicBezTo>
                  <a:cubicBezTo>
                    <a:pt x="959" y="457"/>
                    <a:pt x="952" y="467"/>
                    <a:pt x="953" y="461"/>
                  </a:cubicBezTo>
                  <a:cubicBezTo>
                    <a:pt x="954" y="454"/>
                    <a:pt x="963" y="449"/>
                    <a:pt x="958" y="440"/>
                  </a:cubicBezTo>
                  <a:cubicBezTo>
                    <a:pt x="952" y="432"/>
                    <a:pt x="942" y="432"/>
                    <a:pt x="940" y="438"/>
                  </a:cubicBezTo>
                  <a:cubicBezTo>
                    <a:pt x="938" y="445"/>
                    <a:pt x="931" y="442"/>
                    <a:pt x="929" y="447"/>
                  </a:cubicBezTo>
                  <a:cubicBezTo>
                    <a:pt x="926" y="452"/>
                    <a:pt x="924" y="463"/>
                    <a:pt x="926" y="471"/>
                  </a:cubicBezTo>
                  <a:cubicBezTo>
                    <a:pt x="928" y="479"/>
                    <a:pt x="925" y="483"/>
                    <a:pt x="918" y="487"/>
                  </a:cubicBezTo>
                  <a:cubicBezTo>
                    <a:pt x="910" y="492"/>
                    <a:pt x="906" y="480"/>
                    <a:pt x="909" y="466"/>
                  </a:cubicBezTo>
                  <a:cubicBezTo>
                    <a:pt x="911" y="456"/>
                    <a:pt x="917" y="446"/>
                    <a:pt x="912" y="446"/>
                  </a:cubicBezTo>
                  <a:cubicBezTo>
                    <a:pt x="907" y="446"/>
                    <a:pt x="918" y="434"/>
                    <a:pt x="929" y="432"/>
                  </a:cubicBezTo>
                  <a:cubicBezTo>
                    <a:pt x="939" y="429"/>
                    <a:pt x="952" y="430"/>
                    <a:pt x="952" y="427"/>
                  </a:cubicBezTo>
                  <a:cubicBezTo>
                    <a:pt x="952" y="426"/>
                    <a:pt x="953" y="426"/>
                    <a:pt x="954" y="426"/>
                  </a:cubicBezTo>
                  <a:cubicBezTo>
                    <a:pt x="951" y="424"/>
                    <a:pt x="949" y="422"/>
                    <a:pt x="947" y="421"/>
                  </a:cubicBezTo>
                  <a:cubicBezTo>
                    <a:pt x="947" y="422"/>
                    <a:pt x="947" y="422"/>
                    <a:pt x="946" y="423"/>
                  </a:cubicBezTo>
                  <a:cubicBezTo>
                    <a:pt x="942" y="426"/>
                    <a:pt x="943" y="419"/>
                    <a:pt x="935" y="419"/>
                  </a:cubicBezTo>
                  <a:cubicBezTo>
                    <a:pt x="928" y="419"/>
                    <a:pt x="920" y="426"/>
                    <a:pt x="914" y="423"/>
                  </a:cubicBezTo>
                  <a:cubicBezTo>
                    <a:pt x="908" y="420"/>
                    <a:pt x="911" y="416"/>
                    <a:pt x="906" y="416"/>
                  </a:cubicBezTo>
                  <a:cubicBezTo>
                    <a:pt x="900" y="416"/>
                    <a:pt x="910" y="405"/>
                    <a:pt x="902" y="410"/>
                  </a:cubicBezTo>
                  <a:cubicBezTo>
                    <a:pt x="894" y="414"/>
                    <a:pt x="882" y="425"/>
                    <a:pt x="876" y="420"/>
                  </a:cubicBezTo>
                  <a:cubicBezTo>
                    <a:pt x="871" y="415"/>
                    <a:pt x="866" y="422"/>
                    <a:pt x="862" y="418"/>
                  </a:cubicBezTo>
                  <a:cubicBezTo>
                    <a:pt x="858" y="414"/>
                    <a:pt x="876" y="403"/>
                    <a:pt x="884" y="403"/>
                  </a:cubicBezTo>
                  <a:cubicBezTo>
                    <a:pt x="886" y="403"/>
                    <a:pt x="888" y="402"/>
                    <a:pt x="890" y="401"/>
                  </a:cubicBezTo>
                  <a:cubicBezTo>
                    <a:pt x="886" y="399"/>
                    <a:pt x="876" y="396"/>
                    <a:pt x="874" y="399"/>
                  </a:cubicBezTo>
                  <a:cubicBezTo>
                    <a:pt x="871" y="402"/>
                    <a:pt x="867" y="400"/>
                    <a:pt x="864" y="397"/>
                  </a:cubicBezTo>
                  <a:cubicBezTo>
                    <a:pt x="862" y="394"/>
                    <a:pt x="859" y="398"/>
                    <a:pt x="855" y="393"/>
                  </a:cubicBezTo>
                  <a:cubicBezTo>
                    <a:pt x="851" y="389"/>
                    <a:pt x="847" y="392"/>
                    <a:pt x="845" y="393"/>
                  </a:cubicBezTo>
                  <a:cubicBezTo>
                    <a:pt x="842" y="394"/>
                    <a:pt x="839" y="391"/>
                    <a:pt x="835" y="390"/>
                  </a:cubicBezTo>
                  <a:cubicBezTo>
                    <a:pt x="831" y="388"/>
                    <a:pt x="834" y="384"/>
                    <a:pt x="830" y="381"/>
                  </a:cubicBezTo>
                  <a:cubicBezTo>
                    <a:pt x="827" y="378"/>
                    <a:pt x="826" y="386"/>
                    <a:pt x="826" y="386"/>
                  </a:cubicBezTo>
                  <a:cubicBezTo>
                    <a:pt x="516" y="388"/>
                    <a:pt x="516" y="388"/>
                    <a:pt x="516" y="388"/>
                  </a:cubicBezTo>
                  <a:cubicBezTo>
                    <a:pt x="516" y="388"/>
                    <a:pt x="516" y="389"/>
                    <a:pt x="517" y="389"/>
                  </a:cubicBezTo>
                  <a:cubicBezTo>
                    <a:pt x="521" y="393"/>
                    <a:pt x="518" y="396"/>
                    <a:pt x="519" y="401"/>
                  </a:cubicBezTo>
                  <a:cubicBezTo>
                    <a:pt x="520" y="406"/>
                    <a:pt x="519" y="412"/>
                    <a:pt x="515" y="412"/>
                  </a:cubicBezTo>
                  <a:cubicBezTo>
                    <a:pt x="512" y="412"/>
                    <a:pt x="511" y="408"/>
                    <a:pt x="514" y="407"/>
                  </a:cubicBezTo>
                  <a:cubicBezTo>
                    <a:pt x="517" y="405"/>
                    <a:pt x="515" y="400"/>
                    <a:pt x="512" y="400"/>
                  </a:cubicBezTo>
                  <a:cubicBezTo>
                    <a:pt x="511" y="400"/>
                    <a:pt x="510" y="398"/>
                    <a:pt x="510" y="395"/>
                  </a:cubicBezTo>
                  <a:cubicBezTo>
                    <a:pt x="505" y="397"/>
                    <a:pt x="499" y="396"/>
                    <a:pt x="492" y="395"/>
                  </a:cubicBezTo>
                  <a:cubicBezTo>
                    <a:pt x="492" y="396"/>
                    <a:pt x="493" y="396"/>
                    <a:pt x="493" y="396"/>
                  </a:cubicBezTo>
                  <a:cubicBezTo>
                    <a:pt x="493" y="399"/>
                    <a:pt x="494" y="406"/>
                    <a:pt x="498" y="411"/>
                  </a:cubicBezTo>
                  <a:cubicBezTo>
                    <a:pt x="502" y="417"/>
                    <a:pt x="500" y="420"/>
                    <a:pt x="503" y="422"/>
                  </a:cubicBezTo>
                  <a:cubicBezTo>
                    <a:pt x="507" y="424"/>
                    <a:pt x="507" y="426"/>
                    <a:pt x="503" y="426"/>
                  </a:cubicBezTo>
                  <a:cubicBezTo>
                    <a:pt x="500" y="425"/>
                    <a:pt x="502" y="428"/>
                    <a:pt x="501" y="436"/>
                  </a:cubicBezTo>
                  <a:cubicBezTo>
                    <a:pt x="500" y="443"/>
                    <a:pt x="500" y="459"/>
                    <a:pt x="499" y="464"/>
                  </a:cubicBezTo>
                  <a:cubicBezTo>
                    <a:pt x="499" y="468"/>
                    <a:pt x="493" y="476"/>
                    <a:pt x="496" y="481"/>
                  </a:cubicBezTo>
                  <a:cubicBezTo>
                    <a:pt x="500" y="486"/>
                    <a:pt x="502" y="493"/>
                    <a:pt x="500" y="499"/>
                  </a:cubicBezTo>
                  <a:cubicBezTo>
                    <a:pt x="498" y="506"/>
                    <a:pt x="499" y="509"/>
                    <a:pt x="501" y="514"/>
                  </a:cubicBezTo>
                  <a:cubicBezTo>
                    <a:pt x="504" y="519"/>
                    <a:pt x="502" y="527"/>
                    <a:pt x="505" y="529"/>
                  </a:cubicBezTo>
                  <a:cubicBezTo>
                    <a:pt x="508" y="531"/>
                    <a:pt x="511" y="534"/>
                    <a:pt x="513" y="539"/>
                  </a:cubicBezTo>
                  <a:cubicBezTo>
                    <a:pt x="516" y="543"/>
                    <a:pt x="519" y="540"/>
                    <a:pt x="519" y="545"/>
                  </a:cubicBezTo>
                  <a:cubicBezTo>
                    <a:pt x="520" y="549"/>
                    <a:pt x="520" y="550"/>
                    <a:pt x="524" y="552"/>
                  </a:cubicBezTo>
                  <a:cubicBezTo>
                    <a:pt x="528" y="554"/>
                    <a:pt x="525" y="558"/>
                    <a:pt x="525" y="561"/>
                  </a:cubicBezTo>
                  <a:cubicBezTo>
                    <a:pt x="525" y="563"/>
                    <a:pt x="530" y="568"/>
                    <a:pt x="537" y="573"/>
                  </a:cubicBezTo>
                  <a:cubicBezTo>
                    <a:pt x="543" y="579"/>
                    <a:pt x="538" y="584"/>
                    <a:pt x="543" y="584"/>
                  </a:cubicBezTo>
                  <a:cubicBezTo>
                    <a:pt x="547" y="584"/>
                    <a:pt x="552" y="587"/>
                    <a:pt x="557" y="590"/>
                  </a:cubicBezTo>
                  <a:cubicBezTo>
                    <a:pt x="561" y="593"/>
                    <a:pt x="563" y="591"/>
                    <a:pt x="566" y="592"/>
                  </a:cubicBezTo>
                  <a:cubicBezTo>
                    <a:pt x="569" y="592"/>
                    <a:pt x="575" y="599"/>
                    <a:pt x="577" y="604"/>
                  </a:cubicBezTo>
                  <a:cubicBezTo>
                    <a:pt x="577" y="606"/>
                    <a:pt x="578" y="609"/>
                    <a:pt x="579" y="611"/>
                  </a:cubicBezTo>
                  <a:cubicBezTo>
                    <a:pt x="605" y="608"/>
                    <a:pt x="605" y="608"/>
                    <a:pt x="605" y="608"/>
                  </a:cubicBezTo>
                  <a:cubicBezTo>
                    <a:pt x="605" y="608"/>
                    <a:pt x="613" y="613"/>
                    <a:pt x="618" y="614"/>
                  </a:cubicBezTo>
                  <a:cubicBezTo>
                    <a:pt x="622" y="615"/>
                    <a:pt x="647" y="625"/>
                    <a:pt x="647" y="625"/>
                  </a:cubicBezTo>
                  <a:cubicBezTo>
                    <a:pt x="679" y="624"/>
                    <a:pt x="679" y="624"/>
                    <a:pt x="679" y="624"/>
                  </a:cubicBezTo>
                  <a:cubicBezTo>
                    <a:pt x="683" y="619"/>
                    <a:pt x="683" y="619"/>
                    <a:pt x="683" y="619"/>
                  </a:cubicBezTo>
                  <a:cubicBezTo>
                    <a:pt x="700" y="619"/>
                    <a:pt x="700" y="619"/>
                    <a:pt x="700" y="619"/>
                  </a:cubicBezTo>
                  <a:cubicBezTo>
                    <a:pt x="700" y="619"/>
                    <a:pt x="711" y="630"/>
                    <a:pt x="713" y="631"/>
                  </a:cubicBezTo>
                  <a:cubicBezTo>
                    <a:pt x="715" y="632"/>
                    <a:pt x="720" y="637"/>
                    <a:pt x="720" y="640"/>
                  </a:cubicBezTo>
                  <a:cubicBezTo>
                    <a:pt x="720" y="643"/>
                    <a:pt x="722" y="646"/>
                    <a:pt x="724" y="647"/>
                  </a:cubicBezTo>
                  <a:cubicBezTo>
                    <a:pt x="727" y="648"/>
                    <a:pt x="736" y="654"/>
                    <a:pt x="737" y="654"/>
                  </a:cubicBezTo>
                  <a:cubicBezTo>
                    <a:pt x="739" y="653"/>
                    <a:pt x="741" y="643"/>
                    <a:pt x="746" y="643"/>
                  </a:cubicBezTo>
                  <a:cubicBezTo>
                    <a:pt x="751" y="644"/>
                    <a:pt x="764" y="647"/>
                    <a:pt x="766" y="655"/>
                  </a:cubicBezTo>
                  <a:cubicBezTo>
                    <a:pt x="768" y="662"/>
                    <a:pt x="775" y="668"/>
                    <a:pt x="777" y="670"/>
                  </a:cubicBezTo>
                  <a:cubicBezTo>
                    <a:pt x="779" y="672"/>
                    <a:pt x="778" y="676"/>
                    <a:pt x="779" y="679"/>
                  </a:cubicBezTo>
                  <a:cubicBezTo>
                    <a:pt x="781" y="681"/>
                    <a:pt x="781" y="685"/>
                    <a:pt x="783" y="685"/>
                  </a:cubicBezTo>
                  <a:cubicBezTo>
                    <a:pt x="785" y="685"/>
                    <a:pt x="794" y="691"/>
                    <a:pt x="798" y="691"/>
                  </a:cubicBezTo>
                  <a:cubicBezTo>
                    <a:pt x="800" y="691"/>
                    <a:pt x="801" y="692"/>
                    <a:pt x="803" y="693"/>
                  </a:cubicBezTo>
                  <a:cubicBezTo>
                    <a:pt x="804" y="684"/>
                    <a:pt x="794" y="682"/>
                    <a:pt x="800" y="678"/>
                  </a:cubicBezTo>
                  <a:cubicBezTo>
                    <a:pt x="806" y="674"/>
                    <a:pt x="800" y="670"/>
                    <a:pt x="803" y="668"/>
                  </a:cubicBezTo>
                  <a:cubicBezTo>
                    <a:pt x="806" y="666"/>
                    <a:pt x="811" y="664"/>
                    <a:pt x="811" y="661"/>
                  </a:cubicBezTo>
                  <a:cubicBezTo>
                    <a:pt x="811" y="658"/>
                    <a:pt x="814" y="658"/>
                    <a:pt x="818" y="658"/>
                  </a:cubicBezTo>
                  <a:cubicBezTo>
                    <a:pt x="822" y="659"/>
                    <a:pt x="829" y="652"/>
                    <a:pt x="829" y="649"/>
                  </a:cubicBezTo>
                  <a:cubicBezTo>
                    <a:pt x="828" y="646"/>
                    <a:pt x="829" y="646"/>
                    <a:pt x="834" y="647"/>
                  </a:cubicBezTo>
                  <a:cubicBezTo>
                    <a:pt x="839" y="648"/>
                    <a:pt x="838" y="641"/>
                    <a:pt x="841" y="642"/>
                  </a:cubicBezTo>
                  <a:cubicBezTo>
                    <a:pt x="844" y="643"/>
                    <a:pt x="847" y="645"/>
                    <a:pt x="847" y="643"/>
                  </a:cubicBezTo>
                  <a:cubicBezTo>
                    <a:pt x="847" y="640"/>
                    <a:pt x="850" y="641"/>
                    <a:pt x="852" y="644"/>
                  </a:cubicBezTo>
                  <a:cubicBezTo>
                    <a:pt x="855" y="647"/>
                    <a:pt x="861" y="648"/>
                    <a:pt x="862" y="644"/>
                  </a:cubicBezTo>
                  <a:cubicBezTo>
                    <a:pt x="862" y="641"/>
                    <a:pt x="866" y="644"/>
                    <a:pt x="869" y="648"/>
                  </a:cubicBezTo>
                  <a:cubicBezTo>
                    <a:pt x="872" y="651"/>
                    <a:pt x="874" y="650"/>
                    <a:pt x="879" y="650"/>
                  </a:cubicBezTo>
                  <a:cubicBezTo>
                    <a:pt x="883" y="651"/>
                    <a:pt x="883" y="649"/>
                    <a:pt x="884" y="646"/>
                  </a:cubicBezTo>
                  <a:cubicBezTo>
                    <a:pt x="884" y="643"/>
                    <a:pt x="889" y="653"/>
                    <a:pt x="894" y="653"/>
                  </a:cubicBezTo>
                  <a:cubicBezTo>
                    <a:pt x="898" y="654"/>
                    <a:pt x="895" y="650"/>
                    <a:pt x="891" y="648"/>
                  </a:cubicBezTo>
                  <a:cubicBezTo>
                    <a:pt x="888" y="645"/>
                    <a:pt x="892" y="644"/>
                    <a:pt x="889" y="641"/>
                  </a:cubicBezTo>
                  <a:cubicBezTo>
                    <a:pt x="886" y="639"/>
                    <a:pt x="893" y="636"/>
                    <a:pt x="899" y="636"/>
                  </a:cubicBezTo>
                  <a:cubicBezTo>
                    <a:pt x="905" y="637"/>
                    <a:pt x="904" y="638"/>
                    <a:pt x="907" y="635"/>
                  </a:cubicBezTo>
                  <a:cubicBezTo>
                    <a:pt x="909" y="631"/>
                    <a:pt x="911" y="635"/>
                    <a:pt x="911" y="638"/>
                  </a:cubicBezTo>
                  <a:cubicBezTo>
                    <a:pt x="911" y="641"/>
                    <a:pt x="921" y="636"/>
                    <a:pt x="926" y="636"/>
                  </a:cubicBezTo>
                  <a:cubicBezTo>
                    <a:pt x="931" y="636"/>
                    <a:pt x="936" y="640"/>
                    <a:pt x="937" y="643"/>
                  </a:cubicBezTo>
                  <a:cubicBezTo>
                    <a:pt x="937" y="646"/>
                    <a:pt x="941" y="648"/>
                    <a:pt x="944" y="645"/>
                  </a:cubicBezTo>
                  <a:cubicBezTo>
                    <a:pt x="948" y="641"/>
                    <a:pt x="951" y="638"/>
                    <a:pt x="955" y="641"/>
                  </a:cubicBezTo>
                  <a:cubicBezTo>
                    <a:pt x="958" y="645"/>
                    <a:pt x="962" y="649"/>
                    <a:pt x="966" y="654"/>
                  </a:cubicBezTo>
                  <a:cubicBezTo>
                    <a:pt x="970" y="658"/>
                    <a:pt x="964" y="663"/>
                    <a:pt x="966" y="666"/>
                  </a:cubicBezTo>
                  <a:cubicBezTo>
                    <a:pt x="969" y="670"/>
                    <a:pt x="966" y="674"/>
                    <a:pt x="971" y="678"/>
                  </a:cubicBezTo>
                  <a:cubicBezTo>
                    <a:pt x="976" y="681"/>
                    <a:pt x="972" y="688"/>
                    <a:pt x="976" y="689"/>
                  </a:cubicBezTo>
                  <a:cubicBezTo>
                    <a:pt x="980" y="690"/>
                    <a:pt x="983" y="697"/>
                    <a:pt x="983" y="699"/>
                  </a:cubicBezTo>
                  <a:cubicBezTo>
                    <a:pt x="984" y="702"/>
                    <a:pt x="991" y="705"/>
                    <a:pt x="992" y="701"/>
                  </a:cubicBezTo>
                  <a:cubicBezTo>
                    <a:pt x="992" y="696"/>
                    <a:pt x="996" y="691"/>
                    <a:pt x="997" y="687"/>
                  </a:cubicBezTo>
                  <a:cubicBezTo>
                    <a:pt x="997" y="683"/>
                    <a:pt x="994" y="669"/>
                    <a:pt x="991" y="665"/>
                  </a:cubicBezTo>
                  <a:cubicBezTo>
                    <a:pt x="987" y="660"/>
                    <a:pt x="991" y="659"/>
                    <a:pt x="987" y="654"/>
                  </a:cubicBezTo>
                  <a:cubicBezTo>
                    <a:pt x="983" y="649"/>
                    <a:pt x="981" y="639"/>
                    <a:pt x="981" y="632"/>
                  </a:cubicBezTo>
                  <a:cubicBezTo>
                    <a:pt x="981" y="624"/>
                    <a:pt x="990" y="612"/>
                    <a:pt x="994" y="608"/>
                  </a:cubicBezTo>
                  <a:cubicBezTo>
                    <a:pt x="999" y="605"/>
                    <a:pt x="1003" y="607"/>
                    <a:pt x="1004" y="603"/>
                  </a:cubicBezTo>
                  <a:cubicBezTo>
                    <a:pt x="1005" y="599"/>
                    <a:pt x="1011" y="594"/>
                    <a:pt x="1014" y="594"/>
                  </a:cubicBezTo>
                  <a:cubicBezTo>
                    <a:pt x="1017" y="594"/>
                    <a:pt x="1020" y="594"/>
                    <a:pt x="1020" y="591"/>
                  </a:cubicBezTo>
                  <a:cubicBezTo>
                    <a:pt x="1021" y="588"/>
                    <a:pt x="1026" y="584"/>
                    <a:pt x="1032" y="583"/>
                  </a:cubicBezTo>
                  <a:cubicBezTo>
                    <a:pt x="1039" y="582"/>
                    <a:pt x="1035" y="578"/>
                    <a:pt x="1033" y="575"/>
                  </a:cubicBezTo>
                  <a:cubicBezTo>
                    <a:pt x="1032" y="572"/>
                    <a:pt x="1035" y="569"/>
                    <a:pt x="1036" y="571"/>
                  </a:cubicBezTo>
                  <a:cubicBezTo>
                    <a:pt x="1037" y="573"/>
                    <a:pt x="1041" y="574"/>
                    <a:pt x="1044" y="572"/>
                  </a:cubicBezTo>
                  <a:cubicBezTo>
                    <a:pt x="1046" y="570"/>
                    <a:pt x="1052" y="565"/>
                    <a:pt x="1047" y="565"/>
                  </a:cubicBezTo>
                  <a:cubicBezTo>
                    <a:pt x="1041" y="565"/>
                    <a:pt x="1040" y="563"/>
                    <a:pt x="1043" y="561"/>
                  </a:cubicBezTo>
                  <a:cubicBezTo>
                    <a:pt x="1046" y="560"/>
                    <a:pt x="1044" y="554"/>
                    <a:pt x="1039" y="554"/>
                  </a:cubicBezTo>
                  <a:cubicBezTo>
                    <a:pt x="1035" y="553"/>
                    <a:pt x="1036" y="551"/>
                    <a:pt x="1039" y="548"/>
                  </a:cubicBezTo>
                  <a:cubicBezTo>
                    <a:pt x="1042" y="545"/>
                    <a:pt x="1035" y="541"/>
                    <a:pt x="1032" y="539"/>
                  </a:cubicBezTo>
                  <a:cubicBezTo>
                    <a:pt x="1028" y="536"/>
                    <a:pt x="1034" y="535"/>
                    <a:pt x="1036" y="535"/>
                  </a:cubicBezTo>
                  <a:cubicBezTo>
                    <a:pt x="1039" y="534"/>
                    <a:pt x="1037" y="523"/>
                    <a:pt x="1038" y="520"/>
                  </a:cubicBezTo>
                  <a:cubicBezTo>
                    <a:pt x="1039" y="517"/>
                    <a:pt x="1043" y="517"/>
                    <a:pt x="1042" y="520"/>
                  </a:cubicBezTo>
                  <a:cubicBezTo>
                    <a:pt x="1040" y="523"/>
                    <a:pt x="1037" y="527"/>
                    <a:pt x="1041" y="531"/>
                  </a:cubicBezTo>
                  <a:cubicBezTo>
                    <a:pt x="1044" y="535"/>
                    <a:pt x="1045" y="539"/>
                    <a:pt x="1044" y="544"/>
                  </a:cubicBezTo>
                  <a:cubicBezTo>
                    <a:pt x="1042" y="550"/>
                    <a:pt x="1045" y="549"/>
                    <a:pt x="1049" y="541"/>
                  </a:cubicBezTo>
                  <a:cubicBezTo>
                    <a:pt x="1052" y="534"/>
                    <a:pt x="1053" y="527"/>
                    <a:pt x="1050" y="526"/>
                  </a:cubicBezTo>
                  <a:cubicBezTo>
                    <a:pt x="1048" y="526"/>
                    <a:pt x="1048" y="518"/>
                    <a:pt x="1051" y="522"/>
                  </a:cubicBezTo>
                  <a:cubicBezTo>
                    <a:pt x="1054" y="525"/>
                    <a:pt x="1055" y="526"/>
                    <a:pt x="1059" y="521"/>
                  </a:cubicBezTo>
                  <a:cubicBezTo>
                    <a:pt x="1063" y="517"/>
                    <a:pt x="1068" y="509"/>
                    <a:pt x="1065" y="507"/>
                  </a:cubicBezTo>
                  <a:cubicBezTo>
                    <a:pt x="1062" y="505"/>
                    <a:pt x="1066" y="504"/>
                    <a:pt x="1071" y="504"/>
                  </a:cubicBezTo>
                  <a:cubicBezTo>
                    <a:pt x="1076" y="504"/>
                    <a:pt x="1087" y="501"/>
                    <a:pt x="1088" y="499"/>
                  </a:cubicBezTo>
                  <a:cubicBezTo>
                    <a:pt x="1090" y="494"/>
                    <a:pt x="1070" y="502"/>
                    <a:pt x="1070" y="499"/>
                  </a:cubicBezTo>
                  <a:cubicBezTo>
                    <a:pt x="1070" y="496"/>
                    <a:pt x="1083" y="493"/>
                    <a:pt x="1089" y="493"/>
                  </a:cubicBezTo>
                  <a:cubicBezTo>
                    <a:pt x="1094" y="493"/>
                    <a:pt x="1092" y="485"/>
                    <a:pt x="1094" y="488"/>
                  </a:cubicBezTo>
                  <a:cubicBezTo>
                    <a:pt x="1097" y="492"/>
                    <a:pt x="1100" y="491"/>
                    <a:pt x="1104" y="489"/>
                  </a:cubicBezTo>
                  <a:cubicBezTo>
                    <a:pt x="1107" y="487"/>
                    <a:pt x="1104" y="481"/>
                    <a:pt x="1101" y="480"/>
                  </a:cubicBezTo>
                  <a:cubicBezTo>
                    <a:pt x="1097" y="479"/>
                    <a:pt x="1103" y="477"/>
                    <a:pt x="1102" y="475"/>
                  </a:cubicBezTo>
                  <a:cubicBezTo>
                    <a:pt x="1101" y="472"/>
                    <a:pt x="1105" y="463"/>
                    <a:pt x="1109" y="462"/>
                  </a:cubicBezTo>
                  <a:cubicBezTo>
                    <a:pt x="1114" y="461"/>
                    <a:pt x="1112" y="458"/>
                    <a:pt x="1116" y="458"/>
                  </a:cubicBezTo>
                  <a:cubicBezTo>
                    <a:pt x="1120" y="458"/>
                    <a:pt x="1121" y="454"/>
                    <a:pt x="1124" y="450"/>
                  </a:cubicBezTo>
                  <a:cubicBezTo>
                    <a:pt x="1128" y="447"/>
                    <a:pt x="1133" y="456"/>
                    <a:pt x="1138" y="451"/>
                  </a:cubicBezTo>
                  <a:cubicBezTo>
                    <a:pt x="1140" y="448"/>
                    <a:pt x="1143" y="446"/>
                    <a:pt x="1147" y="444"/>
                  </a:cubicBezTo>
                  <a:cubicBezTo>
                    <a:pt x="1134" y="427"/>
                    <a:pt x="1137" y="416"/>
                    <a:pt x="1137" y="413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460" name="Freeform 126"/>
            <p:cNvSpPr>
              <a:spLocks noEditPoints="1"/>
            </p:cNvSpPr>
            <p:nvPr/>
          </p:nvSpPr>
          <p:spPr bwMode="auto">
            <a:xfrm>
              <a:off x="4861731" y="2861275"/>
              <a:ext cx="311283" cy="221834"/>
            </a:xfrm>
            <a:custGeom>
              <a:avLst/>
              <a:gdLst/>
              <a:ahLst/>
              <a:cxnLst>
                <a:cxn ang="0">
                  <a:pos x="143" y="18"/>
                </a:cxn>
                <a:cxn ang="0">
                  <a:pos x="132" y="18"/>
                </a:cxn>
                <a:cxn ang="0">
                  <a:pos x="118" y="15"/>
                </a:cxn>
                <a:cxn ang="0">
                  <a:pos x="113" y="13"/>
                </a:cxn>
                <a:cxn ang="0">
                  <a:pos x="104" y="14"/>
                </a:cxn>
                <a:cxn ang="0">
                  <a:pos x="93" y="9"/>
                </a:cxn>
                <a:cxn ang="0">
                  <a:pos x="87" y="6"/>
                </a:cxn>
                <a:cxn ang="0">
                  <a:pos x="67" y="4"/>
                </a:cxn>
                <a:cxn ang="0">
                  <a:pos x="30" y="3"/>
                </a:cxn>
                <a:cxn ang="0">
                  <a:pos x="16" y="0"/>
                </a:cxn>
                <a:cxn ang="0">
                  <a:pos x="7" y="6"/>
                </a:cxn>
                <a:cxn ang="0">
                  <a:pos x="5" y="14"/>
                </a:cxn>
                <a:cxn ang="0">
                  <a:pos x="7" y="25"/>
                </a:cxn>
                <a:cxn ang="0">
                  <a:pos x="10" y="23"/>
                </a:cxn>
                <a:cxn ang="0">
                  <a:pos x="14" y="24"/>
                </a:cxn>
                <a:cxn ang="0">
                  <a:pos x="21" y="25"/>
                </a:cxn>
                <a:cxn ang="0">
                  <a:pos x="25" y="25"/>
                </a:cxn>
                <a:cxn ang="0">
                  <a:pos x="32" y="27"/>
                </a:cxn>
                <a:cxn ang="0">
                  <a:pos x="35" y="31"/>
                </a:cxn>
                <a:cxn ang="0">
                  <a:pos x="27" y="38"/>
                </a:cxn>
                <a:cxn ang="0">
                  <a:pos x="28" y="48"/>
                </a:cxn>
                <a:cxn ang="0">
                  <a:pos x="26" y="56"/>
                </a:cxn>
                <a:cxn ang="0">
                  <a:pos x="23" y="60"/>
                </a:cxn>
                <a:cxn ang="0">
                  <a:pos x="27" y="66"/>
                </a:cxn>
                <a:cxn ang="0">
                  <a:pos x="24" y="73"/>
                </a:cxn>
                <a:cxn ang="0">
                  <a:pos x="26" y="78"/>
                </a:cxn>
                <a:cxn ang="0">
                  <a:pos x="22" y="85"/>
                </a:cxn>
                <a:cxn ang="0">
                  <a:pos x="23" y="89"/>
                </a:cxn>
                <a:cxn ang="0">
                  <a:pos x="29" y="89"/>
                </a:cxn>
                <a:cxn ang="0">
                  <a:pos x="43" y="102"/>
                </a:cxn>
                <a:cxn ang="0">
                  <a:pos x="46" y="99"/>
                </a:cxn>
                <a:cxn ang="0">
                  <a:pos x="52" y="98"/>
                </a:cxn>
                <a:cxn ang="0">
                  <a:pos x="63" y="94"/>
                </a:cxn>
                <a:cxn ang="0">
                  <a:pos x="77" y="94"/>
                </a:cxn>
                <a:cxn ang="0">
                  <a:pos x="85" y="90"/>
                </a:cxn>
                <a:cxn ang="0">
                  <a:pos x="94" y="84"/>
                </a:cxn>
                <a:cxn ang="0">
                  <a:pos x="98" y="76"/>
                </a:cxn>
                <a:cxn ang="0">
                  <a:pos x="106" y="67"/>
                </a:cxn>
                <a:cxn ang="0">
                  <a:pos x="107" y="51"/>
                </a:cxn>
                <a:cxn ang="0">
                  <a:pos x="116" y="40"/>
                </a:cxn>
                <a:cxn ang="0">
                  <a:pos x="126" y="34"/>
                </a:cxn>
                <a:cxn ang="0">
                  <a:pos x="139" y="28"/>
                </a:cxn>
                <a:cxn ang="0">
                  <a:pos x="143" y="18"/>
                </a:cxn>
                <a:cxn ang="0">
                  <a:pos x="144" y="55"/>
                </a:cxn>
                <a:cxn ang="0">
                  <a:pos x="134" y="58"/>
                </a:cxn>
                <a:cxn ang="0">
                  <a:pos x="144" y="55"/>
                </a:cxn>
              </a:cxnLst>
              <a:rect l="0" t="0" r="r" b="b"/>
              <a:pathLst>
                <a:path w="145" h="103">
                  <a:moveTo>
                    <a:pt x="143" y="18"/>
                  </a:moveTo>
                  <a:cubicBezTo>
                    <a:pt x="139" y="18"/>
                    <a:pt x="135" y="18"/>
                    <a:pt x="132" y="18"/>
                  </a:cubicBezTo>
                  <a:cubicBezTo>
                    <a:pt x="128" y="17"/>
                    <a:pt x="120" y="17"/>
                    <a:pt x="118" y="15"/>
                  </a:cubicBezTo>
                  <a:cubicBezTo>
                    <a:pt x="116" y="12"/>
                    <a:pt x="113" y="11"/>
                    <a:pt x="113" y="13"/>
                  </a:cubicBezTo>
                  <a:cubicBezTo>
                    <a:pt x="113" y="16"/>
                    <a:pt x="107" y="16"/>
                    <a:pt x="104" y="14"/>
                  </a:cubicBezTo>
                  <a:cubicBezTo>
                    <a:pt x="101" y="12"/>
                    <a:pt x="96" y="10"/>
                    <a:pt x="93" y="9"/>
                  </a:cubicBezTo>
                  <a:cubicBezTo>
                    <a:pt x="92" y="8"/>
                    <a:pt x="89" y="7"/>
                    <a:pt x="87" y="6"/>
                  </a:cubicBezTo>
                  <a:cubicBezTo>
                    <a:pt x="83" y="6"/>
                    <a:pt x="74" y="3"/>
                    <a:pt x="67" y="4"/>
                  </a:cubicBezTo>
                  <a:cubicBezTo>
                    <a:pt x="60" y="4"/>
                    <a:pt x="39" y="3"/>
                    <a:pt x="30" y="3"/>
                  </a:cubicBezTo>
                  <a:cubicBezTo>
                    <a:pt x="22" y="4"/>
                    <a:pt x="21" y="0"/>
                    <a:pt x="16" y="0"/>
                  </a:cubicBezTo>
                  <a:cubicBezTo>
                    <a:pt x="12" y="0"/>
                    <a:pt x="14" y="5"/>
                    <a:pt x="7" y="6"/>
                  </a:cubicBezTo>
                  <a:cubicBezTo>
                    <a:pt x="0" y="6"/>
                    <a:pt x="0" y="10"/>
                    <a:pt x="5" y="14"/>
                  </a:cubicBezTo>
                  <a:cubicBezTo>
                    <a:pt x="7" y="16"/>
                    <a:pt x="7" y="20"/>
                    <a:pt x="7" y="25"/>
                  </a:cubicBezTo>
                  <a:cubicBezTo>
                    <a:pt x="8" y="25"/>
                    <a:pt x="9" y="24"/>
                    <a:pt x="10" y="23"/>
                  </a:cubicBezTo>
                  <a:cubicBezTo>
                    <a:pt x="12" y="21"/>
                    <a:pt x="14" y="21"/>
                    <a:pt x="14" y="24"/>
                  </a:cubicBezTo>
                  <a:cubicBezTo>
                    <a:pt x="14" y="26"/>
                    <a:pt x="18" y="25"/>
                    <a:pt x="21" y="25"/>
                  </a:cubicBezTo>
                  <a:cubicBezTo>
                    <a:pt x="23" y="25"/>
                    <a:pt x="22" y="27"/>
                    <a:pt x="25" y="25"/>
                  </a:cubicBezTo>
                  <a:cubicBezTo>
                    <a:pt x="28" y="23"/>
                    <a:pt x="32" y="24"/>
                    <a:pt x="32" y="27"/>
                  </a:cubicBezTo>
                  <a:cubicBezTo>
                    <a:pt x="32" y="29"/>
                    <a:pt x="38" y="28"/>
                    <a:pt x="35" y="31"/>
                  </a:cubicBezTo>
                  <a:cubicBezTo>
                    <a:pt x="31" y="34"/>
                    <a:pt x="27" y="35"/>
                    <a:pt x="27" y="38"/>
                  </a:cubicBezTo>
                  <a:cubicBezTo>
                    <a:pt x="27" y="40"/>
                    <a:pt x="31" y="45"/>
                    <a:pt x="28" y="48"/>
                  </a:cubicBezTo>
                  <a:cubicBezTo>
                    <a:pt x="25" y="51"/>
                    <a:pt x="29" y="56"/>
                    <a:pt x="26" y="56"/>
                  </a:cubicBezTo>
                  <a:cubicBezTo>
                    <a:pt x="23" y="56"/>
                    <a:pt x="20" y="57"/>
                    <a:pt x="23" y="60"/>
                  </a:cubicBezTo>
                  <a:cubicBezTo>
                    <a:pt x="27" y="64"/>
                    <a:pt x="29" y="66"/>
                    <a:pt x="27" y="66"/>
                  </a:cubicBezTo>
                  <a:cubicBezTo>
                    <a:pt x="24" y="66"/>
                    <a:pt x="23" y="71"/>
                    <a:pt x="24" y="73"/>
                  </a:cubicBezTo>
                  <a:cubicBezTo>
                    <a:pt x="25" y="74"/>
                    <a:pt x="31" y="77"/>
                    <a:pt x="26" y="78"/>
                  </a:cubicBezTo>
                  <a:cubicBezTo>
                    <a:pt x="22" y="79"/>
                    <a:pt x="22" y="83"/>
                    <a:pt x="22" y="85"/>
                  </a:cubicBezTo>
                  <a:cubicBezTo>
                    <a:pt x="22" y="86"/>
                    <a:pt x="22" y="87"/>
                    <a:pt x="23" y="89"/>
                  </a:cubicBezTo>
                  <a:cubicBezTo>
                    <a:pt x="25" y="88"/>
                    <a:pt x="27" y="88"/>
                    <a:pt x="29" y="89"/>
                  </a:cubicBezTo>
                  <a:cubicBezTo>
                    <a:pt x="34" y="91"/>
                    <a:pt x="37" y="103"/>
                    <a:pt x="43" y="102"/>
                  </a:cubicBezTo>
                  <a:cubicBezTo>
                    <a:pt x="46" y="102"/>
                    <a:pt x="44" y="100"/>
                    <a:pt x="46" y="99"/>
                  </a:cubicBezTo>
                  <a:cubicBezTo>
                    <a:pt x="47" y="97"/>
                    <a:pt x="50" y="98"/>
                    <a:pt x="52" y="98"/>
                  </a:cubicBezTo>
                  <a:cubicBezTo>
                    <a:pt x="55" y="98"/>
                    <a:pt x="56" y="94"/>
                    <a:pt x="63" y="94"/>
                  </a:cubicBezTo>
                  <a:cubicBezTo>
                    <a:pt x="69" y="94"/>
                    <a:pt x="73" y="94"/>
                    <a:pt x="77" y="94"/>
                  </a:cubicBezTo>
                  <a:cubicBezTo>
                    <a:pt x="81" y="94"/>
                    <a:pt x="84" y="93"/>
                    <a:pt x="85" y="90"/>
                  </a:cubicBezTo>
                  <a:cubicBezTo>
                    <a:pt x="86" y="87"/>
                    <a:pt x="89" y="84"/>
                    <a:pt x="94" y="84"/>
                  </a:cubicBezTo>
                  <a:cubicBezTo>
                    <a:pt x="98" y="83"/>
                    <a:pt x="98" y="78"/>
                    <a:pt x="98" y="76"/>
                  </a:cubicBezTo>
                  <a:cubicBezTo>
                    <a:pt x="98" y="73"/>
                    <a:pt x="106" y="69"/>
                    <a:pt x="106" y="67"/>
                  </a:cubicBezTo>
                  <a:cubicBezTo>
                    <a:pt x="107" y="65"/>
                    <a:pt x="102" y="57"/>
                    <a:pt x="107" y="51"/>
                  </a:cubicBezTo>
                  <a:cubicBezTo>
                    <a:pt x="111" y="44"/>
                    <a:pt x="116" y="43"/>
                    <a:pt x="116" y="40"/>
                  </a:cubicBezTo>
                  <a:cubicBezTo>
                    <a:pt x="116" y="36"/>
                    <a:pt x="121" y="35"/>
                    <a:pt x="126" y="34"/>
                  </a:cubicBezTo>
                  <a:cubicBezTo>
                    <a:pt x="132" y="33"/>
                    <a:pt x="134" y="30"/>
                    <a:pt x="139" y="28"/>
                  </a:cubicBezTo>
                  <a:cubicBezTo>
                    <a:pt x="143" y="26"/>
                    <a:pt x="144" y="23"/>
                    <a:pt x="143" y="18"/>
                  </a:cubicBezTo>
                  <a:close/>
                  <a:moveTo>
                    <a:pt x="144" y="55"/>
                  </a:moveTo>
                  <a:cubicBezTo>
                    <a:pt x="143" y="49"/>
                    <a:pt x="132" y="56"/>
                    <a:pt x="134" y="58"/>
                  </a:cubicBezTo>
                  <a:cubicBezTo>
                    <a:pt x="139" y="61"/>
                    <a:pt x="145" y="60"/>
                    <a:pt x="144" y="55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461" name="Freeform 127"/>
            <p:cNvSpPr>
              <a:spLocks noEditPoints="1"/>
            </p:cNvSpPr>
            <p:nvPr/>
          </p:nvSpPr>
          <p:spPr bwMode="auto">
            <a:xfrm>
              <a:off x="5571959" y="2918523"/>
              <a:ext cx="153853" cy="191422"/>
            </a:xfrm>
            <a:custGeom>
              <a:avLst/>
              <a:gdLst/>
              <a:ahLst/>
              <a:cxnLst>
                <a:cxn ang="0">
                  <a:pos x="70" y="0"/>
                </a:cxn>
                <a:cxn ang="0">
                  <a:pos x="65" y="2"/>
                </a:cxn>
                <a:cxn ang="0">
                  <a:pos x="61" y="5"/>
                </a:cxn>
                <a:cxn ang="0">
                  <a:pos x="49" y="3"/>
                </a:cxn>
                <a:cxn ang="0">
                  <a:pos x="34" y="3"/>
                </a:cxn>
                <a:cxn ang="0">
                  <a:pos x="33" y="3"/>
                </a:cxn>
                <a:cxn ang="0">
                  <a:pos x="23" y="8"/>
                </a:cxn>
                <a:cxn ang="0">
                  <a:pos x="18" y="11"/>
                </a:cxn>
                <a:cxn ang="0">
                  <a:pos x="10" y="12"/>
                </a:cxn>
                <a:cxn ang="0">
                  <a:pos x="6" y="19"/>
                </a:cxn>
                <a:cxn ang="0">
                  <a:pos x="3" y="23"/>
                </a:cxn>
                <a:cxn ang="0">
                  <a:pos x="0" y="29"/>
                </a:cxn>
                <a:cxn ang="0">
                  <a:pos x="0" y="29"/>
                </a:cxn>
                <a:cxn ang="0">
                  <a:pos x="6" y="39"/>
                </a:cxn>
                <a:cxn ang="0">
                  <a:pos x="14" y="42"/>
                </a:cxn>
                <a:cxn ang="0">
                  <a:pos x="25" y="45"/>
                </a:cxn>
                <a:cxn ang="0">
                  <a:pos x="13" y="46"/>
                </a:cxn>
                <a:cxn ang="0">
                  <a:pos x="15" y="56"/>
                </a:cxn>
                <a:cxn ang="0">
                  <a:pos x="21" y="64"/>
                </a:cxn>
                <a:cxn ang="0">
                  <a:pos x="31" y="69"/>
                </a:cxn>
                <a:cxn ang="0">
                  <a:pos x="29" y="57"/>
                </a:cxn>
                <a:cxn ang="0">
                  <a:pos x="37" y="57"/>
                </a:cxn>
                <a:cxn ang="0">
                  <a:pos x="32" y="53"/>
                </a:cxn>
                <a:cxn ang="0">
                  <a:pos x="36" y="50"/>
                </a:cxn>
                <a:cxn ang="0">
                  <a:pos x="44" y="49"/>
                </a:cxn>
                <a:cxn ang="0">
                  <a:pos x="40" y="40"/>
                </a:cxn>
                <a:cxn ang="0">
                  <a:pos x="31" y="41"/>
                </a:cxn>
                <a:cxn ang="0">
                  <a:pos x="35" y="35"/>
                </a:cxn>
                <a:cxn ang="0">
                  <a:pos x="26" y="22"/>
                </a:cxn>
                <a:cxn ang="0">
                  <a:pos x="31" y="19"/>
                </a:cxn>
                <a:cxn ang="0">
                  <a:pos x="40" y="20"/>
                </a:cxn>
                <a:cxn ang="0">
                  <a:pos x="43" y="12"/>
                </a:cxn>
                <a:cxn ang="0">
                  <a:pos x="49" y="14"/>
                </a:cxn>
                <a:cxn ang="0">
                  <a:pos x="58" y="10"/>
                </a:cxn>
                <a:cxn ang="0">
                  <a:pos x="65" y="13"/>
                </a:cxn>
                <a:cxn ang="0">
                  <a:pos x="68" y="9"/>
                </a:cxn>
                <a:cxn ang="0">
                  <a:pos x="71" y="4"/>
                </a:cxn>
                <a:cxn ang="0">
                  <a:pos x="70" y="0"/>
                </a:cxn>
                <a:cxn ang="0">
                  <a:pos x="61" y="84"/>
                </a:cxn>
                <a:cxn ang="0">
                  <a:pos x="43" y="82"/>
                </a:cxn>
                <a:cxn ang="0">
                  <a:pos x="36" y="85"/>
                </a:cxn>
                <a:cxn ang="0">
                  <a:pos x="53" y="89"/>
                </a:cxn>
                <a:cxn ang="0">
                  <a:pos x="68" y="84"/>
                </a:cxn>
                <a:cxn ang="0">
                  <a:pos x="61" y="84"/>
                </a:cxn>
              </a:cxnLst>
              <a:rect l="0" t="0" r="r" b="b"/>
              <a:pathLst>
                <a:path w="71" h="89">
                  <a:moveTo>
                    <a:pt x="70" y="0"/>
                  </a:moveTo>
                  <a:cubicBezTo>
                    <a:pt x="68" y="0"/>
                    <a:pt x="64" y="1"/>
                    <a:pt x="65" y="2"/>
                  </a:cubicBezTo>
                  <a:cubicBezTo>
                    <a:pt x="66" y="4"/>
                    <a:pt x="63" y="5"/>
                    <a:pt x="61" y="5"/>
                  </a:cubicBezTo>
                  <a:cubicBezTo>
                    <a:pt x="61" y="5"/>
                    <a:pt x="51" y="4"/>
                    <a:pt x="49" y="3"/>
                  </a:cubicBezTo>
                  <a:cubicBezTo>
                    <a:pt x="47" y="2"/>
                    <a:pt x="38" y="2"/>
                    <a:pt x="34" y="3"/>
                  </a:cubicBezTo>
                  <a:cubicBezTo>
                    <a:pt x="34" y="3"/>
                    <a:pt x="33" y="3"/>
                    <a:pt x="33" y="3"/>
                  </a:cubicBezTo>
                  <a:cubicBezTo>
                    <a:pt x="32" y="5"/>
                    <a:pt x="24" y="9"/>
                    <a:pt x="23" y="8"/>
                  </a:cubicBezTo>
                  <a:cubicBezTo>
                    <a:pt x="21" y="7"/>
                    <a:pt x="21" y="11"/>
                    <a:pt x="18" y="11"/>
                  </a:cubicBezTo>
                  <a:cubicBezTo>
                    <a:pt x="15" y="12"/>
                    <a:pt x="10" y="11"/>
                    <a:pt x="10" y="12"/>
                  </a:cubicBezTo>
                  <a:cubicBezTo>
                    <a:pt x="10" y="14"/>
                    <a:pt x="8" y="17"/>
                    <a:pt x="6" y="19"/>
                  </a:cubicBezTo>
                  <a:cubicBezTo>
                    <a:pt x="4" y="21"/>
                    <a:pt x="6" y="23"/>
                    <a:pt x="3" y="23"/>
                  </a:cubicBezTo>
                  <a:cubicBezTo>
                    <a:pt x="1" y="23"/>
                    <a:pt x="1" y="26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4" y="31"/>
                    <a:pt x="7" y="35"/>
                    <a:pt x="6" y="39"/>
                  </a:cubicBezTo>
                  <a:cubicBezTo>
                    <a:pt x="6" y="43"/>
                    <a:pt x="12" y="45"/>
                    <a:pt x="14" y="42"/>
                  </a:cubicBezTo>
                  <a:cubicBezTo>
                    <a:pt x="17" y="39"/>
                    <a:pt x="25" y="43"/>
                    <a:pt x="25" y="45"/>
                  </a:cubicBezTo>
                  <a:cubicBezTo>
                    <a:pt x="25" y="47"/>
                    <a:pt x="17" y="43"/>
                    <a:pt x="13" y="46"/>
                  </a:cubicBezTo>
                  <a:cubicBezTo>
                    <a:pt x="8" y="50"/>
                    <a:pt x="16" y="53"/>
                    <a:pt x="15" y="56"/>
                  </a:cubicBezTo>
                  <a:cubicBezTo>
                    <a:pt x="14" y="59"/>
                    <a:pt x="17" y="64"/>
                    <a:pt x="21" y="64"/>
                  </a:cubicBezTo>
                  <a:cubicBezTo>
                    <a:pt x="25" y="64"/>
                    <a:pt x="29" y="70"/>
                    <a:pt x="31" y="69"/>
                  </a:cubicBezTo>
                  <a:cubicBezTo>
                    <a:pt x="34" y="68"/>
                    <a:pt x="28" y="59"/>
                    <a:pt x="29" y="57"/>
                  </a:cubicBezTo>
                  <a:cubicBezTo>
                    <a:pt x="30" y="56"/>
                    <a:pt x="35" y="60"/>
                    <a:pt x="37" y="57"/>
                  </a:cubicBezTo>
                  <a:cubicBezTo>
                    <a:pt x="39" y="54"/>
                    <a:pt x="35" y="52"/>
                    <a:pt x="32" y="53"/>
                  </a:cubicBezTo>
                  <a:cubicBezTo>
                    <a:pt x="28" y="53"/>
                    <a:pt x="32" y="48"/>
                    <a:pt x="36" y="50"/>
                  </a:cubicBezTo>
                  <a:cubicBezTo>
                    <a:pt x="40" y="53"/>
                    <a:pt x="42" y="50"/>
                    <a:pt x="44" y="49"/>
                  </a:cubicBezTo>
                  <a:cubicBezTo>
                    <a:pt x="46" y="49"/>
                    <a:pt x="47" y="42"/>
                    <a:pt x="40" y="40"/>
                  </a:cubicBezTo>
                  <a:cubicBezTo>
                    <a:pt x="34" y="39"/>
                    <a:pt x="35" y="45"/>
                    <a:pt x="31" y="41"/>
                  </a:cubicBezTo>
                  <a:cubicBezTo>
                    <a:pt x="27" y="36"/>
                    <a:pt x="35" y="38"/>
                    <a:pt x="35" y="35"/>
                  </a:cubicBezTo>
                  <a:cubicBezTo>
                    <a:pt x="35" y="31"/>
                    <a:pt x="29" y="26"/>
                    <a:pt x="26" y="22"/>
                  </a:cubicBezTo>
                  <a:cubicBezTo>
                    <a:pt x="23" y="18"/>
                    <a:pt x="30" y="16"/>
                    <a:pt x="31" y="19"/>
                  </a:cubicBezTo>
                  <a:cubicBezTo>
                    <a:pt x="33" y="22"/>
                    <a:pt x="38" y="21"/>
                    <a:pt x="40" y="20"/>
                  </a:cubicBezTo>
                  <a:cubicBezTo>
                    <a:pt x="43" y="19"/>
                    <a:pt x="37" y="14"/>
                    <a:pt x="43" y="12"/>
                  </a:cubicBezTo>
                  <a:cubicBezTo>
                    <a:pt x="48" y="10"/>
                    <a:pt x="48" y="13"/>
                    <a:pt x="49" y="14"/>
                  </a:cubicBezTo>
                  <a:cubicBezTo>
                    <a:pt x="51" y="14"/>
                    <a:pt x="53" y="10"/>
                    <a:pt x="58" y="10"/>
                  </a:cubicBezTo>
                  <a:cubicBezTo>
                    <a:pt x="61" y="10"/>
                    <a:pt x="63" y="11"/>
                    <a:pt x="65" y="13"/>
                  </a:cubicBezTo>
                  <a:cubicBezTo>
                    <a:pt x="67" y="12"/>
                    <a:pt x="68" y="11"/>
                    <a:pt x="68" y="9"/>
                  </a:cubicBezTo>
                  <a:cubicBezTo>
                    <a:pt x="68" y="8"/>
                    <a:pt x="71" y="7"/>
                    <a:pt x="71" y="4"/>
                  </a:cubicBezTo>
                  <a:cubicBezTo>
                    <a:pt x="71" y="3"/>
                    <a:pt x="71" y="1"/>
                    <a:pt x="70" y="0"/>
                  </a:cubicBezTo>
                  <a:close/>
                  <a:moveTo>
                    <a:pt x="61" y="84"/>
                  </a:moveTo>
                  <a:cubicBezTo>
                    <a:pt x="58" y="82"/>
                    <a:pt x="46" y="85"/>
                    <a:pt x="43" y="82"/>
                  </a:cubicBezTo>
                  <a:cubicBezTo>
                    <a:pt x="40" y="79"/>
                    <a:pt x="34" y="84"/>
                    <a:pt x="36" y="85"/>
                  </a:cubicBezTo>
                  <a:cubicBezTo>
                    <a:pt x="40" y="85"/>
                    <a:pt x="46" y="89"/>
                    <a:pt x="53" y="89"/>
                  </a:cubicBezTo>
                  <a:cubicBezTo>
                    <a:pt x="59" y="89"/>
                    <a:pt x="68" y="86"/>
                    <a:pt x="68" y="84"/>
                  </a:cubicBezTo>
                  <a:cubicBezTo>
                    <a:pt x="68" y="83"/>
                    <a:pt x="64" y="85"/>
                    <a:pt x="61" y="84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462" name="Freeform 128"/>
            <p:cNvSpPr/>
            <p:nvPr/>
          </p:nvSpPr>
          <p:spPr bwMode="auto">
            <a:xfrm>
              <a:off x="5858196" y="3084898"/>
              <a:ext cx="62615" cy="39358"/>
            </a:xfrm>
            <a:custGeom>
              <a:avLst/>
              <a:gdLst/>
              <a:ahLst/>
              <a:cxnLst>
                <a:cxn ang="0">
                  <a:pos x="20" y="11"/>
                </a:cxn>
                <a:cxn ang="0">
                  <a:pos x="26" y="4"/>
                </a:cxn>
                <a:cxn ang="0">
                  <a:pos x="25" y="2"/>
                </a:cxn>
                <a:cxn ang="0">
                  <a:pos x="9" y="7"/>
                </a:cxn>
                <a:cxn ang="0">
                  <a:pos x="4" y="15"/>
                </a:cxn>
                <a:cxn ang="0">
                  <a:pos x="20" y="11"/>
                </a:cxn>
              </a:cxnLst>
              <a:rect l="0" t="0" r="r" b="b"/>
              <a:pathLst>
                <a:path w="29" h="18">
                  <a:moveTo>
                    <a:pt x="20" y="11"/>
                  </a:moveTo>
                  <a:cubicBezTo>
                    <a:pt x="19" y="10"/>
                    <a:pt x="22" y="6"/>
                    <a:pt x="26" y="4"/>
                  </a:cubicBezTo>
                  <a:cubicBezTo>
                    <a:pt x="29" y="3"/>
                    <a:pt x="28" y="0"/>
                    <a:pt x="25" y="2"/>
                  </a:cubicBezTo>
                  <a:cubicBezTo>
                    <a:pt x="23" y="4"/>
                    <a:pt x="17" y="7"/>
                    <a:pt x="9" y="7"/>
                  </a:cubicBezTo>
                  <a:cubicBezTo>
                    <a:pt x="2" y="7"/>
                    <a:pt x="0" y="12"/>
                    <a:pt x="4" y="15"/>
                  </a:cubicBezTo>
                  <a:cubicBezTo>
                    <a:pt x="10" y="18"/>
                    <a:pt x="20" y="13"/>
                    <a:pt x="20" y="11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463" name="Freeform 129"/>
            <p:cNvSpPr/>
            <p:nvPr/>
          </p:nvSpPr>
          <p:spPr bwMode="auto">
            <a:xfrm>
              <a:off x="4498569" y="2070544"/>
              <a:ext cx="261192" cy="132385"/>
            </a:xfrm>
            <a:custGeom>
              <a:avLst/>
              <a:gdLst/>
              <a:ahLst/>
              <a:cxnLst>
                <a:cxn ang="0">
                  <a:pos x="102" y="44"/>
                </a:cxn>
                <a:cxn ang="0">
                  <a:pos x="111" y="36"/>
                </a:cxn>
                <a:cxn ang="0">
                  <a:pos x="120" y="28"/>
                </a:cxn>
                <a:cxn ang="0">
                  <a:pos x="114" y="19"/>
                </a:cxn>
                <a:cxn ang="0">
                  <a:pos x="108" y="13"/>
                </a:cxn>
                <a:cxn ang="0">
                  <a:pos x="106" y="6"/>
                </a:cxn>
                <a:cxn ang="0">
                  <a:pos x="98" y="7"/>
                </a:cxn>
                <a:cxn ang="0">
                  <a:pos x="87" y="2"/>
                </a:cxn>
                <a:cxn ang="0">
                  <a:pos x="86" y="8"/>
                </a:cxn>
                <a:cxn ang="0">
                  <a:pos x="79" y="9"/>
                </a:cxn>
                <a:cxn ang="0">
                  <a:pos x="75" y="9"/>
                </a:cxn>
                <a:cxn ang="0">
                  <a:pos x="68" y="10"/>
                </a:cxn>
                <a:cxn ang="0">
                  <a:pos x="62" y="8"/>
                </a:cxn>
                <a:cxn ang="0">
                  <a:pos x="55" y="13"/>
                </a:cxn>
                <a:cxn ang="0">
                  <a:pos x="50" y="11"/>
                </a:cxn>
                <a:cxn ang="0">
                  <a:pos x="45" y="14"/>
                </a:cxn>
                <a:cxn ang="0">
                  <a:pos x="44" y="20"/>
                </a:cxn>
                <a:cxn ang="0">
                  <a:pos x="36" y="23"/>
                </a:cxn>
                <a:cxn ang="0">
                  <a:pos x="33" y="14"/>
                </a:cxn>
                <a:cxn ang="0">
                  <a:pos x="16" y="3"/>
                </a:cxn>
                <a:cxn ang="0">
                  <a:pos x="18" y="9"/>
                </a:cxn>
                <a:cxn ang="0">
                  <a:pos x="14" y="9"/>
                </a:cxn>
                <a:cxn ang="0">
                  <a:pos x="6" y="11"/>
                </a:cxn>
                <a:cxn ang="0">
                  <a:pos x="1" y="19"/>
                </a:cxn>
                <a:cxn ang="0">
                  <a:pos x="12" y="22"/>
                </a:cxn>
                <a:cxn ang="0">
                  <a:pos x="25" y="22"/>
                </a:cxn>
                <a:cxn ang="0">
                  <a:pos x="23" y="27"/>
                </a:cxn>
                <a:cxn ang="0">
                  <a:pos x="17" y="30"/>
                </a:cxn>
                <a:cxn ang="0">
                  <a:pos x="4" y="34"/>
                </a:cxn>
                <a:cxn ang="0">
                  <a:pos x="21" y="34"/>
                </a:cxn>
                <a:cxn ang="0">
                  <a:pos x="25" y="38"/>
                </a:cxn>
                <a:cxn ang="0">
                  <a:pos x="28" y="42"/>
                </a:cxn>
                <a:cxn ang="0">
                  <a:pos x="24" y="47"/>
                </a:cxn>
                <a:cxn ang="0">
                  <a:pos x="19" y="51"/>
                </a:cxn>
                <a:cxn ang="0">
                  <a:pos x="33" y="50"/>
                </a:cxn>
                <a:cxn ang="0">
                  <a:pos x="53" y="59"/>
                </a:cxn>
                <a:cxn ang="0">
                  <a:pos x="73" y="54"/>
                </a:cxn>
                <a:cxn ang="0">
                  <a:pos x="87" y="49"/>
                </a:cxn>
                <a:cxn ang="0">
                  <a:pos x="102" y="44"/>
                </a:cxn>
              </a:cxnLst>
              <a:rect l="0" t="0" r="r" b="b"/>
              <a:pathLst>
                <a:path w="121" h="61">
                  <a:moveTo>
                    <a:pt x="102" y="44"/>
                  </a:moveTo>
                  <a:cubicBezTo>
                    <a:pt x="109" y="43"/>
                    <a:pt x="108" y="36"/>
                    <a:pt x="111" y="36"/>
                  </a:cubicBezTo>
                  <a:cubicBezTo>
                    <a:pt x="114" y="37"/>
                    <a:pt x="118" y="31"/>
                    <a:pt x="120" y="28"/>
                  </a:cubicBezTo>
                  <a:cubicBezTo>
                    <a:pt x="121" y="25"/>
                    <a:pt x="118" y="19"/>
                    <a:pt x="114" y="19"/>
                  </a:cubicBezTo>
                  <a:cubicBezTo>
                    <a:pt x="110" y="19"/>
                    <a:pt x="107" y="16"/>
                    <a:pt x="108" y="13"/>
                  </a:cubicBezTo>
                  <a:cubicBezTo>
                    <a:pt x="109" y="11"/>
                    <a:pt x="106" y="8"/>
                    <a:pt x="106" y="6"/>
                  </a:cubicBezTo>
                  <a:cubicBezTo>
                    <a:pt x="106" y="5"/>
                    <a:pt x="101" y="6"/>
                    <a:pt x="98" y="7"/>
                  </a:cubicBezTo>
                  <a:cubicBezTo>
                    <a:pt x="95" y="7"/>
                    <a:pt x="90" y="0"/>
                    <a:pt x="87" y="2"/>
                  </a:cubicBezTo>
                  <a:cubicBezTo>
                    <a:pt x="85" y="3"/>
                    <a:pt x="87" y="6"/>
                    <a:pt x="86" y="8"/>
                  </a:cubicBezTo>
                  <a:cubicBezTo>
                    <a:pt x="85" y="10"/>
                    <a:pt x="79" y="7"/>
                    <a:pt x="79" y="9"/>
                  </a:cubicBezTo>
                  <a:cubicBezTo>
                    <a:pt x="79" y="11"/>
                    <a:pt x="77" y="12"/>
                    <a:pt x="75" y="9"/>
                  </a:cubicBezTo>
                  <a:cubicBezTo>
                    <a:pt x="73" y="7"/>
                    <a:pt x="68" y="8"/>
                    <a:pt x="68" y="10"/>
                  </a:cubicBezTo>
                  <a:cubicBezTo>
                    <a:pt x="68" y="12"/>
                    <a:pt x="66" y="10"/>
                    <a:pt x="62" y="8"/>
                  </a:cubicBezTo>
                  <a:cubicBezTo>
                    <a:pt x="59" y="6"/>
                    <a:pt x="55" y="11"/>
                    <a:pt x="55" y="13"/>
                  </a:cubicBezTo>
                  <a:cubicBezTo>
                    <a:pt x="55" y="16"/>
                    <a:pt x="54" y="16"/>
                    <a:pt x="50" y="11"/>
                  </a:cubicBezTo>
                  <a:cubicBezTo>
                    <a:pt x="47" y="5"/>
                    <a:pt x="44" y="11"/>
                    <a:pt x="45" y="14"/>
                  </a:cubicBezTo>
                  <a:cubicBezTo>
                    <a:pt x="47" y="17"/>
                    <a:pt x="46" y="21"/>
                    <a:pt x="44" y="20"/>
                  </a:cubicBezTo>
                  <a:cubicBezTo>
                    <a:pt x="41" y="18"/>
                    <a:pt x="38" y="21"/>
                    <a:pt x="36" y="23"/>
                  </a:cubicBezTo>
                  <a:cubicBezTo>
                    <a:pt x="35" y="25"/>
                    <a:pt x="30" y="16"/>
                    <a:pt x="33" y="14"/>
                  </a:cubicBezTo>
                  <a:cubicBezTo>
                    <a:pt x="37" y="12"/>
                    <a:pt x="21" y="3"/>
                    <a:pt x="16" y="3"/>
                  </a:cubicBezTo>
                  <a:cubicBezTo>
                    <a:pt x="11" y="3"/>
                    <a:pt x="15" y="6"/>
                    <a:pt x="18" y="9"/>
                  </a:cubicBezTo>
                  <a:cubicBezTo>
                    <a:pt x="21" y="12"/>
                    <a:pt x="16" y="11"/>
                    <a:pt x="14" y="9"/>
                  </a:cubicBezTo>
                  <a:cubicBezTo>
                    <a:pt x="12" y="6"/>
                    <a:pt x="8" y="8"/>
                    <a:pt x="6" y="11"/>
                  </a:cubicBezTo>
                  <a:cubicBezTo>
                    <a:pt x="4" y="15"/>
                    <a:pt x="1" y="17"/>
                    <a:pt x="1" y="19"/>
                  </a:cubicBezTo>
                  <a:cubicBezTo>
                    <a:pt x="0" y="21"/>
                    <a:pt x="6" y="24"/>
                    <a:pt x="12" y="22"/>
                  </a:cubicBezTo>
                  <a:cubicBezTo>
                    <a:pt x="17" y="19"/>
                    <a:pt x="23" y="19"/>
                    <a:pt x="25" y="22"/>
                  </a:cubicBezTo>
                  <a:cubicBezTo>
                    <a:pt x="28" y="24"/>
                    <a:pt x="20" y="25"/>
                    <a:pt x="23" y="27"/>
                  </a:cubicBezTo>
                  <a:cubicBezTo>
                    <a:pt x="26" y="29"/>
                    <a:pt x="24" y="31"/>
                    <a:pt x="17" y="30"/>
                  </a:cubicBezTo>
                  <a:cubicBezTo>
                    <a:pt x="11" y="30"/>
                    <a:pt x="3" y="32"/>
                    <a:pt x="4" y="34"/>
                  </a:cubicBezTo>
                  <a:cubicBezTo>
                    <a:pt x="6" y="36"/>
                    <a:pt x="21" y="32"/>
                    <a:pt x="21" y="34"/>
                  </a:cubicBezTo>
                  <a:cubicBezTo>
                    <a:pt x="21" y="36"/>
                    <a:pt x="21" y="40"/>
                    <a:pt x="25" y="38"/>
                  </a:cubicBezTo>
                  <a:cubicBezTo>
                    <a:pt x="29" y="37"/>
                    <a:pt x="26" y="41"/>
                    <a:pt x="28" y="42"/>
                  </a:cubicBezTo>
                  <a:cubicBezTo>
                    <a:pt x="30" y="43"/>
                    <a:pt x="30" y="47"/>
                    <a:pt x="24" y="47"/>
                  </a:cubicBezTo>
                  <a:cubicBezTo>
                    <a:pt x="19" y="48"/>
                    <a:pt x="16" y="49"/>
                    <a:pt x="19" y="51"/>
                  </a:cubicBezTo>
                  <a:cubicBezTo>
                    <a:pt x="21" y="54"/>
                    <a:pt x="27" y="52"/>
                    <a:pt x="33" y="50"/>
                  </a:cubicBezTo>
                  <a:cubicBezTo>
                    <a:pt x="39" y="49"/>
                    <a:pt x="47" y="56"/>
                    <a:pt x="53" y="59"/>
                  </a:cubicBezTo>
                  <a:cubicBezTo>
                    <a:pt x="60" y="61"/>
                    <a:pt x="72" y="58"/>
                    <a:pt x="73" y="54"/>
                  </a:cubicBezTo>
                  <a:cubicBezTo>
                    <a:pt x="74" y="51"/>
                    <a:pt x="83" y="52"/>
                    <a:pt x="87" y="49"/>
                  </a:cubicBezTo>
                  <a:cubicBezTo>
                    <a:pt x="91" y="47"/>
                    <a:pt x="96" y="44"/>
                    <a:pt x="102" y="44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464" name="Freeform 130"/>
            <p:cNvSpPr/>
            <p:nvPr/>
          </p:nvSpPr>
          <p:spPr bwMode="auto">
            <a:xfrm>
              <a:off x="4834897" y="2496322"/>
              <a:ext cx="110917" cy="121651"/>
            </a:xfrm>
            <a:custGeom>
              <a:avLst/>
              <a:gdLst/>
              <a:ahLst/>
              <a:cxnLst>
                <a:cxn ang="0">
                  <a:pos x="45" y="17"/>
                </a:cxn>
                <a:cxn ang="0">
                  <a:pos x="42" y="14"/>
                </a:cxn>
                <a:cxn ang="0">
                  <a:pos x="35" y="16"/>
                </a:cxn>
                <a:cxn ang="0">
                  <a:pos x="28" y="15"/>
                </a:cxn>
                <a:cxn ang="0">
                  <a:pos x="31" y="8"/>
                </a:cxn>
                <a:cxn ang="0">
                  <a:pos x="34" y="2"/>
                </a:cxn>
                <a:cxn ang="0">
                  <a:pos x="32" y="1"/>
                </a:cxn>
                <a:cxn ang="0">
                  <a:pos x="21" y="4"/>
                </a:cxn>
                <a:cxn ang="0">
                  <a:pos x="26" y="9"/>
                </a:cxn>
                <a:cxn ang="0">
                  <a:pos x="17" y="14"/>
                </a:cxn>
                <a:cxn ang="0">
                  <a:pos x="5" y="14"/>
                </a:cxn>
                <a:cxn ang="0">
                  <a:pos x="6" y="22"/>
                </a:cxn>
                <a:cxn ang="0">
                  <a:pos x="12" y="30"/>
                </a:cxn>
                <a:cxn ang="0">
                  <a:pos x="9" y="40"/>
                </a:cxn>
                <a:cxn ang="0">
                  <a:pos x="1" y="47"/>
                </a:cxn>
                <a:cxn ang="0">
                  <a:pos x="12" y="56"/>
                </a:cxn>
                <a:cxn ang="0">
                  <a:pos x="32" y="48"/>
                </a:cxn>
                <a:cxn ang="0">
                  <a:pos x="46" y="45"/>
                </a:cxn>
                <a:cxn ang="0">
                  <a:pos x="46" y="19"/>
                </a:cxn>
                <a:cxn ang="0">
                  <a:pos x="45" y="17"/>
                </a:cxn>
              </a:cxnLst>
              <a:rect l="0" t="0" r="r" b="b"/>
              <a:pathLst>
                <a:path w="51" h="56">
                  <a:moveTo>
                    <a:pt x="45" y="17"/>
                  </a:moveTo>
                  <a:cubicBezTo>
                    <a:pt x="44" y="16"/>
                    <a:pt x="43" y="15"/>
                    <a:pt x="42" y="14"/>
                  </a:cubicBezTo>
                  <a:cubicBezTo>
                    <a:pt x="37" y="9"/>
                    <a:pt x="36" y="13"/>
                    <a:pt x="35" y="16"/>
                  </a:cubicBezTo>
                  <a:cubicBezTo>
                    <a:pt x="35" y="19"/>
                    <a:pt x="31" y="15"/>
                    <a:pt x="28" y="15"/>
                  </a:cubicBezTo>
                  <a:cubicBezTo>
                    <a:pt x="25" y="14"/>
                    <a:pt x="29" y="9"/>
                    <a:pt x="31" y="8"/>
                  </a:cubicBezTo>
                  <a:cubicBezTo>
                    <a:pt x="32" y="7"/>
                    <a:pt x="33" y="5"/>
                    <a:pt x="34" y="2"/>
                  </a:cubicBezTo>
                  <a:cubicBezTo>
                    <a:pt x="33" y="2"/>
                    <a:pt x="33" y="2"/>
                    <a:pt x="32" y="1"/>
                  </a:cubicBezTo>
                  <a:cubicBezTo>
                    <a:pt x="28" y="0"/>
                    <a:pt x="21" y="0"/>
                    <a:pt x="21" y="4"/>
                  </a:cubicBezTo>
                  <a:cubicBezTo>
                    <a:pt x="21" y="8"/>
                    <a:pt x="26" y="6"/>
                    <a:pt x="26" y="9"/>
                  </a:cubicBezTo>
                  <a:cubicBezTo>
                    <a:pt x="26" y="12"/>
                    <a:pt x="21" y="11"/>
                    <a:pt x="17" y="14"/>
                  </a:cubicBezTo>
                  <a:cubicBezTo>
                    <a:pt x="13" y="16"/>
                    <a:pt x="9" y="12"/>
                    <a:pt x="5" y="14"/>
                  </a:cubicBezTo>
                  <a:cubicBezTo>
                    <a:pt x="1" y="16"/>
                    <a:pt x="9" y="18"/>
                    <a:pt x="6" y="22"/>
                  </a:cubicBezTo>
                  <a:cubicBezTo>
                    <a:pt x="3" y="27"/>
                    <a:pt x="7" y="26"/>
                    <a:pt x="12" y="30"/>
                  </a:cubicBezTo>
                  <a:cubicBezTo>
                    <a:pt x="17" y="34"/>
                    <a:pt x="9" y="35"/>
                    <a:pt x="9" y="40"/>
                  </a:cubicBezTo>
                  <a:cubicBezTo>
                    <a:pt x="9" y="44"/>
                    <a:pt x="2" y="44"/>
                    <a:pt x="1" y="47"/>
                  </a:cubicBezTo>
                  <a:cubicBezTo>
                    <a:pt x="0" y="50"/>
                    <a:pt x="6" y="56"/>
                    <a:pt x="12" y="56"/>
                  </a:cubicBezTo>
                  <a:cubicBezTo>
                    <a:pt x="16" y="56"/>
                    <a:pt x="26" y="54"/>
                    <a:pt x="32" y="48"/>
                  </a:cubicBezTo>
                  <a:cubicBezTo>
                    <a:pt x="37" y="43"/>
                    <a:pt x="40" y="48"/>
                    <a:pt x="46" y="45"/>
                  </a:cubicBezTo>
                  <a:cubicBezTo>
                    <a:pt x="51" y="43"/>
                    <a:pt x="48" y="23"/>
                    <a:pt x="46" y="19"/>
                  </a:cubicBezTo>
                  <a:cubicBezTo>
                    <a:pt x="45" y="18"/>
                    <a:pt x="45" y="18"/>
                    <a:pt x="45" y="17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465" name="Freeform 131"/>
            <p:cNvSpPr>
              <a:spLocks noEditPoints="1"/>
            </p:cNvSpPr>
            <p:nvPr/>
          </p:nvSpPr>
          <p:spPr bwMode="auto">
            <a:xfrm>
              <a:off x="4888567" y="2295955"/>
              <a:ext cx="246880" cy="375687"/>
            </a:xfrm>
            <a:custGeom>
              <a:avLst/>
              <a:gdLst/>
              <a:ahLst/>
              <a:cxnLst>
                <a:cxn ang="0">
                  <a:pos x="9" y="95"/>
                </a:cxn>
                <a:cxn ang="0">
                  <a:pos x="3" y="108"/>
                </a:cxn>
                <a:cxn ang="0">
                  <a:pos x="17" y="107"/>
                </a:cxn>
                <a:cxn ang="0">
                  <a:pos x="29" y="105"/>
                </a:cxn>
                <a:cxn ang="0">
                  <a:pos x="114" y="134"/>
                </a:cxn>
                <a:cxn ang="0">
                  <a:pos x="97" y="127"/>
                </a:cxn>
                <a:cxn ang="0">
                  <a:pos x="93" y="115"/>
                </a:cxn>
                <a:cxn ang="0">
                  <a:pos x="77" y="88"/>
                </a:cxn>
                <a:cxn ang="0">
                  <a:pos x="59" y="80"/>
                </a:cxn>
                <a:cxn ang="0">
                  <a:pos x="72" y="53"/>
                </a:cxn>
                <a:cxn ang="0">
                  <a:pos x="47" y="49"/>
                </a:cxn>
                <a:cxn ang="0">
                  <a:pos x="57" y="33"/>
                </a:cxn>
                <a:cxn ang="0">
                  <a:pos x="40" y="37"/>
                </a:cxn>
                <a:cxn ang="0">
                  <a:pos x="28" y="54"/>
                </a:cxn>
                <a:cxn ang="0">
                  <a:pos x="18" y="55"/>
                </a:cxn>
                <a:cxn ang="0">
                  <a:pos x="22" y="70"/>
                </a:cxn>
                <a:cxn ang="0">
                  <a:pos x="19" y="83"/>
                </a:cxn>
                <a:cxn ang="0">
                  <a:pos x="32" y="87"/>
                </a:cxn>
                <a:cxn ang="0">
                  <a:pos x="39" y="86"/>
                </a:cxn>
                <a:cxn ang="0">
                  <a:pos x="51" y="96"/>
                </a:cxn>
                <a:cxn ang="0">
                  <a:pos x="56" y="106"/>
                </a:cxn>
                <a:cxn ang="0">
                  <a:pos x="58" y="121"/>
                </a:cxn>
                <a:cxn ang="0">
                  <a:pos x="43" y="123"/>
                </a:cxn>
                <a:cxn ang="0">
                  <a:pos x="46" y="134"/>
                </a:cxn>
                <a:cxn ang="0">
                  <a:pos x="40" y="147"/>
                </a:cxn>
                <a:cxn ang="0">
                  <a:pos x="58" y="150"/>
                </a:cxn>
                <a:cxn ang="0">
                  <a:pos x="47" y="154"/>
                </a:cxn>
                <a:cxn ang="0">
                  <a:pos x="41" y="167"/>
                </a:cxn>
                <a:cxn ang="0">
                  <a:pos x="54" y="164"/>
                </a:cxn>
                <a:cxn ang="0">
                  <a:pos x="71" y="160"/>
                </a:cxn>
                <a:cxn ang="0">
                  <a:pos x="93" y="160"/>
                </a:cxn>
                <a:cxn ang="0">
                  <a:pos x="104" y="151"/>
                </a:cxn>
                <a:cxn ang="0">
                  <a:pos x="114" y="134"/>
                </a:cxn>
                <a:cxn ang="0">
                  <a:pos x="21" y="40"/>
                </a:cxn>
                <a:cxn ang="0">
                  <a:pos x="78" y="14"/>
                </a:cxn>
                <a:cxn ang="0">
                  <a:pos x="78" y="14"/>
                </a:cxn>
              </a:cxnLst>
              <a:rect l="0" t="0" r="r" b="b"/>
              <a:pathLst>
                <a:path w="114" h="174">
                  <a:moveTo>
                    <a:pt x="23" y="92"/>
                  </a:moveTo>
                  <a:cubicBezTo>
                    <a:pt x="18" y="88"/>
                    <a:pt x="13" y="95"/>
                    <a:pt x="9" y="95"/>
                  </a:cubicBezTo>
                  <a:cubicBezTo>
                    <a:pt x="8" y="98"/>
                    <a:pt x="7" y="100"/>
                    <a:pt x="6" y="101"/>
                  </a:cubicBezTo>
                  <a:cubicBezTo>
                    <a:pt x="4" y="102"/>
                    <a:pt x="0" y="107"/>
                    <a:pt x="3" y="108"/>
                  </a:cubicBezTo>
                  <a:cubicBezTo>
                    <a:pt x="6" y="108"/>
                    <a:pt x="10" y="112"/>
                    <a:pt x="10" y="109"/>
                  </a:cubicBezTo>
                  <a:cubicBezTo>
                    <a:pt x="11" y="106"/>
                    <a:pt x="12" y="102"/>
                    <a:pt x="17" y="107"/>
                  </a:cubicBezTo>
                  <a:cubicBezTo>
                    <a:pt x="18" y="108"/>
                    <a:pt x="19" y="109"/>
                    <a:pt x="20" y="110"/>
                  </a:cubicBezTo>
                  <a:cubicBezTo>
                    <a:pt x="21" y="108"/>
                    <a:pt x="26" y="108"/>
                    <a:pt x="29" y="105"/>
                  </a:cubicBezTo>
                  <a:cubicBezTo>
                    <a:pt x="32" y="102"/>
                    <a:pt x="27" y="97"/>
                    <a:pt x="23" y="92"/>
                  </a:cubicBezTo>
                  <a:close/>
                  <a:moveTo>
                    <a:pt x="114" y="134"/>
                  </a:moveTo>
                  <a:cubicBezTo>
                    <a:pt x="114" y="129"/>
                    <a:pt x="103" y="125"/>
                    <a:pt x="102" y="128"/>
                  </a:cubicBezTo>
                  <a:cubicBezTo>
                    <a:pt x="101" y="131"/>
                    <a:pt x="98" y="130"/>
                    <a:pt x="97" y="127"/>
                  </a:cubicBezTo>
                  <a:cubicBezTo>
                    <a:pt x="95" y="124"/>
                    <a:pt x="98" y="121"/>
                    <a:pt x="96" y="121"/>
                  </a:cubicBezTo>
                  <a:cubicBezTo>
                    <a:pt x="95" y="121"/>
                    <a:pt x="92" y="117"/>
                    <a:pt x="93" y="115"/>
                  </a:cubicBezTo>
                  <a:cubicBezTo>
                    <a:pt x="93" y="113"/>
                    <a:pt x="90" y="103"/>
                    <a:pt x="84" y="101"/>
                  </a:cubicBezTo>
                  <a:cubicBezTo>
                    <a:pt x="79" y="100"/>
                    <a:pt x="78" y="92"/>
                    <a:pt x="77" y="88"/>
                  </a:cubicBezTo>
                  <a:cubicBezTo>
                    <a:pt x="76" y="83"/>
                    <a:pt x="72" y="86"/>
                    <a:pt x="69" y="82"/>
                  </a:cubicBezTo>
                  <a:cubicBezTo>
                    <a:pt x="66" y="78"/>
                    <a:pt x="62" y="80"/>
                    <a:pt x="59" y="80"/>
                  </a:cubicBezTo>
                  <a:cubicBezTo>
                    <a:pt x="57" y="80"/>
                    <a:pt x="59" y="76"/>
                    <a:pt x="63" y="73"/>
                  </a:cubicBezTo>
                  <a:cubicBezTo>
                    <a:pt x="67" y="70"/>
                    <a:pt x="72" y="56"/>
                    <a:pt x="72" y="53"/>
                  </a:cubicBezTo>
                  <a:cubicBezTo>
                    <a:pt x="72" y="50"/>
                    <a:pt x="54" y="51"/>
                    <a:pt x="51" y="52"/>
                  </a:cubicBezTo>
                  <a:cubicBezTo>
                    <a:pt x="48" y="54"/>
                    <a:pt x="44" y="50"/>
                    <a:pt x="47" y="49"/>
                  </a:cubicBezTo>
                  <a:cubicBezTo>
                    <a:pt x="50" y="47"/>
                    <a:pt x="56" y="42"/>
                    <a:pt x="56" y="39"/>
                  </a:cubicBezTo>
                  <a:cubicBezTo>
                    <a:pt x="55" y="37"/>
                    <a:pt x="60" y="35"/>
                    <a:pt x="57" y="33"/>
                  </a:cubicBezTo>
                  <a:cubicBezTo>
                    <a:pt x="55" y="30"/>
                    <a:pt x="54" y="35"/>
                    <a:pt x="52" y="37"/>
                  </a:cubicBezTo>
                  <a:cubicBezTo>
                    <a:pt x="50" y="39"/>
                    <a:pt x="45" y="38"/>
                    <a:pt x="40" y="37"/>
                  </a:cubicBezTo>
                  <a:cubicBezTo>
                    <a:pt x="35" y="36"/>
                    <a:pt x="33" y="44"/>
                    <a:pt x="33" y="47"/>
                  </a:cubicBezTo>
                  <a:cubicBezTo>
                    <a:pt x="33" y="50"/>
                    <a:pt x="27" y="52"/>
                    <a:pt x="28" y="54"/>
                  </a:cubicBezTo>
                  <a:cubicBezTo>
                    <a:pt x="29" y="57"/>
                    <a:pt x="27" y="59"/>
                    <a:pt x="25" y="58"/>
                  </a:cubicBezTo>
                  <a:cubicBezTo>
                    <a:pt x="24" y="56"/>
                    <a:pt x="22" y="52"/>
                    <a:pt x="18" y="55"/>
                  </a:cubicBezTo>
                  <a:cubicBezTo>
                    <a:pt x="15" y="58"/>
                    <a:pt x="22" y="61"/>
                    <a:pt x="27" y="62"/>
                  </a:cubicBezTo>
                  <a:cubicBezTo>
                    <a:pt x="31" y="62"/>
                    <a:pt x="23" y="65"/>
                    <a:pt x="22" y="70"/>
                  </a:cubicBezTo>
                  <a:cubicBezTo>
                    <a:pt x="22" y="75"/>
                    <a:pt x="28" y="73"/>
                    <a:pt x="28" y="76"/>
                  </a:cubicBezTo>
                  <a:cubicBezTo>
                    <a:pt x="29" y="79"/>
                    <a:pt x="19" y="80"/>
                    <a:pt x="19" y="83"/>
                  </a:cubicBezTo>
                  <a:cubicBezTo>
                    <a:pt x="19" y="86"/>
                    <a:pt x="25" y="82"/>
                    <a:pt x="27" y="80"/>
                  </a:cubicBezTo>
                  <a:cubicBezTo>
                    <a:pt x="30" y="79"/>
                    <a:pt x="26" y="88"/>
                    <a:pt x="32" y="87"/>
                  </a:cubicBezTo>
                  <a:cubicBezTo>
                    <a:pt x="38" y="86"/>
                    <a:pt x="36" y="78"/>
                    <a:pt x="38" y="78"/>
                  </a:cubicBezTo>
                  <a:cubicBezTo>
                    <a:pt x="40" y="79"/>
                    <a:pt x="37" y="83"/>
                    <a:pt x="39" y="86"/>
                  </a:cubicBezTo>
                  <a:cubicBezTo>
                    <a:pt x="41" y="90"/>
                    <a:pt x="35" y="95"/>
                    <a:pt x="35" y="97"/>
                  </a:cubicBezTo>
                  <a:cubicBezTo>
                    <a:pt x="35" y="100"/>
                    <a:pt x="47" y="100"/>
                    <a:pt x="51" y="96"/>
                  </a:cubicBezTo>
                  <a:cubicBezTo>
                    <a:pt x="55" y="92"/>
                    <a:pt x="57" y="96"/>
                    <a:pt x="54" y="99"/>
                  </a:cubicBezTo>
                  <a:cubicBezTo>
                    <a:pt x="52" y="102"/>
                    <a:pt x="53" y="105"/>
                    <a:pt x="56" y="106"/>
                  </a:cubicBezTo>
                  <a:cubicBezTo>
                    <a:pt x="59" y="107"/>
                    <a:pt x="61" y="108"/>
                    <a:pt x="59" y="110"/>
                  </a:cubicBezTo>
                  <a:cubicBezTo>
                    <a:pt x="58" y="113"/>
                    <a:pt x="59" y="118"/>
                    <a:pt x="58" y="121"/>
                  </a:cubicBezTo>
                  <a:cubicBezTo>
                    <a:pt x="57" y="123"/>
                    <a:pt x="47" y="123"/>
                    <a:pt x="47" y="121"/>
                  </a:cubicBezTo>
                  <a:cubicBezTo>
                    <a:pt x="46" y="119"/>
                    <a:pt x="42" y="121"/>
                    <a:pt x="43" y="123"/>
                  </a:cubicBezTo>
                  <a:cubicBezTo>
                    <a:pt x="44" y="125"/>
                    <a:pt x="39" y="128"/>
                    <a:pt x="40" y="130"/>
                  </a:cubicBezTo>
                  <a:cubicBezTo>
                    <a:pt x="40" y="132"/>
                    <a:pt x="46" y="132"/>
                    <a:pt x="46" y="134"/>
                  </a:cubicBezTo>
                  <a:cubicBezTo>
                    <a:pt x="47" y="137"/>
                    <a:pt x="42" y="140"/>
                    <a:pt x="36" y="142"/>
                  </a:cubicBezTo>
                  <a:cubicBezTo>
                    <a:pt x="29" y="144"/>
                    <a:pt x="37" y="149"/>
                    <a:pt x="40" y="147"/>
                  </a:cubicBezTo>
                  <a:cubicBezTo>
                    <a:pt x="43" y="144"/>
                    <a:pt x="42" y="148"/>
                    <a:pt x="47" y="148"/>
                  </a:cubicBezTo>
                  <a:cubicBezTo>
                    <a:pt x="51" y="148"/>
                    <a:pt x="54" y="152"/>
                    <a:pt x="58" y="150"/>
                  </a:cubicBezTo>
                  <a:cubicBezTo>
                    <a:pt x="63" y="148"/>
                    <a:pt x="63" y="150"/>
                    <a:pt x="59" y="153"/>
                  </a:cubicBezTo>
                  <a:cubicBezTo>
                    <a:pt x="56" y="155"/>
                    <a:pt x="50" y="152"/>
                    <a:pt x="47" y="154"/>
                  </a:cubicBezTo>
                  <a:cubicBezTo>
                    <a:pt x="44" y="156"/>
                    <a:pt x="30" y="169"/>
                    <a:pt x="33" y="172"/>
                  </a:cubicBezTo>
                  <a:cubicBezTo>
                    <a:pt x="34" y="174"/>
                    <a:pt x="36" y="169"/>
                    <a:pt x="41" y="167"/>
                  </a:cubicBezTo>
                  <a:cubicBezTo>
                    <a:pt x="46" y="165"/>
                    <a:pt x="47" y="169"/>
                    <a:pt x="49" y="169"/>
                  </a:cubicBezTo>
                  <a:cubicBezTo>
                    <a:pt x="52" y="169"/>
                    <a:pt x="52" y="163"/>
                    <a:pt x="54" y="164"/>
                  </a:cubicBezTo>
                  <a:cubicBezTo>
                    <a:pt x="56" y="164"/>
                    <a:pt x="58" y="162"/>
                    <a:pt x="62" y="163"/>
                  </a:cubicBezTo>
                  <a:cubicBezTo>
                    <a:pt x="66" y="163"/>
                    <a:pt x="69" y="162"/>
                    <a:pt x="71" y="160"/>
                  </a:cubicBezTo>
                  <a:cubicBezTo>
                    <a:pt x="73" y="159"/>
                    <a:pt x="79" y="164"/>
                    <a:pt x="80" y="162"/>
                  </a:cubicBezTo>
                  <a:cubicBezTo>
                    <a:pt x="82" y="161"/>
                    <a:pt x="89" y="160"/>
                    <a:pt x="93" y="160"/>
                  </a:cubicBezTo>
                  <a:cubicBezTo>
                    <a:pt x="97" y="160"/>
                    <a:pt x="106" y="156"/>
                    <a:pt x="109" y="154"/>
                  </a:cubicBezTo>
                  <a:cubicBezTo>
                    <a:pt x="111" y="151"/>
                    <a:pt x="107" y="151"/>
                    <a:pt x="104" y="151"/>
                  </a:cubicBezTo>
                  <a:cubicBezTo>
                    <a:pt x="100" y="152"/>
                    <a:pt x="101" y="148"/>
                    <a:pt x="105" y="145"/>
                  </a:cubicBezTo>
                  <a:cubicBezTo>
                    <a:pt x="108" y="141"/>
                    <a:pt x="114" y="139"/>
                    <a:pt x="114" y="134"/>
                  </a:cubicBezTo>
                  <a:close/>
                  <a:moveTo>
                    <a:pt x="14" y="50"/>
                  </a:moveTo>
                  <a:cubicBezTo>
                    <a:pt x="18" y="50"/>
                    <a:pt x="23" y="42"/>
                    <a:pt x="21" y="40"/>
                  </a:cubicBezTo>
                  <a:cubicBezTo>
                    <a:pt x="19" y="38"/>
                    <a:pt x="10" y="50"/>
                    <a:pt x="14" y="50"/>
                  </a:cubicBezTo>
                  <a:close/>
                  <a:moveTo>
                    <a:pt x="78" y="14"/>
                  </a:moveTo>
                  <a:cubicBezTo>
                    <a:pt x="81" y="11"/>
                    <a:pt x="84" y="0"/>
                    <a:pt x="80" y="1"/>
                  </a:cubicBezTo>
                  <a:cubicBezTo>
                    <a:pt x="76" y="3"/>
                    <a:pt x="77" y="15"/>
                    <a:pt x="78" y="1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466" name="Freeform 132"/>
            <p:cNvSpPr>
              <a:spLocks noEditPoints="1"/>
            </p:cNvSpPr>
            <p:nvPr/>
          </p:nvSpPr>
          <p:spPr bwMode="auto">
            <a:xfrm>
              <a:off x="4888567" y="2295955"/>
              <a:ext cx="246880" cy="375687"/>
            </a:xfrm>
            <a:custGeom>
              <a:avLst/>
              <a:gdLst/>
              <a:ahLst/>
              <a:cxnLst>
                <a:cxn ang="0">
                  <a:pos x="9" y="95"/>
                </a:cxn>
                <a:cxn ang="0">
                  <a:pos x="3" y="108"/>
                </a:cxn>
                <a:cxn ang="0">
                  <a:pos x="17" y="107"/>
                </a:cxn>
                <a:cxn ang="0">
                  <a:pos x="29" y="105"/>
                </a:cxn>
                <a:cxn ang="0">
                  <a:pos x="114" y="134"/>
                </a:cxn>
                <a:cxn ang="0">
                  <a:pos x="97" y="127"/>
                </a:cxn>
                <a:cxn ang="0">
                  <a:pos x="93" y="115"/>
                </a:cxn>
                <a:cxn ang="0">
                  <a:pos x="77" y="88"/>
                </a:cxn>
                <a:cxn ang="0">
                  <a:pos x="59" y="80"/>
                </a:cxn>
                <a:cxn ang="0">
                  <a:pos x="72" y="53"/>
                </a:cxn>
                <a:cxn ang="0">
                  <a:pos x="47" y="49"/>
                </a:cxn>
                <a:cxn ang="0">
                  <a:pos x="57" y="33"/>
                </a:cxn>
                <a:cxn ang="0">
                  <a:pos x="40" y="37"/>
                </a:cxn>
                <a:cxn ang="0">
                  <a:pos x="28" y="54"/>
                </a:cxn>
                <a:cxn ang="0">
                  <a:pos x="18" y="55"/>
                </a:cxn>
                <a:cxn ang="0">
                  <a:pos x="22" y="70"/>
                </a:cxn>
                <a:cxn ang="0">
                  <a:pos x="19" y="83"/>
                </a:cxn>
                <a:cxn ang="0">
                  <a:pos x="32" y="87"/>
                </a:cxn>
                <a:cxn ang="0">
                  <a:pos x="39" y="86"/>
                </a:cxn>
                <a:cxn ang="0">
                  <a:pos x="51" y="96"/>
                </a:cxn>
                <a:cxn ang="0">
                  <a:pos x="56" y="106"/>
                </a:cxn>
                <a:cxn ang="0">
                  <a:pos x="58" y="121"/>
                </a:cxn>
                <a:cxn ang="0">
                  <a:pos x="43" y="123"/>
                </a:cxn>
                <a:cxn ang="0">
                  <a:pos x="46" y="134"/>
                </a:cxn>
                <a:cxn ang="0">
                  <a:pos x="40" y="147"/>
                </a:cxn>
                <a:cxn ang="0">
                  <a:pos x="58" y="150"/>
                </a:cxn>
                <a:cxn ang="0">
                  <a:pos x="47" y="154"/>
                </a:cxn>
                <a:cxn ang="0">
                  <a:pos x="41" y="167"/>
                </a:cxn>
                <a:cxn ang="0">
                  <a:pos x="54" y="164"/>
                </a:cxn>
                <a:cxn ang="0">
                  <a:pos x="71" y="160"/>
                </a:cxn>
                <a:cxn ang="0">
                  <a:pos x="93" y="160"/>
                </a:cxn>
                <a:cxn ang="0">
                  <a:pos x="104" y="151"/>
                </a:cxn>
                <a:cxn ang="0">
                  <a:pos x="114" y="134"/>
                </a:cxn>
                <a:cxn ang="0">
                  <a:pos x="21" y="40"/>
                </a:cxn>
                <a:cxn ang="0">
                  <a:pos x="78" y="14"/>
                </a:cxn>
                <a:cxn ang="0">
                  <a:pos x="78" y="14"/>
                </a:cxn>
              </a:cxnLst>
              <a:rect l="0" t="0" r="r" b="b"/>
              <a:pathLst>
                <a:path w="114" h="174">
                  <a:moveTo>
                    <a:pt x="23" y="92"/>
                  </a:moveTo>
                  <a:cubicBezTo>
                    <a:pt x="18" y="88"/>
                    <a:pt x="13" y="95"/>
                    <a:pt x="9" y="95"/>
                  </a:cubicBezTo>
                  <a:cubicBezTo>
                    <a:pt x="8" y="98"/>
                    <a:pt x="7" y="100"/>
                    <a:pt x="6" y="101"/>
                  </a:cubicBezTo>
                  <a:cubicBezTo>
                    <a:pt x="4" y="102"/>
                    <a:pt x="0" y="107"/>
                    <a:pt x="3" y="108"/>
                  </a:cubicBezTo>
                  <a:cubicBezTo>
                    <a:pt x="6" y="108"/>
                    <a:pt x="10" y="112"/>
                    <a:pt x="10" y="109"/>
                  </a:cubicBezTo>
                  <a:cubicBezTo>
                    <a:pt x="11" y="106"/>
                    <a:pt x="12" y="102"/>
                    <a:pt x="17" y="107"/>
                  </a:cubicBezTo>
                  <a:cubicBezTo>
                    <a:pt x="18" y="108"/>
                    <a:pt x="19" y="109"/>
                    <a:pt x="20" y="110"/>
                  </a:cubicBezTo>
                  <a:cubicBezTo>
                    <a:pt x="21" y="108"/>
                    <a:pt x="26" y="108"/>
                    <a:pt x="29" y="105"/>
                  </a:cubicBezTo>
                  <a:cubicBezTo>
                    <a:pt x="32" y="102"/>
                    <a:pt x="27" y="97"/>
                    <a:pt x="23" y="92"/>
                  </a:cubicBezTo>
                  <a:close/>
                  <a:moveTo>
                    <a:pt x="114" y="134"/>
                  </a:moveTo>
                  <a:cubicBezTo>
                    <a:pt x="114" y="129"/>
                    <a:pt x="103" y="125"/>
                    <a:pt x="102" y="128"/>
                  </a:cubicBezTo>
                  <a:cubicBezTo>
                    <a:pt x="101" y="131"/>
                    <a:pt x="98" y="130"/>
                    <a:pt x="97" y="127"/>
                  </a:cubicBezTo>
                  <a:cubicBezTo>
                    <a:pt x="95" y="124"/>
                    <a:pt x="98" y="121"/>
                    <a:pt x="96" y="121"/>
                  </a:cubicBezTo>
                  <a:cubicBezTo>
                    <a:pt x="95" y="121"/>
                    <a:pt x="92" y="117"/>
                    <a:pt x="93" y="115"/>
                  </a:cubicBezTo>
                  <a:cubicBezTo>
                    <a:pt x="93" y="113"/>
                    <a:pt x="90" y="103"/>
                    <a:pt x="84" y="101"/>
                  </a:cubicBezTo>
                  <a:cubicBezTo>
                    <a:pt x="79" y="100"/>
                    <a:pt x="78" y="92"/>
                    <a:pt x="77" y="88"/>
                  </a:cubicBezTo>
                  <a:cubicBezTo>
                    <a:pt x="76" y="83"/>
                    <a:pt x="72" y="86"/>
                    <a:pt x="69" y="82"/>
                  </a:cubicBezTo>
                  <a:cubicBezTo>
                    <a:pt x="66" y="78"/>
                    <a:pt x="62" y="80"/>
                    <a:pt x="59" y="80"/>
                  </a:cubicBezTo>
                  <a:cubicBezTo>
                    <a:pt x="57" y="80"/>
                    <a:pt x="59" y="76"/>
                    <a:pt x="63" y="73"/>
                  </a:cubicBezTo>
                  <a:cubicBezTo>
                    <a:pt x="67" y="70"/>
                    <a:pt x="72" y="56"/>
                    <a:pt x="72" y="53"/>
                  </a:cubicBezTo>
                  <a:cubicBezTo>
                    <a:pt x="72" y="50"/>
                    <a:pt x="54" y="51"/>
                    <a:pt x="51" y="52"/>
                  </a:cubicBezTo>
                  <a:cubicBezTo>
                    <a:pt x="48" y="54"/>
                    <a:pt x="44" y="50"/>
                    <a:pt x="47" y="49"/>
                  </a:cubicBezTo>
                  <a:cubicBezTo>
                    <a:pt x="50" y="47"/>
                    <a:pt x="56" y="42"/>
                    <a:pt x="56" y="39"/>
                  </a:cubicBezTo>
                  <a:cubicBezTo>
                    <a:pt x="55" y="37"/>
                    <a:pt x="60" y="35"/>
                    <a:pt x="57" y="33"/>
                  </a:cubicBezTo>
                  <a:cubicBezTo>
                    <a:pt x="55" y="30"/>
                    <a:pt x="54" y="35"/>
                    <a:pt x="52" y="37"/>
                  </a:cubicBezTo>
                  <a:cubicBezTo>
                    <a:pt x="50" y="39"/>
                    <a:pt x="45" y="38"/>
                    <a:pt x="40" y="37"/>
                  </a:cubicBezTo>
                  <a:cubicBezTo>
                    <a:pt x="35" y="36"/>
                    <a:pt x="33" y="44"/>
                    <a:pt x="33" y="47"/>
                  </a:cubicBezTo>
                  <a:cubicBezTo>
                    <a:pt x="33" y="50"/>
                    <a:pt x="27" y="52"/>
                    <a:pt x="28" y="54"/>
                  </a:cubicBezTo>
                  <a:cubicBezTo>
                    <a:pt x="29" y="57"/>
                    <a:pt x="27" y="59"/>
                    <a:pt x="25" y="58"/>
                  </a:cubicBezTo>
                  <a:cubicBezTo>
                    <a:pt x="24" y="56"/>
                    <a:pt x="22" y="52"/>
                    <a:pt x="18" y="55"/>
                  </a:cubicBezTo>
                  <a:cubicBezTo>
                    <a:pt x="15" y="58"/>
                    <a:pt x="22" y="61"/>
                    <a:pt x="27" y="62"/>
                  </a:cubicBezTo>
                  <a:cubicBezTo>
                    <a:pt x="31" y="62"/>
                    <a:pt x="23" y="65"/>
                    <a:pt x="22" y="70"/>
                  </a:cubicBezTo>
                  <a:cubicBezTo>
                    <a:pt x="22" y="75"/>
                    <a:pt x="28" y="73"/>
                    <a:pt x="28" y="76"/>
                  </a:cubicBezTo>
                  <a:cubicBezTo>
                    <a:pt x="29" y="79"/>
                    <a:pt x="19" y="80"/>
                    <a:pt x="19" y="83"/>
                  </a:cubicBezTo>
                  <a:cubicBezTo>
                    <a:pt x="19" y="86"/>
                    <a:pt x="25" y="82"/>
                    <a:pt x="27" y="80"/>
                  </a:cubicBezTo>
                  <a:cubicBezTo>
                    <a:pt x="30" y="79"/>
                    <a:pt x="26" y="88"/>
                    <a:pt x="32" y="87"/>
                  </a:cubicBezTo>
                  <a:cubicBezTo>
                    <a:pt x="38" y="86"/>
                    <a:pt x="36" y="78"/>
                    <a:pt x="38" y="78"/>
                  </a:cubicBezTo>
                  <a:cubicBezTo>
                    <a:pt x="40" y="79"/>
                    <a:pt x="37" y="83"/>
                    <a:pt x="39" y="86"/>
                  </a:cubicBezTo>
                  <a:cubicBezTo>
                    <a:pt x="41" y="90"/>
                    <a:pt x="35" y="95"/>
                    <a:pt x="35" y="97"/>
                  </a:cubicBezTo>
                  <a:cubicBezTo>
                    <a:pt x="35" y="100"/>
                    <a:pt x="47" y="100"/>
                    <a:pt x="51" y="96"/>
                  </a:cubicBezTo>
                  <a:cubicBezTo>
                    <a:pt x="55" y="92"/>
                    <a:pt x="57" y="96"/>
                    <a:pt x="54" y="99"/>
                  </a:cubicBezTo>
                  <a:cubicBezTo>
                    <a:pt x="52" y="102"/>
                    <a:pt x="53" y="105"/>
                    <a:pt x="56" y="106"/>
                  </a:cubicBezTo>
                  <a:cubicBezTo>
                    <a:pt x="59" y="107"/>
                    <a:pt x="61" y="108"/>
                    <a:pt x="59" y="110"/>
                  </a:cubicBezTo>
                  <a:cubicBezTo>
                    <a:pt x="58" y="113"/>
                    <a:pt x="59" y="118"/>
                    <a:pt x="58" y="121"/>
                  </a:cubicBezTo>
                  <a:cubicBezTo>
                    <a:pt x="57" y="123"/>
                    <a:pt x="47" y="123"/>
                    <a:pt x="47" y="121"/>
                  </a:cubicBezTo>
                  <a:cubicBezTo>
                    <a:pt x="46" y="119"/>
                    <a:pt x="42" y="121"/>
                    <a:pt x="43" y="123"/>
                  </a:cubicBezTo>
                  <a:cubicBezTo>
                    <a:pt x="44" y="125"/>
                    <a:pt x="39" y="128"/>
                    <a:pt x="40" y="130"/>
                  </a:cubicBezTo>
                  <a:cubicBezTo>
                    <a:pt x="40" y="132"/>
                    <a:pt x="46" y="132"/>
                    <a:pt x="46" y="134"/>
                  </a:cubicBezTo>
                  <a:cubicBezTo>
                    <a:pt x="47" y="137"/>
                    <a:pt x="42" y="140"/>
                    <a:pt x="36" y="142"/>
                  </a:cubicBezTo>
                  <a:cubicBezTo>
                    <a:pt x="29" y="144"/>
                    <a:pt x="37" y="149"/>
                    <a:pt x="40" y="147"/>
                  </a:cubicBezTo>
                  <a:cubicBezTo>
                    <a:pt x="43" y="144"/>
                    <a:pt x="42" y="148"/>
                    <a:pt x="47" y="148"/>
                  </a:cubicBezTo>
                  <a:cubicBezTo>
                    <a:pt x="51" y="148"/>
                    <a:pt x="54" y="152"/>
                    <a:pt x="58" y="150"/>
                  </a:cubicBezTo>
                  <a:cubicBezTo>
                    <a:pt x="63" y="148"/>
                    <a:pt x="63" y="150"/>
                    <a:pt x="59" y="153"/>
                  </a:cubicBezTo>
                  <a:cubicBezTo>
                    <a:pt x="56" y="155"/>
                    <a:pt x="50" y="152"/>
                    <a:pt x="47" y="154"/>
                  </a:cubicBezTo>
                  <a:cubicBezTo>
                    <a:pt x="44" y="156"/>
                    <a:pt x="30" y="169"/>
                    <a:pt x="33" y="172"/>
                  </a:cubicBezTo>
                  <a:cubicBezTo>
                    <a:pt x="34" y="174"/>
                    <a:pt x="36" y="169"/>
                    <a:pt x="41" y="167"/>
                  </a:cubicBezTo>
                  <a:cubicBezTo>
                    <a:pt x="46" y="165"/>
                    <a:pt x="47" y="169"/>
                    <a:pt x="49" y="169"/>
                  </a:cubicBezTo>
                  <a:cubicBezTo>
                    <a:pt x="52" y="169"/>
                    <a:pt x="52" y="163"/>
                    <a:pt x="54" y="164"/>
                  </a:cubicBezTo>
                  <a:cubicBezTo>
                    <a:pt x="56" y="164"/>
                    <a:pt x="58" y="162"/>
                    <a:pt x="62" y="163"/>
                  </a:cubicBezTo>
                  <a:cubicBezTo>
                    <a:pt x="66" y="163"/>
                    <a:pt x="69" y="162"/>
                    <a:pt x="71" y="160"/>
                  </a:cubicBezTo>
                  <a:cubicBezTo>
                    <a:pt x="73" y="159"/>
                    <a:pt x="79" y="164"/>
                    <a:pt x="80" y="162"/>
                  </a:cubicBezTo>
                  <a:cubicBezTo>
                    <a:pt x="82" y="161"/>
                    <a:pt x="89" y="160"/>
                    <a:pt x="93" y="160"/>
                  </a:cubicBezTo>
                  <a:cubicBezTo>
                    <a:pt x="97" y="160"/>
                    <a:pt x="106" y="156"/>
                    <a:pt x="109" y="154"/>
                  </a:cubicBezTo>
                  <a:cubicBezTo>
                    <a:pt x="111" y="151"/>
                    <a:pt x="107" y="151"/>
                    <a:pt x="104" y="151"/>
                  </a:cubicBezTo>
                  <a:cubicBezTo>
                    <a:pt x="100" y="152"/>
                    <a:pt x="101" y="148"/>
                    <a:pt x="105" y="145"/>
                  </a:cubicBezTo>
                  <a:cubicBezTo>
                    <a:pt x="108" y="141"/>
                    <a:pt x="114" y="139"/>
                    <a:pt x="114" y="134"/>
                  </a:cubicBezTo>
                  <a:close/>
                  <a:moveTo>
                    <a:pt x="14" y="50"/>
                  </a:moveTo>
                  <a:cubicBezTo>
                    <a:pt x="18" y="50"/>
                    <a:pt x="23" y="42"/>
                    <a:pt x="21" y="40"/>
                  </a:cubicBezTo>
                  <a:cubicBezTo>
                    <a:pt x="19" y="38"/>
                    <a:pt x="10" y="50"/>
                    <a:pt x="14" y="50"/>
                  </a:cubicBezTo>
                  <a:close/>
                  <a:moveTo>
                    <a:pt x="78" y="14"/>
                  </a:moveTo>
                  <a:cubicBezTo>
                    <a:pt x="81" y="11"/>
                    <a:pt x="84" y="0"/>
                    <a:pt x="80" y="1"/>
                  </a:cubicBezTo>
                  <a:cubicBezTo>
                    <a:pt x="76" y="3"/>
                    <a:pt x="77" y="15"/>
                    <a:pt x="78" y="14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467" name="Freeform 133"/>
            <p:cNvSpPr>
              <a:spLocks noEditPoints="1"/>
            </p:cNvSpPr>
            <p:nvPr/>
          </p:nvSpPr>
          <p:spPr bwMode="auto">
            <a:xfrm>
              <a:off x="5285721" y="2405084"/>
              <a:ext cx="116285" cy="110917"/>
            </a:xfrm>
            <a:custGeom>
              <a:avLst/>
              <a:gdLst/>
              <a:ahLst/>
              <a:cxnLst>
                <a:cxn ang="0">
                  <a:pos x="27" y="20"/>
                </a:cxn>
                <a:cxn ang="0">
                  <a:pos x="27" y="12"/>
                </a:cxn>
                <a:cxn ang="0">
                  <a:pos x="28" y="2"/>
                </a:cxn>
                <a:cxn ang="0">
                  <a:pos x="20" y="7"/>
                </a:cxn>
                <a:cxn ang="0">
                  <a:pos x="13" y="10"/>
                </a:cxn>
                <a:cxn ang="0">
                  <a:pos x="14" y="15"/>
                </a:cxn>
                <a:cxn ang="0">
                  <a:pos x="7" y="12"/>
                </a:cxn>
                <a:cxn ang="0">
                  <a:pos x="2" y="20"/>
                </a:cxn>
                <a:cxn ang="0">
                  <a:pos x="2" y="33"/>
                </a:cxn>
                <a:cxn ang="0">
                  <a:pos x="6" y="43"/>
                </a:cxn>
                <a:cxn ang="0">
                  <a:pos x="8" y="48"/>
                </a:cxn>
                <a:cxn ang="0">
                  <a:pos x="18" y="49"/>
                </a:cxn>
                <a:cxn ang="0">
                  <a:pos x="22" y="48"/>
                </a:cxn>
                <a:cxn ang="0">
                  <a:pos x="18" y="42"/>
                </a:cxn>
                <a:cxn ang="0">
                  <a:pos x="24" y="44"/>
                </a:cxn>
                <a:cxn ang="0">
                  <a:pos x="32" y="43"/>
                </a:cxn>
                <a:cxn ang="0">
                  <a:pos x="28" y="36"/>
                </a:cxn>
                <a:cxn ang="0">
                  <a:pos x="22" y="36"/>
                </a:cxn>
                <a:cxn ang="0">
                  <a:pos x="26" y="29"/>
                </a:cxn>
                <a:cxn ang="0">
                  <a:pos x="33" y="25"/>
                </a:cxn>
                <a:cxn ang="0">
                  <a:pos x="27" y="20"/>
                </a:cxn>
                <a:cxn ang="0">
                  <a:pos x="53" y="30"/>
                </a:cxn>
                <a:cxn ang="0">
                  <a:pos x="49" y="32"/>
                </a:cxn>
                <a:cxn ang="0">
                  <a:pos x="45" y="30"/>
                </a:cxn>
                <a:cxn ang="0">
                  <a:pos x="38" y="33"/>
                </a:cxn>
                <a:cxn ang="0">
                  <a:pos x="42" y="43"/>
                </a:cxn>
                <a:cxn ang="0">
                  <a:pos x="39" y="46"/>
                </a:cxn>
                <a:cxn ang="0">
                  <a:pos x="42" y="51"/>
                </a:cxn>
                <a:cxn ang="0">
                  <a:pos x="50" y="42"/>
                </a:cxn>
                <a:cxn ang="0">
                  <a:pos x="53" y="30"/>
                </a:cxn>
              </a:cxnLst>
              <a:rect l="0" t="0" r="r" b="b"/>
              <a:pathLst>
                <a:path w="54" h="52">
                  <a:moveTo>
                    <a:pt x="27" y="20"/>
                  </a:moveTo>
                  <a:cubicBezTo>
                    <a:pt x="26" y="19"/>
                    <a:pt x="25" y="13"/>
                    <a:pt x="27" y="12"/>
                  </a:cubicBezTo>
                  <a:cubicBezTo>
                    <a:pt x="29" y="10"/>
                    <a:pt x="30" y="4"/>
                    <a:pt x="28" y="2"/>
                  </a:cubicBezTo>
                  <a:cubicBezTo>
                    <a:pt x="27" y="0"/>
                    <a:pt x="21" y="2"/>
                    <a:pt x="20" y="7"/>
                  </a:cubicBezTo>
                  <a:cubicBezTo>
                    <a:pt x="20" y="11"/>
                    <a:pt x="15" y="9"/>
                    <a:pt x="13" y="10"/>
                  </a:cubicBezTo>
                  <a:cubicBezTo>
                    <a:pt x="12" y="11"/>
                    <a:pt x="16" y="13"/>
                    <a:pt x="14" y="15"/>
                  </a:cubicBezTo>
                  <a:cubicBezTo>
                    <a:pt x="12" y="17"/>
                    <a:pt x="11" y="12"/>
                    <a:pt x="7" y="12"/>
                  </a:cubicBezTo>
                  <a:cubicBezTo>
                    <a:pt x="4" y="11"/>
                    <a:pt x="4" y="17"/>
                    <a:pt x="2" y="20"/>
                  </a:cubicBezTo>
                  <a:cubicBezTo>
                    <a:pt x="0" y="23"/>
                    <a:pt x="1" y="29"/>
                    <a:pt x="2" y="33"/>
                  </a:cubicBezTo>
                  <a:cubicBezTo>
                    <a:pt x="2" y="37"/>
                    <a:pt x="7" y="39"/>
                    <a:pt x="6" y="43"/>
                  </a:cubicBezTo>
                  <a:cubicBezTo>
                    <a:pt x="5" y="44"/>
                    <a:pt x="7" y="46"/>
                    <a:pt x="8" y="48"/>
                  </a:cubicBezTo>
                  <a:cubicBezTo>
                    <a:pt x="12" y="48"/>
                    <a:pt x="16" y="48"/>
                    <a:pt x="18" y="49"/>
                  </a:cubicBezTo>
                  <a:cubicBezTo>
                    <a:pt x="19" y="49"/>
                    <a:pt x="20" y="49"/>
                    <a:pt x="22" y="48"/>
                  </a:cubicBezTo>
                  <a:cubicBezTo>
                    <a:pt x="21" y="46"/>
                    <a:pt x="17" y="44"/>
                    <a:pt x="18" y="42"/>
                  </a:cubicBezTo>
                  <a:cubicBezTo>
                    <a:pt x="18" y="40"/>
                    <a:pt x="21" y="42"/>
                    <a:pt x="24" y="44"/>
                  </a:cubicBezTo>
                  <a:cubicBezTo>
                    <a:pt x="26" y="46"/>
                    <a:pt x="31" y="46"/>
                    <a:pt x="32" y="43"/>
                  </a:cubicBezTo>
                  <a:cubicBezTo>
                    <a:pt x="32" y="42"/>
                    <a:pt x="31" y="35"/>
                    <a:pt x="28" y="36"/>
                  </a:cubicBezTo>
                  <a:cubicBezTo>
                    <a:pt x="24" y="38"/>
                    <a:pt x="24" y="37"/>
                    <a:pt x="22" y="36"/>
                  </a:cubicBezTo>
                  <a:cubicBezTo>
                    <a:pt x="21" y="34"/>
                    <a:pt x="25" y="31"/>
                    <a:pt x="26" y="29"/>
                  </a:cubicBezTo>
                  <a:cubicBezTo>
                    <a:pt x="26" y="26"/>
                    <a:pt x="32" y="27"/>
                    <a:pt x="33" y="25"/>
                  </a:cubicBezTo>
                  <a:cubicBezTo>
                    <a:pt x="34" y="23"/>
                    <a:pt x="29" y="20"/>
                    <a:pt x="27" y="20"/>
                  </a:cubicBezTo>
                  <a:close/>
                  <a:moveTo>
                    <a:pt x="53" y="30"/>
                  </a:moveTo>
                  <a:cubicBezTo>
                    <a:pt x="51" y="29"/>
                    <a:pt x="50" y="32"/>
                    <a:pt x="49" y="32"/>
                  </a:cubicBezTo>
                  <a:cubicBezTo>
                    <a:pt x="47" y="33"/>
                    <a:pt x="46" y="26"/>
                    <a:pt x="45" y="30"/>
                  </a:cubicBezTo>
                  <a:cubicBezTo>
                    <a:pt x="44" y="33"/>
                    <a:pt x="41" y="28"/>
                    <a:pt x="38" y="33"/>
                  </a:cubicBezTo>
                  <a:cubicBezTo>
                    <a:pt x="34" y="38"/>
                    <a:pt x="40" y="42"/>
                    <a:pt x="42" y="43"/>
                  </a:cubicBezTo>
                  <a:cubicBezTo>
                    <a:pt x="44" y="45"/>
                    <a:pt x="42" y="47"/>
                    <a:pt x="39" y="46"/>
                  </a:cubicBezTo>
                  <a:cubicBezTo>
                    <a:pt x="36" y="46"/>
                    <a:pt x="38" y="51"/>
                    <a:pt x="42" y="51"/>
                  </a:cubicBezTo>
                  <a:cubicBezTo>
                    <a:pt x="46" y="52"/>
                    <a:pt x="50" y="44"/>
                    <a:pt x="50" y="42"/>
                  </a:cubicBezTo>
                  <a:cubicBezTo>
                    <a:pt x="49" y="40"/>
                    <a:pt x="54" y="31"/>
                    <a:pt x="53" y="30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468" name="Freeform 134"/>
            <p:cNvSpPr>
              <a:spLocks noEditPoints="1"/>
            </p:cNvSpPr>
            <p:nvPr/>
          </p:nvSpPr>
          <p:spPr bwMode="auto">
            <a:xfrm>
              <a:off x="5366225" y="1961416"/>
              <a:ext cx="300549" cy="531329"/>
            </a:xfrm>
            <a:custGeom>
              <a:avLst/>
              <a:gdLst/>
              <a:ahLst/>
              <a:cxnLst>
                <a:cxn ang="0">
                  <a:pos x="137" y="53"/>
                </a:cxn>
                <a:cxn ang="0">
                  <a:pos x="135" y="33"/>
                </a:cxn>
                <a:cxn ang="0">
                  <a:pos x="118" y="12"/>
                </a:cxn>
                <a:cxn ang="0">
                  <a:pos x="98" y="11"/>
                </a:cxn>
                <a:cxn ang="0">
                  <a:pos x="79" y="11"/>
                </a:cxn>
                <a:cxn ang="0">
                  <a:pos x="68" y="23"/>
                </a:cxn>
                <a:cxn ang="0">
                  <a:pos x="56" y="37"/>
                </a:cxn>
                <a:cxn ang="0">
                  <a:pos x="47" y="51"/>
                </a:cxn>
                <a:cxn ang="0">
                  <a:pos x="37" y="60"/>
                </a:cxn>
                <a:cxn ang="0">
                  <a:pos x="29" y="85"/>
                </a:cxn>
                <a:cxn ang="0">
                  <a:pos x="31" y="97"/>
                </a:cxn>
                <a:cxn ang="0">
                  <a:pos x="12" y="105"/>
                </a:cxn>
                <a:cxn ang="0">
                  <a:pos x="11" y="127"/>
                </a:cxn>
                <a:cxn ang="0">
                  <a:pos x="18" y="146"/>
                </a:cxn>
                <a:cxn ang="0">
                  <a:pos x="15" y="157"/>
                </a:cxn>
                <a:cxn ang="0">
                  <a:pos x="8" y="171"/>
                </a:cxn>
                <a:cxn ang="0">
                  <a:pos x="3" y="187"/>
                </a:cxn>
                <a:cxn ang="0">
                  <a:pos x="0" y="188"/>
                </a:cxn>
                <a:cxn ang="0">
                  <a:pos x="9" y="211"/>
                </a:cxn>
                <a:cxn ang="0">
                  <a:pos x="17" y="230"/>
                </a:cxn>
                <a:cxn ang="0">
                  <a:pos x="20" y="244"/>
                </a:cxn>
                <a:cxn ang="0">
                  <a:pos x="33" y="238"/>
                </a:cxn>
                <a:cxn ang="0">
                  <a:pos x="46" y="233"/>
                </a:cxn>
                <a:cxn ang="0">
                  <a:pos x="57" y="230"/>
                </a:cxn>
                <a:cxn ang="0">
                  <a:pos x="59" y="220"/>
                </a:cxn>
                <a:cxn ang="0">
                  <a:pos x="61" y="196"/>
                </a:cxn>
                <a:cxn ang="0">
                  <a:pos x="77" y="179"/>
                </a:cxn>
                <a:cxn ang="0">
                  <a:pos x="73" y="158"/>
                </a:cxn>
                <a:cxn ang="0">
                  <a:pos x="64" y="144"/>
                </a:cxn>
                <a:cxn ang="0">
                  <a:pos x="71" y="124"/>
                </a:cxn>
                <a:cxn ang="0">
                  <a:pos x="84" y="110"/>
                </a:cxn>
                <a:cxn ang="0">
                  <a:pos x="112" y="91"/>
                </a:cxn>
                <a:cxn ang="0">
                  <a:pos x="115" y="71"/>
                </a:cxn>
                <a:cxn ang="0">
                  <a:pos x="134" y="64"/>
                </a:cxn>
                <a:cxn ang="0">
                  <a:pos x="139" y="58"/>
                </a:cxn>
                <a:cxn ang="0">
                  <a:pos x="75" y="220"/>
                </a:cxn>
              </a:cxnLst>
              <a:rect l="0" t="0" r="r" b="b"/>
              <a:pathLst>
                <a:path w="140" h="247">
                  <a:moveTo>
                    <a:pt x="139" y="58"/>
                  </a:moveTo>
                  <a:cubicBezTo>
                    <a:pt x="137" y="57"/>
                    <a:pt x="134" y="53"/>
                    <a:pt x="137" y="53"/>
                  </a:cubicBezTo>
                  <a:cubicBezTo>
                    <a:pt x="139" y="53"/>
                    <a:pt x="140" y="44"/>
                    <a:pt x="137" y="43"/>
                  </a:cubicBezTo>
                  <a:cubicBezTo>
                    <a:pt x="134" y="41"/>
                    <a:pt x="137" y="34"/>
                    <a:pt x="135" y="33"/>
                  </a:cubicBezTo>
                  <a:cubicBezTo>
                    <a:pt x="132" y="31"/>
                    <a:pt x="134" y="26"/>
                    <a:pt x="134" y="22"/>
                  </a:cubicBezTo>
                  <a:cubicBezTo>
                    <a:pt x="135" y="18"/>
                    <a:pt x="124" y="15"/>
                    <a:pt x="118" y="12"/>
                  </a:cubicBezTo>
                  <a:cubicBezTo>
                    <a:pt x="112" y="10"/>
                    <a:pt x="109" y="5"/>
                    <a:pt x="105" y="3"/>
                  </a:cubicBezTo>
                  <a:cubicBezTo>
                    <a:pt x="100" y="0"/>
                    <a:pt x="98" y="7"/>
                    <a:pt x="98" y="11"/>
                  </a:cubicBezTo>
                  <a:cubicBezTo>
                    <a:pt x="98" y="16"/>
                    <a:pt x="94" y="16"/>
                    <a:pt x="91" y="13"/>
                  </a:cubicBezTo>
                  <a:cubicBezTo>
                    <a:pt x="87" y="11"/>
                    <a:pt x="84" y="13"/>
                    <a:pt x="79" y="11"/>
                  </a:cubicBezTo>
                  <a:cubicBezTo>
                    <a:pt x="74" y="9"/>
                    <a:pt x="76" y="16"/>
                    <a:pt x="76" y="19"/>
                  </a:cubicBezTo>
                  <a:cubicBezTo>
                    <a:pt x="76" y="23"/>
                    <a:pt x="71" y="23"/>
                    <a:pt x="68" y="23"/>
                  </a:cubicBezTo>
                  <a:cubicBezTo>
                    <a:pt x="64" y="23"/>
                    <a:pt x="59" y="25"/>
                    <a:pt x="59" y="29"/>
                  </a:cubicBezTo>
                  <a:cubicBezTo>
                    <a:pt x="59" y="33"/>
                    <a:pt x="54" y="35"/>
                    <a:pt x="56" y="37"/>
                  </a:cubicBezTo>
                  <a:cubicBezTo>
                    <a:pt x="57" y="39"/>
                    <a:pt x="55" y="41"/>
                    <a:pt x="53" y="43"/>
                  </a:cubicBezTo>
                  <a:cubicBezTo>
                    <a:pt x="51" y="44"/>
                    <a:pt x="49" y="50"/>
                    <a:pt x="47" y="51"/>
                  </a:cubicBezTo>
                  <a:cubicBezTo>
                    <a:pt x="46" y="53"/>
                    <a:pt x="48" y="56"/>
                    <a:pt x="45" y="58"/>
                  </a:cubicBezTo>
                  <a:cubicBezTo>
                    <a:pt x="42" y="60"/>
                    <a:pt x="38" y="58"/>
                    <a:pt x="37" y="60"/>
                  </a:cubicBezTo>
                  <a:cubicBezTo>
                    <a:pt x="35" y="62"/>
                    <a:pt x="37" y="65"/>
                    <a:pt x="36" y="70"/>
                  </a:cubicBezTo>
                  <a:cubicBezTo>
                    <a:pt x="36" y="75"/>
                    <a:pt x="32" y="80"/>
                    <a:pt x="29" y="85"/>
                  </a:cubicBezTo>
                  <a:cubicBezTo>
                    <a:pt x="25" y="89"/>
                    <a:pt x="30" y="90"/>
                    <a:pt x="31" y="91"/>
                  </a:cubicBezTo>
                  <a:cubicBezTo>
                    <a:pt x="33" y="91"/>
                    <a:pt x="33" y="94"/>
                    <a:pt x="31" y="97"/>
                  </a:cubicBezTo>
                  <a:cubicBezTo>
                    <a:pt x="30" y="100"/>
                    <a:pt x="26" y="98"/>
                    <a:pt x="24" y="97"/>
                  </a:cubicBezTo>
                  <a:cubicBezTo>
                    <a:pt x="22" y="97"/>
                    <a:pt x="16" y="100"/>
                    <a:pt x="12" y="105"/>
                  </a:cubicBezTo>
                  <a:cubicBezTo>
                    <a:pt x="9" y="110"/>
                    <a:pt x="10" y="114"/>
                    <a:pt x="11" y="116"/>
                  </a:cubicBezTo>
                  <a:cubicBezTo>
                    <a:pt x="12" y="119"/>
                    <a:pt x="9" y="122"/>
                    <a:pt x="11" y="127"/>
                  </a:cubicBezTo>
                  <a:cubicBezTo>
                    <a:pt x="14" y="133"/>
                    <a:pt x="10" y="134"/>
                    <a:pt x="11" y="138"/>
                  </a:cubicBezTo>
                  <a:cubicBezTo>
                    <a:pt x="11" y="142"/>
                    <a:pt x="18" y="142"/>
                    <a:pt x="18" y="146"/>
                  </a:cubicBezTo>
                  <a:cubicBezTo>
                    <a:pt x="19" y="151"/>
                    <a:pt x="16" y="152"/>
                    <a:pt x="14" y="152"/>
                  </a:cubicBezTo>
                  <a:cubicBezTo>
                    <a:pt x="12" y="152"/>
                    <a:pt x="12" y="156"/>
                    <a:pt x="15" y="157"/>
                  </a:cubicBezTo>
                  <a:cubicBezTo>
                    <a:pt x="17" y="159"/>
                    <a:pt x="16" y="166"/>
                    <a:pt x="15" y="168"/>
                  </a:cubicBezTo>
                  <a:cubicBezTo>
                    <a:pt x="14" y="170"/>
                    <a:pt x="7" y="168"/>
                    <a:pt x="8" y="171"/>
                  </a:cubicBezTo>
                  <a:cubicBezTo>
                    <a:pt x="8" y="174"/>
                    <a:pt x="6" y="178"/>
                    <a:pt x="6" y="180"/>
                  </a:cubicBezTo>
                  <a:cubicBezTo>
                    <a:pt x="6" y="182"/>
                    <a:pt x="6" y="189"/>
                    <a:pt x="3" y="187"/>
                  </a:cubicBezTo>
                  <a:cubicBezTo>
                    <a:pt x="3" y="187"/>
                    <a:pt x="1" y="187"/>
                    <a:pt x="0" y="187"/>
                  </a:cubicBezTo>
                  <a:cubicBezTo>
                    <a:pt x="0" y="187"/>
                    <a:pt x="0" y="188"/>
                    <a:pt x="0" y="188"/>
                  </a:cubicBezTo>
                  <a:cubicBezTo>
                    <a:pt x="0" y="192"/>
                    <a:pt x="1" y="196"/>
                    <a:pt x="5" y="199"/>
                  </a:cubicBezTo>
                  <a:cubicBezTo>
                    <a:pt x="9" y="202"/>
                    <a:pt x="6" y="207"/>
                    <a:pt x="9" y="211"/>
                  </a:cubicBezTo>
                  <a:cubicBezTo>
                    <a:pt x="12" y="215"/>
                    <a:pt x="11" y="218"/>
                    <a:pt x="15" y="221"/>
                  </a:cubicBezTo>
                  <a:cubicBezTo>
                    <a:pt x="18" y="224"/>
                    <a:pt x="18" y="226"/>
                    <a:pt x="17" y="230"/>
                  </a:cubicBezTo>
                  <a:cubicBezTo>
                    <a:pt x="15" y="234"/>
                    <a:pt x="20" y="233"/>
                    <a:pt x="20" y="235"/>
                  </a:cubicBezTo>
                  <a:cubicBezTo>
                    <a:pt x="20" y="237"/>
                    <a:pt x="19" y="242"/>
                    <a:pt x="20" y="244"/>
                  </a:cubicBezTo>
                  <a:cubicBezTo>
                    <a:pt x="21" y="247"/>
                    <a:pt x="24" y="244"/>
                    <a:pt x="29" y="244"/>
                  </a:cubicBezTo>
                  <a:cubicBezTo>
                    <a:pt x="34" y="244"/>
                    <a:pt x="33" y="241"/>
                    <a:pt x="33" y="238"/>
                  </a:cubicBezTo>
                  <a:cubicBezTo>
                    <a:pt x="33" y="234"/>
                    <a:pt x="36" y="236"/>
                    <a:pt x="37" y="234"/>
                  </a:cubicBezTo>
                  <a:cubicBezTo>
                    <a:pt x="37" y="232"/>
                    <a:pt x="42" y="231"/>
                    <a:pt x="46" y="233"/>
                  </a:cubicBezTo>
                  <a:cubicBezTo>
                    <a:pt x="50" y="235"/>
                    <a:pt x="52" y="232"/>
                    <a:pt x="53" y="228"/>
                  </a:cubicBezTo>
                  <a:cubicBezTo>
                    <a:pt x="53" y="224"/>
                    <a:pt x="55" y="229"/>
                    <a:pt x="57" y="230"/>
                  </a:cubicBezTo>
                  <a:cubicBezTo>
                    <a:pt x="58" y="230"/>
                    <a:pt x="61" y="223"/>
                    <a:pt x="63" y="219"/>
                  </a:cubicBezTo>
                  <a:cubicBezTo>
                    <a:pt x="65" y="214"/>
                    <a:pt x="63" y="215"/>
                    <a:pt x="59" y="220"/>
                  </a:cubicBezTo>
                  <a:cubicBezTo>
                    <a:pt x="55" y="224"/>
                    <a:pt x="57" y="215"/>
                    <a:pt x="59" y="212"/>
                  </a:cubicBezTo>
                  <a:cubicBezTo>
                    <a:pt x="60" y="208"/>
                    <a:pt x="60" y="198"/>
                    <a:pt x="61" y="196"/>
                  </a:cubicBezTo>
                  <a:cubicBezTo>
                    <a:pt x="61" y="193"/>
                    <a:pt x="62" y="190"/>
                    <a:pt x="67" y="189"/>
                  </a:cubicBezTo>
                  <a:cubicBezTo>
                    <a:pt x="72" y="188"/>
                    <a:pt x="78" y="182"/>
                    <a:pt x="77" y="179"/>
                  </a:cubicBezTo>
                  <a:cubicBezTo>
                    <a:pt x="76" y="177"/>
                    <a:pt x="84" y="173"/>
                    <a:pt x="84" y="170"/>
                  </a:cubicBezTo>
                  <a:cubicBezTo>
                    <a:pt x="84" y="168"/>
                    <a:pt x="76" y="160"/>
                    <a:pt x="73" y="158"/>
                  </a:cubicBezTo>
                  <a:cubicBezTo>
                    <a:pt x="70" y="157"/>
                    <a:pt x="65" y="158"/>
                    <a:pt x="65" y="156"/>
                  </a:cubicBezTo>
                  <a:cubicBezTo>
                    <a:pt x="66" y="154"/>
                    <a:pt x="64" y="147"/>
                    <a:pt x="64" y="144"/>
                  </a:cubicBezTo>
                  <a:cubicBezTo>
                    <a:pt x="63" y="140"/>
                    <a:pt x="68" y="136"/>
                    <a:pt x="68" y="133"/>
                  </a:cubicBezTo>
                  <a:cubicBezTo>
                    <a:pt x="68" y="129"/>
                    <a:pt x="68" y="125"/>
                    <a:pt x="71" y="124"/>
                  </a:cubicBezTo>
                  <a:cubicBezTo>
                    <a:pt x="74" y="123"/>
                    <a:pt x="72" y="120"/>
                    <a:pt x="76" y="119"/>
                  </a:cubicBezTo>
                  <a:cubicBezTo>
                    <a:pt x="80" y="118"/>
                    <a:pt x="80" y="112"/>
                    <a:pt x="84" y="110"/>
                  </a:cubicBezTo>
                  <a:cubicBezTo>
                    <a:pt x="89" y="108"/>
                    <a:pt x="89" y="107"/>
                    <a:pt x="95" y="104"/>
                  </a:cubicBezTo>
                  <a:cubicBezTo>
                    <a:pt x="101" y="101"/>
                    <a:pt x="110" y="94"/>
                    <a:pt x="112" y="91"/>
                  </a:cubicBezTo>
                  <a:cubicBezTo>
                    <a:pt x="114" y="87"/>
                    <a:pt x="106" y="84"/>
                    <a:pt x="111" y="80"/>
                  </a:cubicBezTo>
                  <a:cubicBezTo>
                    <a:pt x="116" y="76"/>
                    <a:pt x="112" y="72"/>
                    <a:pt x="115" y="71"/>
                  </a:cubicBezTo>
                  <a:cubicBezTo>
                    <a:pt x="119" y="69"/>
                    <a:pt x="120" y="68"/>
                    <a:pt x="123" y="65"/>
                  </a:cubicBezTo>
                  <a:cubicBezTo>
                    <a:pt x="125" y="62"/>
                    <a:pt x="128" y="65"/>
                    <a:pt x="134" y="64"/>
                  </a:cubicBezTo>
                  <a:cubicBezTo>
                    <a:pt x="137" y="63"/>
                    <a:pt x="139" y="63"/>
                    <a:pt x="140" y="64"/>
                  </a:cubicBezTo>
                  <a:cubicBezTo>
                    <a:pt x="140" y="61"/>
                    <a:pt x="140" y="59"/>
                    <a:pt x="139" y="58"/>
                  </a:cubicBezTo>
                  <a:close/>
                  <a:moveTo>
                    <a:pt x="83" y="205"/>
                  </a:moveTo>
                  <a:cubicBezTo>
                    <a:pt x="76" y="205"/>
                    <a:pt x="73" y="218"/>
                    <a:pt x="75" y="220"/>
                  </a:cubicBezTo>
                  <a:cubicBezTo>
                    <a:pt x="76" y="221"/>
                    <a:pt x="89" y="205"/>
                    <a:pt x="83" y="205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469" name="Freeform 135"/>
            <p:cNvSpPr>
              <a:spLocks noEditPoints="1"/>
            </p:cNvSpPr>
            <p:nvPr/>
          </p:nvSpPr>
          <p:spPr bwMode="auto">
            <a:xfrm>
              <a:off x="5613105" y="2335313"/>
              <a:ext cx="153853" cy="75138"/>
            </a:xfrm>
            <a:custGeom>
              <a:avLst/>
              <a:gdLst/>
              <a:ahLst/>
              <a:cxnLst>
                <a:cxn ang="0">
                  <a:pos x="66" y="10"/>
                </a:cxn>
                <a:cxn ang="0">
                  <a:pos x="69" y="2"/>
                </a:cxn>
                <a:cxn ang="0">
                  <a:pos x="66" y="4"/>
                </a:cxn>
                <a:cxn ang="0">
                  <a:pos x="45" y="1"/>
                </a:cxn>
                <a:cxn ang="0">
                  <a:pos x="24" y="6"/>
                </a:cxn>
                <a:cxn ang="0">
                  <a:pos x="17" y="12"/>
                </a:cxn>
                <a:cxn ang="0">
                  <a:pos x="19" y="19"/>
                </a:cxn>
                <a:cxn ang="0">
                  <a:pos x="26" y="23"/>
                </a:cxn>
                <a:cxn ang="0">
                  <a:pos x="28" y="28"/>
                </a:cxn>
                <a:cxn ang="0">
                  <a:pos x="28" y="28"/>
                </a:cxn>
                <a:cxn ang="0">
                  <a:pos x="40" y="28"/>
                </a:cxn>
                <a:cxn ang="0">
                  <a:pos x="52" y="34"/>
                </a:cxn>
                <a:cxn ang="0">
                  <a:pos x="62" y="35"/>
                </a:cxn>
                <a:cxn ang="0">
                  <a:pos x="63" y="32"/>
                </a:cxn>
                <a:cxn ang="0">
                  <a:pos x="66" y="28"/>
                </a:cxn>
                <a:cxn ang="0">
                  <a:pos x="63" y="22"/>
                </a:cxn>
                <a:cxn ang="0">
                  <a:pos x="63" y="16"/>
                </a:cxn>
                <a:cxn ang="0">
                  <a:pos x="66" y="10"/>
                </a:cxn>
                <a:cxn ang="0">
                  <a:pos x="7" y="18"/>
                </a:cxn>
                <a:cxn ang="0">
                  <a:pos x="3" y="28"/>
                </a:cxn>
                <a:cxn ang="0">
                  <a:pos x="15" y="20"/>
                </a:cxn>
                <a:cxn ang="0">
                  <a:pos x="7" y="18"/>
                </a:cxn>
                <a:cxn ang="0">
                  <a:pos x="12" y="13"/>
                </a:cxn>
                <a:cxn ang="0">
                  <a:pos x="5" y="14"/>
                </a:cxn>
                <a:cxn ang="0">
                  <a:pos x="12" y="13"/>
                </a:cxn>
              </a:cxnLst>
              <a:rect l="0" t="0" r="r" b="b"/>
              <a:pathLst>
                <a:path w="71" h="35">
                  <a:moveTo>
                    <a:pt x="66" y="10"/>
                  </a:moveTo>
                  <a:cubicBezTo>
                    <a:pt x="68" y="7"/>
                    <a:pt x="71" y="6"/>
                    <a:pt x="69" y="2"/>
                  </a:cubicBezTo>
                  <a:cubicBezTo>
                    <a:pt x="68" y="3"/>
                    <a:pt x="67" y="3"/>
                    <a:pt x="66" y="4"/>
                  </a:cubicBezTo>
                  <a:cubicBezTo>
                    <a:pt x="61" y="5"/>
                    <a:pt x="51" y="0"/>
                    <a:pt x="45" y="1"/>
                  </a:cubicBezTo>
                  <a:cubicBezTo>
                    <a:pt x="39" y="3"/>
                    <a:pt x="27" y="3"/>
                    <a:pt x="24" y="6"/>
                  </a:cubicBezTo>
                  <a:cubicBezTo>
                    <a:pt x="21" y="9"/>
                    <a:pt x="14" y="9"/>
                    <a:pt x="17" y="12"/>
                  </a:cubicBezTo>
                  <a:cubicBezTo>
                    <a:pt x="20" y="15"/>
                    <a:pt x="17" y="16"/>
                    <a:pt x="19" y="19"/>
                  </a:cubicBezTo>
                  <a:cubicBezTo>
                    <a:pt x="22" y="22"/>
                    <a:pt x="23" y="24"/>
                    <a:pt x="26" y="23"/>
                  </a:cubicBezTo>
                  <a:cubicBezTo>
                    <a:pt x="29" y="22"/>
                    <a:pt x="32" y="24"/>
                    <a:pt x="28" y="28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34" y="27"/>
                    <a:pt x="39" y="27"/>
                    <a:pt x="40" y="28"/>
                  </a:cubicBezTo>
                  <a:cubicBezTo>
                    <a:pt x="42" y="29"/>
                    <a:pt x="50" y="35"/>
                    <a:pt x="52" y="34"/>
                  </a:cubicBezTo>
                  <a:cubicBezTo>
                    <a:pt x="53" y="34"/>
                    <a:pt x="58" y="34"/>
                    <a:pt x="62" y="35"/>
                  </a:cubicBezTo>
                  <a:cubicBezTo>
                    <a:pt x="62" y="34"/>
                    <a:pt x="62" y="32"/>
                    <a:pt x="63" y="32"/>
                  </a:cubicBezTo>
                  <a:cubicBezTo>
                    <a:pt x="64" y="31"/>
                    <a:pt x="68" y="31"/>
                    <a:pt x="66" y="28"/>
                  </a:cubicBezTo>
                  <a:cubicBezTo>
                    <a:pt x="64" y="26"/>
                    <a:pt x="64" y="25"/>
                    <a:pt x="63" y="22"/>
                  </a:cubicBezTo>
                  <a:cubicBezTo>
                    <a:pt x="63" y="19"/>
                    <a:pt x="62" y="18"/>
                    <a:pt x="63" y="16"/>
                  </a:cubicBezTo>
                  <a:cubicBezTo>
                    <a:pt x="63" y="14"/>
                    <a:pt x="65" y="13"/>
                    <a:pt x="66" y="10"/>
                  </a:cubicBezTo>
                  <a:close/>
                  <a:moveTo>
                    <a:pt x="7" y="18"/>
                  </a:moveTo>
                  <a:cubicBezTo>
                    <a:pt x="1" y="20"/>
                    <a:pt x="0" y="28"/>
                    <a:pt x="3" y="28"/>
                  </a:cubicBezTo>
                  <a:cubicBezTo>
                    <a:pt x="6" y="28"/>
                    <a:pt x="13" y="22"/>
                    <a:pt x="15" y="20"/>
                  </a:cubicBezTo>
                  <a:cubicBezTo>
                    <a:pt x="16" y="18"/>
                    <a:pt x="13" y="16"/>
                    <a:pt x="7" y="18"/>
                  </a:cubicBezTo>
                  <a:close/>
                  <a:moveTo>
                    <a:pt x="12" y="13"/>
                  </a:moveTo>
                  <a:cubicBezTo>
                    <a:pt x="14" y="11"/>
                    <a:pt x="3" y="12"/>
                    <a:pt x="5" y="14"/>
                  </a:cubicBezTo>
                  <a:cubicBezTo>
                    <a:pt x="7" y="16"/>
                    <a:pt x="11" y="16"/>
                    <a:pt x="12" y="13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470" name="Freeform 136"/>
            <p:cNvSpPr/>
            <p:nvPr/>
          </p:nvSpPr>
          <p:spPr bwMode="auto">
            <a:xfrm>
              <a:off x="5895764" y="3882785"/>
              <a:ext cx="194999" cy="237936"/>
            </a:xfrm>
            <a:custGeom>
              <a:avLst/>
              <a:gdLst/>
              <a:ahLst/>
              <a:cxnLst>
                <a:cxn ang="0">
                  <a:pos x="80" y="25"/>
                </a:cxn>
                <a:cxn ang="0">
                  <a:pos x="85" y="17"/>
                </a:cxn>
                <a:cxn ang="0">
                  <a:pos x="91" y="9"/>
                </a:cxn>
                <a:cxn ang="0">
                  <a:pos x="85" y="11"/>
                </a:cxn>
                <a:cxn ang="0">
                  <a:pos x="80" y="8"/>
                </a:cxn>
                <a:cxn ang="0">
                  <a:pos x="70" y="10"/>
                </a:cxn>
                <a:cxn ang="0">
                  <a:pos x="62" y="16"/>
                </a:cxn>
                <a:cxn ang="0">
                  <a:pos x="49" y="14"/>
                </a:cxn>
                <a:cxn ang="0">
                  <a:pos x="36" y="7"/>
                </a:cxn>
                <a:cxn ang="0">
                  <a:pos x="25" y="4"/>
                </a:cxn>
                <a:cxn ang="0">
                  <a:pos x="18" y="1"/>
                </a:cxn>
                <a:cxn ang="0">
                  <a:pos x="12" y="0"/>
                </a:cxn>
                <a:cxn ang="0">
                  <a:pos x="3" y="6"/>
                </a:cxn>
                <a:cxn ang="0">
                  <a:pos x="1" y="8"/>
                </a:cxn>
                <a:cxn ang="0">
                  <a:pos x="6" y="13"/>
                </a:cxn>
                <a:cxn ang="0">
                  <a:pos x="7" y="21"/>
                </a:cxn>
                <a:cxn ang="0">
                  <a:pos x="12" y="25"/>
                </a:cxn>
                <a:cxn ang="0">
                  <a:pos x="11" y="34"/>
                </a:cxn>
                <a:cxn ang="0">
                  <a:pos x="4" y="47"/>
                </a:cxn>
                <a:cxn ang="0">
                  <a:pos x="1" y="54"/>
                </a:cxn>
                <a:cxn ang="0">
                  <a:pos x="8" y="59"/>
                </a:cxn>
                <a:cxn ang="0">
                  <a:pos x="0" y="66"/>
                </a:cxn>
                <a:cxn ang="0">
                  <a:pos x="0" y="67"/>
                </a:cxn>
                <a:cxn ang="0">
                  <a:pos x="43" y="90"/>
                </a:cxn>
                <a:cxn ang="0">
                  <a:pos x="42" y="96"/>
                </a:cxn>
                <a:cxn ang="0">
                  <a:pos x="61" y="110"/>
                </a:cxn>
                <a:cxn ang="0">
                  <a:pos x="72" y="85"/>
                </a:cxn>
                <a:cxn ang="0">
                  <a:pos x="79" y="80"/>
                </a:cxn>
                <a:cxn ang="0">
                  <a:pos x="85" y="76"/>
                </a:cxn>
                <a:cxn ang="0">
                  <a:pos x="86" y="74"/>
                </a:cxn>
                <a:cxn ang="0">
                  <a:pos x="81" y="65"/>
                </a:cxn>
                <a:cxn ang="0">
                  <a:pos x="80" y="25"/>
                </a:cxn>
              </a:cxnLst>
              <a:rect l="0" t="0" r="r" b="b"/>
              <a:pathLst>
                <a:path w="91" h="110">
                  <a:moveTo>
                    <a:pt x="80" y="25"/>
                  </a:moveTo>
                  <a:cubicBezTo>
                    <a:pt x="85" y="17"/>
                    <a:pt x="85" y="17"/>
                    <a:pt x="85" y="17"/>
                  </a:cubicBezTo>
                  <a:cubicBezTo>
                    <a:pt x="91" y="9"/>
                    <a:pt x="91" y="9"/>
                    <a:pt x="91" y="9"/>
                  </a:cubicBezTo>
                  <a:cubicBezTo>
                    <a:pt x="88" y="10"/>
                    <a:pt x="86" y="10"/>
                    <a:pt x="85" y="11"/>
                  </a:cubicBezTo>
                  <a:cubicBezTo>
                    <a:pt x="83" y="12"/>
                    <a:pt x="80" y="10"/>
                    <a:pt x="80" y="8"/>
                  </a:cubicBezTo>
                  <a:cubicBezTo>
                    <a:pt x="79" y="7"/>
                    <a:pt x="74" y="8"/>
                    <a:pt x="70" y="10"/>
                  </a:cubicBezTo>
                  <a:cubicBezTo>
                    <a:pt x="66" y="13"/>
                    <a:pt x="64" y="17"/>
                    <a:pt x="62" y="16"/>
                  </a:cubicBezTo>
                  <a:cubicBezTo>
                    <a:pt x="61" y="15"/>
                    <a:pt x="52" y="14"/>
                    <a:pt x="49" y="14"/>
                  </a:cubicBezTo>
                  <a:cubicBezTo>
                    <a:pt x="47" y="14"/>
                    <a:pt x="39" y="9"/>
                    <a:pt x="36" y="7"/>
                  </a:cubicBezTo>
                  <a:cubicBezTo>
                    <a:pt x="34" y="4"/>
                    <a:pt x="27" y="5"/>
                    <a:pt x="25" y="4"/>
                  </a:cubicBezTo>
                  <a:cubicBezTo>
                    <a:pt x="23" y="3"/>
                    <a:pt x="20" y="3"/>
                    <a:pt x="18" y="1"/>
                  </a:cubicBezTo>
                  <a:cubicBezTo>
                    <a:pt x="17" y="0"/>
                    <a:pt x="14" y="0"/>
                    <a:pt x="12" y="0"/>
                  </a:cubicBezTo>
                  <a:cubicBezTo>
                    <a:pt x="9" y="1"/>
                    <a:pt x="3" y="4"/>
                    <a:pt x="3" y="6"/>
                  </a:cubicBezTo>
                  <a:cubicBezTo>
                    <a:pt x="2" y="7"/>
                    <a:pt x="2" y="8"/>
                    <a:pt x="1" y="8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2" y="25"/>
                    <a:pt x="12" y="30"/>
                    <a:pt x="11" y="34"/>
                  </a:cubicBezTo>
                  <a:cubicBezTo>
                    <a:pt x="11" y="39"/>
                    <a:pt x="7" y="45"/>
                    <a:pt x="4" y="47"/>
                  </a:cubicBezTo>
                  <a:cubicBezTo>
                    <a:pt x="3" y="48"/>
                    <a:pt x="2" y="51"/>
                    <a:pt x="1" y="54"/>
                  </a:cubicBezTo>
                  <a:cubicBezTo>
                    <a:pt x="5" y="56"/>
                    <a:pt x="8" y="57"/>
                    <a:pt x="8" y="59"/>
                  </a:cubicBezTo>
                  <a:cubicBezTo>
                    <a:pt x="8" y="61"/>
                    <a:pt x="0" y="60"/>
                    <a:pt x="0" y="66"/>
                  </a:cubicBezTo>
                  <a:cubicBezTo>
                    <a:pt x="0" y="66"/>
                    <a:pt x="0" y="67"/>
                    <a:pt x="0" y="67"/>
                  </a:cubicBezTo>
                  <a:cubicBezTo>
                    <a:pt x="43" y="90"/>
                    <a:pt x="43" y="90"/>
                    <a:pt x="43" y="90"/>
                  </a:cubicBezTo>
                  <a:cubicBezTo>
                    <a:pt x="42" y="96"/>
                    <a:pt x="42" y="96"/>
                    <a:pt x="42" y="96"/>
                  </a:cubicBezTo>
                  <a:cubicBezTo>
                    <a:pt x="42" y="96"/>
                    <a:pt x="52" y="103"/>
                    <a:pt x="61" y="110"/>
                  </a:cubicBezTo>
                  <a:cubicBezTo>
                    <a:pt x="65" y="99"/>
                    <a:pt x="71" y="88"/>
                    <a:pt x="72" y="85"/>
                  </a:cubicBezTo>
                  <a:cubicBezTo>
                    <a:pt x="75" y="82"/>
                    <a:pt x="77" y="82"/>
                    <a:pt x="79" y="80"/>
                  </a:cubicBezTo>
                  <a:cubicBezTo>
                    <a:pt x="81" y="77"/>
                    <a:pt x="82" y="81"/>
                    <a:pt x="85" y="76"/>
                  </a:cubicBezTo>
                  <a:cubicBezTo>
                    <a:pt x="86" y="75"/>
                    <a:pt x="86" y="75"/>
                    <a:pt x="86" y="74"/>
                  </a:cubicBezTo>
                  <a:cubicBezTo>
                    <a:pt x="81" y="65"/>
                    <a:pt x="81" y="65"/>
                    <a:pt x="81" y="65"/>
                  </a:cubicBezTo>
                  <a:lnTo>
                    <a:pt x="80" y="25"/>
                  </a:ln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471" name="Freeform 137"/>
            <p:cNvSpPr/>
            <p:nvPr/>
          </p:nvSpPr>
          <p:spPr bwMode="auto">
            <a:xfrm>
              <a:off x="5788425" y="3900674"/>
              <a:ext cx="132385" cy="137752"/>
            </a:xfrm>
            <a:custGeom>
              <a:avLst/>
              <a:gdLst/>
              <a:ahLst/>
              <a:cxnLst>
                <a:cxn ang="0">
                  <a:pos x="57" y="13"/>
                </a:cxn>
                <a:cxn ang="0">
                  <a:pos x="56" y="5"/>
                </a:cxn>
                <a:cxn ang="0">
                  <a:pos x="51" y="0"/>
                </a:cxn>
                <a:cxn ang="0">
                  <a:pos x="47" y="4"/>
                </a:cxn>
                <a:cxn ang="0">
                  <a:pos x="40" y="4"/>
                </a:cxn>
                <a:cxn ang="0">
                  <a:pos x="32" y="7"/>
                </a:cxn>
                <a:cxn ang="0">
                  <a:pos x="25" y="5"/>
                </a:cxn>
                <a:cxn ang="0">
                  <a:pos x="17" y="7"/>
                </a:cxn>
                <a:cxn ang="0">
                  <a:pos x="16" y="17"/>
                </a:cxn>
                <a:cxn ang="0">
                  <a:pos x="19" y="22"/>
                </a:cxn>
                <a:cxn ang="0">
                  <a:pos x="16" y="28"/>
                </a:cxn>
                <a:cxn ang="0">
                  <a:pos x="11" y="31"/>
                </a:cxn>
                <a:cxn ang="0">
                  <a:pos x="7" y="38"/>
                </a:cxn>
                <a:cxn ang="0">
                  <a:pos x="4" y="46"/>
                </a:cxn>
                <a:cxn ang="0">
                  <a:pos x="2" y="55"/>
                </a:cxn>
                <a:cxn ang="0">
                  <a:pos x="0" y="63"/>
                </a:cxn>
                <a:cxn ang="0">
                  <a:pos x="6" y="62"/>
                </a:cxn>
                <a:cxn ang="0">
                  <a:pos x="18" y="59"/>
                </a:cxn>
                <a:cxn ang="0">
                  <a:pos x="27" y="58"/>
                </a:cxn>
                <a:cxn ang="0">
                  <a:pos x="36" y="46"/>
                </a:cxn>
                <a:cxn ang="0">
                  <a:pos x="51" y="46"/>
                </a:cxn>
                <a:cxn ang="0">
                  <a:pos x="54" y="39"/>
                </a:cxn>
                <a:cxn ang="0">
                  <a:pos x="61" y="26"/>
                </a:cxn>
                <a:cxn ang="0">
                  <a:pos x="62" y="17"/>
                </a:cxn>
                <a:cxn ang="0">
                  <a:pos x="57" y="13"/>
                </a:cxn>
              </a:cxnLst>
              <a:rect l="0" t="0" r="r" b="b"/>
              <a:pathLst>
                <a:path w="62" h="64">
                  <a:moveTo>
                    <a:pt x="57" y="13"/>
                  </a:moveTo>
                  <a:cubicBezTo>
                    <a:pt x="56" y="5"/>
                    <a:pt x="56" y="5"/>
                    <a:pt x="56" y="5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0" y="1"/>
                    <a:pt x="48" y="3"/>
                    <a:pt x="47" y="4"/>
                  </a:cubicBezTo>
                  <a:cubicBezTo>
                    <a:pt x="47" y="6"/>
                    <a:pt x="42" y="5"/>
                    <a:pt x="40" y="4"/>
                  </a:cubicBezTo>
                  <a:cubicBezTo>
                    <a:pt x="38" y="3"/>
                    <a:pt x="33" y="6"/>
                    <a:pt x="32" y="7"/>
                  </a:cubicBezTo>
                  <a:cubicBezTo>
                    <a:pt x="31" y="9"/>
                    <a:pt x="28" y="4"/>
                    <a:pt x="25" y="5"/>
                  </a:cubicBezTo>
                  <a:cubicBezTo>
                    <a:pt x="23" y="5"/>
                    <a:pt x="17" y="7"/>
                    <a:pt x="17" y="7"/>
                  </a:cubicBezTo>
                  <a:cubicBezTo>
                    <a:pt x="17" y="7"/>
                    <a:pt x="16" y="14"/>
                    <a:pt x="16" y="17"/>
                  </a:cubicBezTo>
                  <a:cubicBezTo>
                    <a:pt x="16" y="20"/>
                    <a:pt x="19" y="20"/>
                    <a:pt x="19" y="22"/>
                  </a:cubicBezTo>
                  <a:cubicBezTo>
                    <a:pt x="19" y="25"/>
                    <a:pt x="16" y="27"/>
                    <a:pt x="16" y="28"/>
                  </a:cubicBezTo>
                  <a:cubicBezTo>
                    <a:pt x="16" y="30"/>
                    <a:pt x="14" y="31"/>
                    <a:pt x="11" y="31"/>
                  </a:cubicBezTo>
                  <a:cubicBezTo>
                    <a:pt x="9" y="32"/>
                    <a:pt x="9" y="36"/>
                    <a:pt x="7" y="38"/>
                  </a:cubicBezTo>
                  <a:cubicBezTo>
                    <a:pt x="5" y="39"/>
                    <a:pt x="6" y="43"/>
                    <a:pt x="4" y="46"/>
                  </a:cubicBezTo>
                  <a:cubicBezTo>
                    <a:pt x="3" y="48"/>
                    <a:pt x="2" y="52"/>
                    <a:pt x="2" y="55"/>
                  </a:cubicBezTo>
                  <a:cubicBezTo>
                    <a:pt x="2" y="58"/>
                    <a:pt x="2" y="62"/>
                    <a:pt x="0" y="63"/>
                  </a:cubicBezTo>
                  <a:cubicBezTo>
                    <a:pt x="4" y="64"/>
                    <a:pt x="5" y="63"/>
                    <a:pt x="6" y="62"/>
                  </a:cubicBezTo>
                  <a:cubicBezTo>
                    <a:pt x="8" y="61"/>
                    <a:pt x="18" y="59"/>
                    <a:pt x="18" y="59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9" y="52"/>
                    <a:pt x="32" y="47"/>
                    <a:pt x="36" y="46"/>
                  </a:cubicBezTo>
                  <a:cubicBezTo>
                    <a:pt x="40" y="45"/>
                    <a:pt x="46" y="45"/>
                    <a:pt x="51" y="46"/>
                  </a:cubicBezTo>
                  <a:cubicBezTo>
                    <a:pt x="52" y="43"/>
                    <a:pt x="53" y="40"/>
                    <a:pt x="54" y="39"/>
                  </a:cubicBezTo>
                  <a:cubicBezTo>
                    <a:pt x="57" y="37"/>
                    <a:pt x="61" y="31"/>
                    <a:pt x="61" y="26"/>
                  </a:cubicBezTo>
                  <a:cubicBezTo>
                    <a:pt x="62" y="22"/>
                    <a:pt x="62" y="17"/>
                    <a:pt x="62" y="17"/>
                  </a:cubicBezTo>
                  <a:lnTo>
                    <a:pt x="57" y="13"/>
                  </a:ln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472" name="Freeform 138"/>
            <p:cNvSpPr/>
            <p:nvPr/>
          </p:nvSpPr>
          <p:spPr bwMode="auto">
            <a:xfrm>
              <a:off x="6443193" y="2807605"/>
              <a:ext cx="431145" cy="248670"/>
            </a:xfrm>
            <a:custGeom>
              <a:avLst/>
              <a:gdLst/>
              <a:ahLst/>
              <a:cxnLst>
                <a:cxn ang="0">
                  <a:pos x="194" y="65"/>
                </a:cxn>
                <a:cxn ang="0">
                  <a:pos x="179" y="58"/>
                </a:cxn>
                <a:cxn ang="0">
                  <a:pos x="170" y="59"/>
                </a:cxn>
                <a:cxn ang="0">
                  <a:pos x="159" y="55"/>
                </a:cxn>
                <a:cxn ang="0">
                  <a:pos x="148" y="64"/>
                </a:cxn>
                <a:cxn ang="0">
                  <a:pos x="142" y="66"/>
                </a:cxn>
                <a:cxn ang="0">
                  <a:pos x="133" y="60"/>
                </a:cxn>
                <a:cxn ang="0">
                  <a:pos x="123" y="58"/>
                </a:cxn>
                <a:cxn ang="0">
                  <a:pos x="117" y="46"/>
                </a:cxn>
                <a:cxn ang="0">
                  <a:pos x="114" y="35"/>
                </a:cxn>
                <a:cxn ang="0">
                  <a:pos x="105" y="29"/>
                </a:cxn>
                <a:cxn ang="0">
                  <a:pos x="83" y="28"/>
                </a:cxn>
                <a:cxn ang="0">
                  <a:pos x="68" y="29"/>
                </a:cxn>
                <a:cxn ang="0">
                  <a:pos x="55" y="14"/>
                </a:cxn>
                <a:cxn ang="0">
                  <a:pos x="51" y="19"/>
                </a:cxn>
                <a:cxn ang="0">
                  <a:pos x="38" y="17"/>
                </a:cxn>
                <a:cxn ang="0">
                  <a:pos x="36" y="1"/>
                </a:cxn>
                <a:cxn ang="0">
                  <a:pos x="32" y="17"/>
                </a:cxn>
                <a:cxn ang="0">
                  <a:pos x="30" y="0"/>
                </a:cxn>
                <a:cxn ang="0">
                  <a:pos x="2" y="7"/>
                </a:cxn>
                <a:cxn ang="0">
                  <a:pos x="0" y="57"/>
                </a:cxn>
                <a:cxn ang="0">
                  <a:pos x="0" y="57"/>
                </a:cxn>
                <a:cxn ang="0">
                  <a:pos x="8" y="59"/>
                </a:cxn>
                <a:cxn ang="0">
                  <a:pos x="12" y="54"/>
                </a:cxn>
                <a:cxn ang="0">
                  <a:pos x="20" y="48"/>
                </a:cxn>
                <a:cxn ang="0">
                  <a:pos x="24" y="44"/>
                </a:cxn>
                <a:cxn ang="0">
                  <a:pos x="29" y="41"/>
                </a:cxn>
                <a:cxn ang="0">
                  <a:pos x="37" y="43"/>
                </a:cxn>
                <a:cxn ang="0">
                  <a:pos x="45" y="46"/>
                </a:cxn>
                <a:cxn ang="0">
                  <a:pos x="49" y="58"/>
                </a:cxn>
                <a:cxn ang="0">
                  <a:pos x="66" y="60"/>
                </a:cxn>
                <a:cxn ang="0">
                  <a:pos x="71" y="68"/>
                </a:cxn>
                <a:cxn ang="0">
                  <a:pos x="76" y="77"/>
                </a:cxn>
                <a:cxn ang="0">
                  <a:pos x="87" y="85"/>
                </a:cxn>
                <a:cxn ang="0">
                  <a:pos x="100" y="93"/>
                </a:cxn>
                <a:cxn ang="0">
                  <a:pos x="112" y="101"/>
                </a:cxn>
                <a:cxn ang="0">
                  <a:pos x="122" y="104"/>
                </a:cxn>
                <a:cxn ang="0">
                  <a:pos x="123" y="111"/>
                </a:cxn>
                <a:cxn ang="0">
                  <a:pos x="124" y="111"/>
                </a:cxn>
                <a:cxn ang="0">
                  <a:pos x="133" y="114"/>
                </a:cxn>
                <a:cxn ang="0">
                  <a:pos x="137" y="116"/>
                </a:cxn>
                <a:cxn ang="0">
                  <a:pos x="142" y="105"/>
                </a:cxn>
                <a:cxn ang="0">
                  <a:pos x="141" y="95"/>
                </a:cxn>
                <a:cxn ang="0">
                  <a:pos x="134" y="86"/>
                </a:cxn>
                <a:cxn ang="0">
                  <a:pos x="144" y="82"/>
                </a:cxn>
                <a:cxn ang="0">
                  <a:pos x="148" y="76"/>
                </a:cxn>
                <a:cxn ang="0">
                  <a:pos x="153" y="70"/>
                </a:cxn>
                <a:cxn ang="0">
                  <a:pos x="162" y="68"/>
                </a:cxn>
                <a:cxn ang="0">
                  <a:pos x="170" y="66"/>
                </a:cxn>
                <a:cxn ang="0">
                  <a:pos x="166" y="75"/>
                </a:cxn>
                <a:cxn ang="0">
                  <a:pos x="179" y="73"/>
                </a:cxn>
                <a:cxn ang="0">
                  <a:pos x="189" y="71"/>
                </a:cxn>
                <a:cxn ang="0">
                  <a:pos x="194" y="65"/>
                </a:cxn>
              </a:cxnLst>
              <a:rect l="0" t="0" r="r" b="b"/>
              <a:pathLst>
                <a:path w="200" h="116">
                  <a:moveTo>
                    <a:pt x="194" y="65"/>
                  </a:moveTo>
                  <a:cubicBezTo>
                    <a:pt x="189" y="61"/>
                    <a:pt x="180" y="55"/>
                    <a:pt x="179" y="58"/>
                  </a:cubicBezTo>
                  <a:cubicBezTo>
                    <a:pt x="178" y="61"/>
                    <a:pt x="172" y="61"/>
                    <a:pt x="170" y="59"/>
                  </a:cubicBezTo>
                  <a:cubicBezTo>
                    <a:pt x="168" y="56"/>
                    <a:pt x="166" y="53"/>
                    <a:pt x="159" y="55"/>
                  </a:cubicBezTo>
                  <a:cubicBezTo>
                    <a:pt x="152" y="58"/>
                    <a:pt x="148" y="62"/>
                    <a:pt x="148" y="64"/>
                  </a:cubicBezTo>
                  <a:cubicBezTo>
                    <a:pt x="147" y="67"/>
                    <a:pt x="143" y="70"/>
                    <a:pt x="142" y="66"/>
                  </a:cubicBezTo>
                  <a:cubicBezTo>
                    <a:pt x="142" y="63"/>
                    <a:pt x="136" y="61"/>
                    <a:pt x="133" y="60"/>
                  </a:cubicBezTo>
                  <a:cubicBezTo>
                    <a:pt x="129" y="59"/>
                    <a:pt x="124" y="61"/>
                    <a:pt x="123" y="58"/>
                  </a:cubicBezTo>
                  <a:cubicBezTo>
                    <a:pt x="123" y="54"/>
                    <a:pt x="117" y="50"/>
                    <a:pt x="117" y="46"/>
                  </a:cubicBezTo>
                  <a:cubicBezTo>
                    <a:pt x="116" y="42"/>
                    <a:pt x="118" y="36"/>
                    <a:pt x="114" y="35"/>
                  </a:cubicBezTo>
                  <a:cubicBezTo>
                    <a:pt x="111" y="35"/>
                    <a:pt x="108" y="29"/>
                    <a:pt x="105" y="29"/>
                  </a:cubicBezTo>
                  <a:cubicBezTo>
                    <a:pt x="102" y="29"/>
                    <a:pt x="85" y="29"/>
                    <a:pt x="83" y="28"/>
                  </a:cubicBezTo>
                  <a:cubicBezTo>
                    <a:pt x="80" y="27"/>
                    <a:pt x="69" y="31"/>
                    <a:pt x="68" y="29"/>
                  </a:cubicBezTo>
                  <a:cubicBezTo>
                    <a:pt x="67" y="27"/>
                    <a:pt x="59" y="18"/>
                    <a:pt x="55" y="14"/>
                  </a:cubicBezTo>
                  <a:cubicBezTo>
                    <a:pt x="54" y="16"/>
                    <a:pt x="53" y="18"/>
                    <a:pt x="51" y="19"/>
                  </a:cubicBezTo>
                  <a:cubicBezTo>
                    <a:pt x="43" y="25"/>
                    <a:pt x="35" y="24"/>
                    <a:pt x="38" y="17"/>
                  </a:cubicBezTo>
                  <a:cubicBezTo>
                    <a:pt x="40" y="10"/>
                    <a:pt x="41" y="1"/>
                    <a:pt x="36" y="1"/>
                  </a:cubicBezTo>
                  <a:cubicBezTo>
                    <a:pt x="32" y="1"/>
                    <a:pt x="35" y="16"/>
                    <a:pt x="32" y="17"/>
                  </a:cubicBezTo>
                  <a:cubicBezTo>
                    <a:pt x="29" y="18"/>
                    <a:pt x="28" y="6"/>
                    <a:pt x="30" y="0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3" y="59"/>
                    <a:pt x="6" y="59"/>
                    <a:pt x="8" y="59"/>
                  </a:cubicBezTo>
                  <a:cubicBezTo>
                    <a:pt x="12" y="60"/>
                    <a:pt x="12" y="56"/>
                    <a:pt x="12" y="54"/>
                  </a:cubicBezTo>
                  <a:cubicBezTo>
                    <a:pt x="12" y="52"/>
                    <a:pt x="17" y="48"/>
                    <a:pt x="20" y="48"/>
                  </a:cubicBezTo>
                  <a:cubicBezTo>
                    <a:pt x="23" y="48"/>
                    <a:pt x="23" y="44"/>
                    <a:pt x="24" y="44"/>
                  </a:cubicBezTo>
                  <a:cubicBezTo>
                    <a:pt x="25" y="44"/>
                    <a:pt x="28" y="43"/>
                    <a:pt x="29" y="41"/>
                  </a:cubicBezTo>
                  <a:cubicBezTo>
                    <a:pt x="30" y="40"/>
                    <a:pt x="35" y="42"/>
                    <a:pt x="37" y="43"/>
                  </a:cubicBezTo>
                  <a:cubicBezTo>
                    <a:pt x="38" y="45"/>
                    <a:pt x="42" y="46"/>
                    <a:pt x="45" y="46"/>
                  </a:cubicBezTo>
                  <a:cubicBezTo>
                    <a:pt x="48" y="47"/>
                    <a:pt x="49" y="56"/>
                    <a:pt x="49" y="58"/>
                  </a:cubicBezTo>
                  <a:cubicBezTo>
                    <a:pt x="49" y="60"/>
                    <a:pt x="64" y="60"/>
                    <a:pt x="66" y="60"/>
                  </a:cubicBezTo>
                  <a:cubicBezTo>
                    <a:pt x="68" y="61"/>
                    <a:pt x="68" y="65"/>
                    <a:pt x="71" y="68"/>
                  </a:cubicBezTo>
                  <a:cubicBezTo>
                    <a:pt x="73" y="71"/>
                    <a:pt x="75" y="75"/>
                    <a:pt x="76" y="77"/>
                  </a:cubicBezTo>
                  <a:cubicBezTo>
                    <a:pt x="77" y="79"/>
                    <a:pt x="85" y="82"/>
                    <a:pt x="87" y="85"/>
                  </a:cubicBezTo>
                  <a:cubicBezTo>
                    <a:pt x="89" y="88"/>
                    <a:pt x="95" y="91"/>
                    <a:pt x="100" y="93"/>
                  </a:cubicBezTo>
                  <a:cubicBezTo>
                    <a:pt x="105" y="95"/>
                    <a:pt x="109" y="101"/>
                    <a:pt x="112" y="101"/>
                  </a:cubicBezTo>
                  <a:cubicBezTo>
                    <a:pt x="114" y="100"/>
                    <a:pt x="122" y="104"/>
                    <a:pt x="122" y="104"/>
                  </a:cubicBezTo>
                  <a:cubicBezTo>
                    <a:pt x="123" y="111"/>
                    <a:pt x="123" y="111"/>
                    <a:pt x="123" y="111"/>
                  </a:cubicBezTo>
                  <a:cubicBezTo>
                    <a:pt x="123" y="111"/>
                    <a:pt x="123" y="111"/>
                    <a:pt x="124" y="111"/>
                  </a:cubicBezTo>
                  <a:cubicBezTo>
                    <a:pt x="128" y="110"/>
                    <a:pt x="130" y="114"/>
                    <a:pt x="133" y="114"/>
                  </a:cubicBezTo>
                  <a:cubicBezTo>
                    <a:pt x="134" y="114"/>
                    <a:pt x="136" y="115"/>
                    <a:pt x="137" y="116"/>
                  </a:cubicBezTo>
                  <a:cubicBezTo>
                    <a:pt x="137" y="110"/>
                    <a:pt x="139" y="107"/>
                    <a:pt x="142" y="105"/>
                  </a:cubicBezTo>
                  <a:cubicBezTo>
                    <a:pt x="145" y="102"/>
                    <a:pt x="140" y="98"/>
                    <a:pt x="141" y="95"/>
                  </a:cubicBezTo>
                  <a:cubicBezTo>
                    <a:pt x="141" y="91"/>
                    <a:pt x="133" y="89"/>
                    <a:pt x="134" y="86"/>
                  </a:cubicBezTo>
                  <a:cubicBezTo>
                    <a:pt x="134" y="83"/>
                    <a:pt x="141" y="83"/>
                    <a:pt x="144" y="82"/>
                  </a:cubicBezTo>
                  <a:cubicBezTo>
                    <a:pt x="147" y="81"/>
                    <a:pt x="145" y="76"/>
                    <a:pt x="148" y="76"/>
                  </a:cubicBezTo>
                  <a:cubicBezTo>
                    <a:pt x="151" y="76"/>
                    <a:pt x="152" y="73"/>
                    <a:pt x="153" y="70"/>
                  </a:cubicBezTo>
                  <a:cubicBezTo>
                    <a:pt x="154" y="67"/>
                    <a:pt x="159" y="70"/>
                    <a:pt x="162" y="68"/>
                  </a:cubicBezTo>
                  <a:cubicBezTo>
                    <a:pt x="165" y="66"/>
                    <a:pt x="169" y="64"/>
                    <a:pt x="170" y="66"/>
                  </a:cubicBezTo>
                  <a:cubicBezTo>
                    <a:pt x="170" y="67"/>
                    <a:pt x="167" y="73"/>
                    <a:pt x="166" y="75"/>
                  </a:cubicBezTo>
                  <a:cubicBezTo>
                    <a:pt x="170" y="75"/>
                    <a:pt x="177" y="74"/>
                    <a:pt x="179" y="73"/>
                  </a:cubicBezTo>
                  <a:cubicBezTo>
                    <a:pt x="180" y="71"/>
                    <a:pt x="187" y="75"/>
                    <a:pt x="189" y="71"/>
                  </a:cubicBezTo>
                  <a:cubicBezTo>
                    <a:pt x="192" y="67"/>
                    <a:pt x="200" y="70"/>
                    <a:pt x="194" y="65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473" name="Freeform 139"/>
            <p:cNvSpPr>
              <a:spLocks noEditPoints="1"/>
            </p:cNvSpPr>
            <p:nvPr/>
          </p:nvSpPr>
          <p:spPr bwMode="auto">
            <a:xfrm>
              <a:off x="5210584" y="1401464"/>
              <a:ext cx="629722" cy="994675"/>
            </a:xfrm>
            <a:custGeom>
              <a:avLst/>
              <a:gdLst/>
              <a:ahLst/>
              <a:cxnLst>
                <a:cxn ang="0">
                  <a:pos x="276" y="242"/>
                </a:cxn>
                <a:cxn ang="0">
                  <a:pos x="277" y="228"/>
                </a:cxn>
                <a:cxn ang="0">
                  <a:pos x="261" y="226"/>
                </a:cxn>
                <a:cxn ang="0">
                  <a:pos x="243" y="225"/>
                </a:cxn>
                <a:cxn ang="0">
                  <a:pos x="234" y="224"/>
                </a:cxn>
                <a:cxn ang="0">
                  <a:pos x="216" y="228"/>
                </a:cxn>
                <a:cxn ang="0">
                  <a:pos x="202" y="243"/>
                </a:cxn>
                <a:cxn ang="0">
                  <a:pos x="202" y="226"/>
                </a:cxn>
                <a:cxn ang="0">
                  <a:pos x="182" y="238"/>
                </a:cxn>
                <a:cxn ang="0">
                  <a:pos x="174" y="242"/>
                </a:cxn>
                <a:cxn ang="0">
                  <a:pos x="165" y="240"/>
                </a:cxn>
                <a:cxn ang="0">
                  <a:pos x="150" y="251"/>
                </a:cxn>
                <a:cxn ang="0">
                  <a:pos x="139" y="260"/>
                </a:cxn>
                <a:cxn ang="0">
                  <a:pos x="129" y="265"/>
                </a:cxn>
                <a:cxn ang="0">
                  <a:pos x="112" y="269"/>
                </a:cxn>
                <a:cxn ang="0">
                  <a:pos x="105" y="279"/>
                </a:cxn>
                <a:cxn ang="0">
                  <a:pos x="129" y="279"/>
                </a:cxn>
                <a:cxn ang="0">
                  <a:pos x="111" y="292"/>
                </a:cxn>
                <a:cxn ang="0">
                  <a:pos x="86" y="319"/>
                </a:cxn>
                <a:cxn ang="0">
                  <a:pos x="70" y="341"/>
                </a:cxn>
                <a:cxn ang="0">
                  <a:pos x="56" y="361"/>
                </a:cxn>
                <a:cxn ang="0">
                  <a:pos x="36" y="374"/>
                </a:cxn>
                <a:cxn ang="0">
                  <a:pos x="16" y="387"/>
                </a:cxn>
                <a:cxn ang="0">
                  <a:pos x="6" y="404"/>
                </a:cxn>
                <a:cxn ang="0">
                  <a:pos x="2" y="425"/>
                </a:cxn>
                <a:cxn ang="0">
                  <a:pos x="12" y="432"/>
                </a:cxn>
                <a:cxn ang="0">
                  <a:pos x="10" y="440"/>
                </a:cxn>
                <a:cxn ang="0">
                  <a:pos x="20" y="458"/>
                </a:cxn>
                <a:cxn ang="0">
                  <a:pos x="65" y="436"/>
                </a:cxn>
                <a:cxn ang="0">
                  <a:pos x="78" y="440"/>
                </a:cxn>
                <a:cxn ang="0">
                  <a:pos x="86" y="412"/>
                </a:cxn>
                <a:cxn ang="0">
                  <a:pos x="83" y="376"/>
                </a:cxn>
                <a:cxn ang="0">
                  <a:pos x="103" y="351"/>
                </a:cxn>
                <a:cxn ang="0">
                  <a:pos x="117" y="318"/>
                </a:cxn>
                <a:cxn ang="0">
                  <a:pos x="131" y="289"/>
                </a:cxn>
                <a:cxn ang="0">
                  <a:pos x="163" y="273"/>
                </a:cxn>
                <a:cxn ang="0">
                  <a:pos x="185" y="258"/>
                </a:cxn>
                <a:cxn ang="0">
                  <a:pos x="225" y="270"/>
                </a:cxn>
                <a:cxn ang="0">
                  <a:pos x="250" y="243"/>
                </a:cxn>
                <a:cxn ang="0">
                  <a:pos x="276" y="255"/>
                </a:cxn>
                <a:cxn ang="0">
                  <a:pos x="81" y="34"/>
                </a:cxn>
                <a:cxn ang="0">
                  <a:pos x="108" y="49"/>
                </a:cxn>
                <a:cxn ang="0">
                  <a:pos x="129" y="54"/>
                </a:cxn>
                <a:cxn ang="0">
                  <a:pos x="131" y="69"/>
                </a:cxn>
                <a:cxn ang="0">
                  <a:pos x="111" y="87"/>
                </a:cxn>
                <a:cxn ang="0">
                  <a:pos x="133" y="96"/>
                </a:cxn>
                <a:cxn ang="0">
                  <a:pos x="160" y="52"/>
                </a:cxn>
                <a:cxn ang="0">
                  <a:pos x="181" y="63"/>
                </a:cxn>
                <a:cxn ang="0">
                  <a:pos x="210" y="75"/>
                </a:cxn>
                <a:cxn ang="0">
                  <a:pos x="201" y="60"/>
                </a:cxn>
                <a:cxn ang="0">
                  <a:pos x="176" y="39"/>
                </a:cxn>
                <a:cxn ang="0">
                  <a:pos x="150" y="26"/>
                </a:cxn>
                <a:cxn ang="0">
                  <a:pos x="126" y="12"/>
                </a:cxn>
                <a:cxn ang="0">
                  <a:pos x="117" y="26"/>
                </a:cxn>
                <a:cxn ang="0">
                  <a:pos x="93" y="24"/>
                </a:cxn>
                <a:cxn ang="0">
                  <a:pos x="78" y="19"/>
                </a:cxn>
                <a:cxn ang="0">
                  <a:pos x="71" y="54"/>
                </a:cxn>
                <a:cxn ang="0">
                  <a:pos x="71" y="54"/>
                </a:cxn>
                <a:cxn ang="0">
                  <a:pos x="167" y="27"/>
                </a:cxn>
                <a:cxn ang="0">
                  <a:pos x="234" y="25"/>
                </a:cxn>
                <a:cxn ang="0">
                  <a:pos x="204" y="10"/>
                </a:cxn>
                <a:cxn ang="0">
                  <a:pos x="177" y="8"/>
                </a:cxn>
                <a:cxn ang="0">
                  <a:pos x="158" y="10"/>
                </a:cxn>
              </a:cxnLst>
              <a:rect l="0" t="0" r="r" b="b"/>
              <a:pathLst>
                <a:path w="292" h="462">
                  <a:moveTo>
                    <a:pt x="283" y="247"/>
                  </a:moveTo>
                  <a:cubicBezTo>
                    <a:pt x="282" y="250"/>
                    <a:pt x="278" y="249"/>
                    <a:pt x="278" y="247"/>
                  </a:cubicBezTo>
                  <a:cubicBezTo>
                    <a:pt x="278" y="244"/>
                    <a:pt x="271" y="242"/>
                    <a:pt x="270" y="241"/>
                  </a:cubicBezTo>
                  <a:cubicBezTo>
                    <a:pt x="270" y="240"/>
                    <a:pt x="273" y="240"/>
                    <a:pt x="276" y="242"/>
                  </a:cubicBezTo>
                  <a:cubicBezTo>
                    <a:pt x="279" y="243"/>
                    <a:pt x="281" y="242"/>
                    <a:pt x="284" y="239"/>
                  </a:cubicBezTo>
                  <a:cubicBezTo>
                    <a:pt x="287" y="236"/>
                    <a:pt x="291" y="239"/>
                    <a:pt x="291" y="236"/>
                  </a:cubicBezTo>
                  <a:cubicBezTo>
                    <a:pt x="292" y="234"/>
                    <a:pt x="286" y="232"/>
                    <a:pt x="285" y="231"/>
                  </a:cubicBezTo>
                  <a:cubicBezTo>
                    <a:pt x="284" y="229"/>
                    <a:pt x="281" y="227"/>
                    <a:pt x="277" y="228"/>
                  </a:cubicBezTo>
                  <a:cubicBezTo>
                    <a:pt x="273" y="228"/>
                    <a:pt x="273" y="227"/>
                    <a:pt x="271" y="225"/>
                  </a:cubicBezTo>
                  <a:cubicBezTo>
                    <a:pt x="269" y="223"/>
                    <a:pt x="262" y="226"/>
                    <a:pt x="262" y="231"/>
                  </a:cubicBezTo>
                  <a:cubicBezTo>
                    <a:pt x="262" y="236"/>
                    <a:pt x="258" y="234"/>
                    <a:pt x="259" y="232"/>
                  </a:cubicBezTo>
                  <a:cubicBezTo>
                    <a:pt x="261" y="229"/>
                    <a:pt x="257" y="226"/>
                    <a:pt x="261" y="226"/>
                  </a:cubicBezTo>
                  <a:cubicBezTo>
                    <a:pt x="264" y="225"/>
                    <a:pt x="262" y="220"/>
                    <a:pt x="256" y="219"/>
                  </a:cubicBezTo>
                  <a:cubicBezTo>
                    <a:pt x="250" y="219"/>
                    <a:pt x="248" y="224"/>
                    <a:pt x="249" y="226"/>
                  </a:cubicBezTo>
                  <a:cubicBezTo>
                    <a:pt x="251" y="227"/>
                    <a:pt x="245" y="234"/>
                    <a:pt x="242" y="234"/>
                  </a:cubicBezTo>
                  <a:cubicBezTo>
                    <a:pt x="240" y="234"/>
                    <a:pt x="243" y="228"/>
                    <a:pt x="243" y="225"/>
                  </a:cubicBezTo>
                  <a:cubicBezTo>
                    <a:pt x="242" y="222"/>
                    <a:pt x="240" y="223"/>
                    <a:pt x="235" y="229"/>
                  </a:cubicBezTo>
                  <a:cubicBezTo>
                    <a:pt x="231" y="234"/>
                    <a:pt x="227" y="239"/>
                    <a:pt x="225" y="239"/>
                  </a:cubicBezTo>
                  <a:cubicBezTo>
                    <a:pt x="222" y="240"/>
                    <a:pt x="222" y="235"/>
                    <a:pt x="227" y="232"/>
                  </a:cubicBezTo>
                  <a:cubicBezTo>
                    <a:pt x="231" y="230"/>
                    <a:pt x="231" y="224"/>
                    <a:pt x="234" y="224"/>
                  </a:cubicBezTo>
                  <a:cubicBezTo>
                    <a:pt x="237" y="224"/>
                    <a:pt x="237" y="220"/>
                    <a:pt x="233" y="219"/>
                  </a:cubicBezTo>
                  <a:cubicBezTo>
                    <a:pt x="228" y="218"/>
                    <a:pt x="228" y="223"/>
                    <a:pt x="226" y="224"/>
                  </a:cubicBezTo>
                  <a:cubicBezTo>
                    <a:pt x="225" y="226"/>
                    <a:pt x="218" y="222"/>
                    <a:pt x="218" y="223"/>
                  </a:cubicBezTo>
                  <a:cubicBezTo>
                    <a:pt x="219" y="225"/>
                    <a:pt x="215" y="225"/>
                    <a:pt x="216" y="228"/>
                  </a:cubicBezTo>
                  <a:cubicBezTo>
                    <a:pt x="218" y="230"/>
                    <a:pt x="216" y="232"/>
                    <a:pt x="214" y="229"/>
                  </a:cubicBezTo>
                  <a:cubicBezTo>
                    <a:pt x="212" y="226"/>
                    <a:pt x="208" y="229"/>
                    <a:pt x="206" y="232"/>
                  </a:cubicBezTo>
                  <a:cubicBezTo>
                    <a:pt x="204" y="235"/>
                    <a:pt x="201" y="235"/>
                    <a:pt x="203" y="236"/>
                  </a:cubicBezTo>
                  <a:cubicBezTo>
                    <a:pt x="205" y="237"/>
                    <a:pt x="205" y="242"/>
                    <a:pt x="202" y="243"/>
                  </a:cubicBezTo>
                  <a:cubicBezTo>
                    <a:pt x="199" y="244"/>
                    <a:pt x="200" y="235"/>
                    <a:pt x="198" y="235"/>
                  </a:cubicBezTo>
                  <a:cubicBezTo>
                    <a:pt x="196" y="236"/>
                    <a:pt x="197" y="231"/>
                    <a:pt x="200" y="231"/>
                  </a:cubicBezTo>
                  <a:cubicBezTo>
                    <a:pt x="204" y="231"/>
                    <a:pt x="207" y="226"/>
                    <a:pt x="206" y="225"/>
                  </a:cubicBezTo>
                  <a:cubicBezTo>
                    <a:pt x="206" y="223"/>
                    <a:pt x="202" y="224"/>
                    <a:pt x="202" y="226"/>
                  </a:cubicBezTo>
                  <a:cubicBezTo>
                    <a:pt x="202" y="229"/>
                    <a:pt x="197" y="228"/>
                    <a:pt x="193" y="228"/>
                  </a:cubicBezTo>
                  <a:cubicBezTo>
                    <a:pt x="189" y="228"/>
                    <a:pt x="189" y="233"/>
                    <a:pt x="194" y="236"/>
                  </a:cubicBezTo>
                  <a:cubicBezTo>
                    <a:pt x="199" y="238"/>
                    <a:pt x="193" y="240"/>
                    <a:pt x="191" y="238"/>
                  </a:cubicBezTo>
                  <a:cubicBezTo>
                    <a:pt x="188" y="236"/>
                    <a:pt x="185" y="237"/>
                    <a:pt x="182" y="238"/>
                  </a:cubicBezTo>
                  <a:cubicBezTo>
                    <a:pt x="180" y="239"/>
                    <a:pt x="188" y="242"/>
                    <a:pt x="189" y="244"/>
                  </a:cubicBezTo>
                  <a:cubicBezTo>
                    <a:pt x="189" y="245"/>
                    <a:pt x="184" y="242"/>
                    <a:pt x="183" y="243"/>
                  </a:cubicBezTo>
                  <a:cubicBezTo>
                    <a:pt x="182" y="244"/>
                    <a:pt x="178" y="242"/>
                    <a:pt x="177" y="239"/>
                  </a:cubicBezTo>
                  <a:cubicBezTo>
                    <a:pt x="177" y="237"/>
                    <a:pt x="169" y="241"/>
                    <a:pt x="174" y="242"/>
                  </a:cubicBezTo>
                  <a:cubicBezTo>
                    <a:pt x="178" y="243"/>
                    <a:pt x="176" y="245"/>
                    <a:pt x="176" y="249"/>
                  </a:cubicBezTo>
                  <a:cubicBezTo>
                    <a:pt x="176" y="253"/>
                    <a:pt x="171" y="250"/>
                    <a:pt x="172" y="247"/>
                  </a:cubicBezTo>
                  <a:cubicBezTo>
                    <a:pt x="173" y="243"/>
                    <a:pt x="169" y="244"/>
                    <a:pt x="166" y="246"/>
                  </a:cubicBezTo>
                  <a:cubicBezTo>
                    <a:pt x="163" y="248"/>
                    <a:pt x="167" y="242"/>
                    <a:pt x="165" y="240"/>
                  </a:cubicBezTo>
                  <a:cubicBezTo>
                    <a:pt x="164" y="237"/>
                    <a:pt x="161" y="240"/>
                    <a:pt x="157" y="240"/>
                  </a:cubicBezTo>
                  <a:cubicBezTo>
                    <a:pt x="154" y="241"/>
                    <a:pt x="152" y="241"/>
                    <a:pt x="154" y="243"/>
                  </a:cubicBezTo>
                  <a:cubicBezTo>
                    <a:pt x="156" y="246"/>
                    <a:pt x="156" y="249"/>
                    <a:pt x="153" y="249"/>
                  </a:cubicBezTo>
                  <a:cubicBezTo>
                    <a:pt x="150" y="248"/>
                    <a:pt x="149" y="249"/>
                    <a:pt x="150" y="251"/>
                  </a:cubicBezTo>
                  <a:cubicBezTo>
                    <a:pt x="150" y="254"/>
                    <a:pt x="146" y="254"/>
                    <a:pt x="146" y="252"/>
                  </a:cubicBezTo>
                  <a:cubicBezTo>
                    <a:pt x="145" y="249"/>
                    <a:pt x="140" y="250"/>
                    <a:pt x="138" y="253"/>
                  </a:cubicBezTo>
                  <a:cubicBezTo>
                    <a:pt x="136" y="255"/>
                    <a:pt x="132" y="257"/>
                    <a:pt x="132" y="260"/>
                  </a:cubicBezTo>
                  <a:cubicBezTo>
                    <a:pt x="133" y="263"/>
                    <a:pt x="136" y="259"/>
                    <a:pt x="139" y="260"/>
                  </a:cubicBezTo>
                  <a:cubicBezTo>
                    <a:pt x="142" y="261"/>
                    <a:pt x="139" y="262"/>
                    <a:pt x="141" y="264"/>
                  </a:cubicBezTo>
                  <a:cubicBezTo>
                    <a:pt x="142" y="265"/>
                    <a:pt x="142" y="269"/>
                    <a:pt x="140" y="267"/>
                  </a:cubicBezTo>
                  <a:cubicBezTo>
                    <a:pt x="137" y="265"/>
                    <a:pt x="134" y="264"/>
                    <a:pt x="134" y="268"/>
                  </a:cubicBezTo>
                  <a:cubicBezTo>
                    <a:pt x="133" y="271"/>
                    <a:pt x="131" y="267"/>
                    <a:pt x="129" y="265"/>
                  </a:cubicBezTo>
                  <a:cubicBezTo>
                    <a:pt x="127" y="262"/>
                    <a:pt x="125" y="269"/>
                    <a:pt x="123" y="268"/>
                  </a:cubicBezTo>
                  <a:cubicBezTo>
                    <a:pt x="121" y="266"/>
                    <a:pt x="127" y="261"/>
                    <a:pt x="125" y="258"/>
                  </a:cubicBezTo>
                  <a:cubicBezTo>
                    <a:pt x="124" y="256"/>
                    <a:pt x="123" y="260"/>
                    <a:pt x="119" y="264"/>
                  </a:cubicBezTo>
                  <a:cubicBezTo>
                    <a:pt x="115" y="267"/>
                    <a:pt x="110" y="267"/>
                    <a:pt x="112" y="269"/>
                  </a:cubicBezTo>
                  <a:cubicBezTo>
                    <a:pt x="113" y="271"/>
                    <a:pt x="108" y="272"/>
                    <a:pt x="107" y="275"/>
                  </a:cubicBezTo>
                  <a:cubicBezTo>
                    <a:pt x="106" y="278"/>
                    <a:pt x="98" y="279"/>
                    <a:pt x="93" y="283"/>
                  </a:cubicBezTo>
                  <a:cubicBezTo>
                    <a:pt x="88" y="286"/>
                    <a:pt x="94" y="286"/>
                    <a:pt x="97" y="283"/>
                  </a:cubicBezTo>
                  <a:cubicBezTo>
                    <a:pt x="100" y="280"/>
                    <a:pt x="101" y="282"/>
                    <a:pt x="105" y="279"/>
                  </a:cubicBezTo>
                  <a:cubicBezTo>
                    <a:pt x="110" y="276"/>
                    <a:pt x="114" y="274"/>
                    <a:pt x="116" y="275"/>
                  </a:cubicBezTo>
                  <a:cubicBezTo>
                    <a:pt x="118" y="276"/>
                    <a:pt x="121" y="277"/>
                    <a:pt x="123" y="274"/>
                  </a:cubicBezTo>
                  <a:cubicBezTo>
                    <a:pt x="125" y="271"/>
                    <a:pt x="128" y="272"/>
                    <a:pt x="130" y="273"/>
                  </a:cubicBezTo>
                  <a:cubicBezTo>
                    <a:pt x="132" y="275"/>
                    <a:pt x="126" y="277"/>
                    <a:pt x="129" y="279"/>
                  </a:cubicBezTo>
                  <a:cubicBezTo>
                    <a:pt x="131" y="282"/>
                    <a:pt x="126" y="284"/>
                    <a:pt x="126" y="281"/>
                  </a:cubicBezTo>
                  <a:cubicBezTo>
                    <a:pt x="126" y="279"/>
                    <a:pt x="122" y="277"/>
                    <a:pt x="121" y="279"/>
                  </a:cubicBezTo>
                  <a:cubicBezTo>
                    <a:pt x="120" y="281"/>
                    <a:pt x="118" y="284"/>
                    <a:pt x="116" y="284"/>
                  </a:cubicBezTo>
                  <a:cubicBezTo>
                    <a:pt x="114" y="284"/>
                    <a:pt x="111" y="288"/>
                    <a:pt x="111" y="292"/>
                  </a:cubicBezTo>
                  <a:cubicBezTo>
                    <a:pt x="111" y="296"/>
                    <a:pt x="107" y="292"/>
                    <a:pt x="107" y="295"/>
                  </a:cubicBezTo>
                  <a:cubicBezTo>
                    <a:pt x="107" y="299"/>
                    <a:pt x="101" y="305"/>
                    <a:pt x="97" y="310"/>
                  </a:cubicBezTo>
                  <a:cubicBezTo>
                    <a:pt x="92" y="314"/>
                    <a:pt x="96" y="315"/>
                    <a:pt x="95" y="318"/>
                  </a:cubicBezTo>
                  <a:cubicBezTo>
                    <a:pt x="93" y="321"/>
                    <a:pt x="88" y="318"/>
                    <a:pt x="86" y="319"/>
                  </a:cubicBezTo>
                  <a:cubicBezTo>
                    <a:pt x="84" y="321"/>
                    <a:pt x="87" y="328"/>
                    <a:pt x="85" y="330"/>
                  </a:cubicBezTo>
                  <a:cubicBezTo>
                    <a:pt x="82" y="332"/>
                    <a:pt x="85" y="335"/>
                    <a:pt x="85" y="337"/>
                  </a:cubicBezTo>
                  <a:cubicBezTo>
                    <a:pt x="85" y="340"/>
                    <a:pt x="78" y="336"/>
                    <a:pt x="78" y="338"/>
                  </a:cubicBezTo>
                  <a:cubicBezTo>
                    <a:pt x="77" y="341"/>
                    <a:pt x="71" y="340"/>
                    <a:pt x="70" y="341"/>
                  </a:cubicBezTo>
                  <a:cubicBezTo>
                    <a:pt x="68" y="342"/>
                    <a:pt x="73" y="346"/>
                    <a:pt x="76" y="348"/>
                  </a:cubicBezTo>
                  <a:cubicBezTo>
                    <a:pt x="79" y="350"/>
                    <a:pt x="73" y="352"/>
                    <a:pt x="73" y="349"/>
                  </a:cubicBezTo>
                  <a:cubicBezTo>
                    <a:pt x="72" y="347"/>
                    <a:pt x="68" y="351"/>
                    <a:pt x="63" y="353"/>
                  </a:cubicBezTo>
                  <a:cubicBezTo>
                    <a:pt x="57" y="356"/>
                    <a:pt x="60" y="360"/>
                    <a:pt x="56" y="361"/>
                  </a:cubicBezTo>
                  <a:cubicBezTo>
                    <a:pt x="52" y="361"/>
                    <a:pt x="53" y="367"/>
                    <a:pt x="50" y="369"/>
                  </a:cubicBezTo>
                  <a:cubicBezTo>
                    <a:pt x="47" y="371"/>
                    <a:pt x="48" y="364"/>
                    <a:pt x="44" y="364"/>
                  </a:cubicBezTo>
                  <a:cubicBezTo>
                    <a:pt x="40" y="364"/>
                    <a:pt x="40" y="367"/>
                    <a:pt x="43" y="371"/>
                  </a:cubicBezTo>
                  <a:cubicBezTo>
                    <a:pt x="45" y="374"/>
                    <a:pt x="39" y="371"/>
                    <a:pt x="36" y="374"/>
                  </a:cubicBezTo>
                  <a:cubicBezTo>
                    <a:pt x="34" y="377"/>
                    <a:pt x="27" y="376"/>
                    <a:pt x="26" y="378"/>
                  </a:cubicBezTo>
                  <a:cubicBezTo>
                    <a:pt x="24" y="381"/>
                    <a:pt x="31" y="381"/>
                    <a:pt x="32" y="383"/>
                  </a:cubicBezTo>
                  <a:cubicBezTo>
                    <a:pt x="33" y="385"/>
                    <a:pt x="26" y="384"/>
                    <a:pt x="22" y="383"/>
                  </a:cubicBezTo>
                  <a:cubicBezTo>
                    <a:pt x="18" y="382"/>
                    <a:pt x="19" y="388"/>
                    <a:pt x="16" y="387"/>
                  </a:cubicBezTo>
                  <a:cubicBezTo>
                    <a:pt x="13" y="386"/>
                    <a:pt x="8" y="390"/>
                    <a:pt x="11" y="392"/>
                  </a:cubicBezTo>
                  <a:cubicBezTo>
                    <a:pt x="13" y="395"/>
                    <a:pt x="9" y="395"/>
                    <a:pt x="7" y="393"/>
                  </a:cubicBezTo>
                  <a:cubicBezTo>
                    <a:pt x="4" y="392"/>
                    <a:pt x="2" y="396"/>
                    <a:pt x="1" y="398"/>
                  </a:cubicBezTo>
                  <a:cubicBezTo>
                    <a:pt x="1" y="401"/>
                    <a:pt x="6" y="403"/>
                    <a:pt x="6" y="404"/>
                  </a:cubicBezTo>
                  <a:cubicBezTo>
                    <a:pt x="6" y="405"/>
                    <a:pt x="1" y="408"/>
                    <a:pt x="4" y="408"/>
                  </a:cubicBezTo>
                  <a:cubicBezTo>
                    <a:pt x="7" y="409"/>
                    <a:pt x="5" y="412"/>
                    <a:pt x="3" y="412"/>
                  </a:cubicBezTo>
                  <a:cubicBezTo>
                    <a:pt x="1" y="413"/>
                    <a:pt x="1" y="415"/>
                    <a:pt x="3" y="418"/>
                  </a:cubicBezTo>
                  <a:cubicBezTo>
                    <a:pt x="5" y="420"/>
                    <a:pt x="0" y="421"/>
                    <a:pt x="2" y="425"/>
                  </a:cubicBezTo>
                  <a:cubicBezTo>
                    <a:pt x="5" y="428"/>
                    <a:pt x="7" y="424"/>
                    <a:pt x="8" y="426"/>
                  </a:cubicBezTo>
                  <a:cubicBezTo>
                    <a:pt x="9" y="429"/>
                    <a:pt x="13" y="427"/>
                    <a:pt x="16" y="423"/>
                  </a:cubicBezTo>
                  <a:cubicBezTo>
                    <a:pt x="20" y="420"/>
                    <a:pt x="21" y="427"/>
                    <a:pt x="18" y="427"/>
                  </a:cubicBezTo>
                  <a:cubicBezTo>
                    <a:pt x="15" y="427"/>
                    <a:pt x="12" y="429"/>
                    <a:pt x="12" y="432"/>
                  </a:cubicBezTo>
                  <a:cubicBezTo>
                    <a:pt x="13" y="435"/>
                    <a:pt x="8" y="434"/>
                    <a:pt x="8" y="430"/>
                  </a:cubicBezTo>
                  <a:cubicBezTo>
                    <a:pt x="8" y="427"/>
                    <a:pt x="2" y="431"/>
                    <a:pt x="4" y="434"/>
                  </a:cubicBezTo>
                  <a:cubicBezTo>
                    <a:pt x="6" y="436"/>
                    <a:pt x="3" y="438"/>
                    <a:pt x="3" y="440"/>
                  </a:cubicBezTo>
                  <a:cubicBezTo>
                    <a:pt x="3" y="443"/>
                    <a:pt x="8" y="442"/>
                    <a:pt x="10" y="440"/>
                  </a:cubicBezTo>
                  <a:cubicBezTo>
                    <a:pt x="11" y="437"/>
                    <a:pt x="14" y="437"/>
                    <a:pt x="16" y="440"/>
                  </a:cubicBezTo>
                  <a:cubicBezTo>
                    <a:pt x="17" y="443"/>
                    <a:pt x="13" y="441"/>
                    <a:pt x="13" y="445"/>
                  </a:cubicBezTo>
                  <a:cubicBezTo>
                    <a:pt x="13" y="449"/>
                    <a:pt x="10" y="445"/>
                    <a:pt x="8" y="448"/>
                  </a:cubicBezTo>
                  <a:cubicBezTo>
                    <a:pt x="6" y="451"/>
                    <a:pt x="17" y="457"/>
                    <a:pt x="20" y="458"/>
                  </a:cubicBezTo>
                  <a:cubicBezTo>
                    <a:pt x="23" y="458"/>
                    <a:pt x="26" y="462"/>
                    <a:pt x="33" y="461"/>
                  </a:cubicBezTo>
                  <a:cubicBezTo>
                    <a:pt x="40" y="460"/>
                    <a:pt x="52" y="448"/>
                    <a:pt x="54" y="446"/>
                  </a:cubicBezTo>
                  <a:cubicBezTo>
                    <a:pt x="56" y="443"/>
                    <a:pt x="59" y="446"/>
                    <a:pt x="62" y="444"/>
                  </a:cubicBezTo>
                  <a:cubicBezTo>
                    <a:pt x="64" y="442"/>
                    <a:pt x="63" y="437"/>
                    <a:pt x="65" y="436"/>
                  </a:cubicBezTo>
                  <a:cubicBezTo>
                    <a:pt x="67" y="435"/>
                    <a:pt x="68" y="441"/>
                    <a:pt x="69" y="442"/>
                  </a:cubicBezTo>
                  <a:cubicBezTo>
                    <a:pt x="71" y="442"/>
                    <a:pt x="72" y="444"/>
                    <a:pt x="72" y="447"/>
                  </a:cubicBezTo>
                  <a:cubicBezTo>
                    <a:pt x="73" y="447"/>
                    <a:pt x="75" y="447"/>
                    <a:pt x="75" y="447"/>
                  </a:cubicBezTo>
                  <a:cubicBezTo>
                    <a:pt x="78" y="449"/>
                    <a:pt x="78" y="442"/>
                    <a:pt x="78" y="440"/>
                  </a:cubicBezTo>
                  <a:cubicBezTo>
                    <a:pt x="78" y="438"/>
                    <a:pt x="80" y="434"/>
                    <a:pt x="80" y="431"/>
                  </a:cubicBezTo>
                  <a:cubicBezTo>
                    <a:pt x="79" y="428"/>
                    <a:pt x="86" y="430"/>
                    <a:pt x="87" y="428"/>
                  </a:cubicBezTo>
                  <a:cubicBezTo>
                    <a:pt x="88" y="426"/>
                    <a:pt x="89" y="419"/>
                    <a:pt x="87" y="417"/>
                  </a:cubicBezTo>
                  <a:cubicBezTo>
                    <a:pt x="84" y="416"/>
                    <a:pt x="84" y="412"/>
                    <a:pt x="86" y="412"/>
                  </a:cubicBezTo>
                  <a:cubicBezTo>
                    <a:pt x="88" y="412"/>
                    <a:pt x="91" y="411"/>
                    <a:pt x="90" y="406"/>
                  </a:cubicBezTo>
                  <a:cubicBezTo>
                    <a:pt x="90" y="402"/>
                    <a:pt x="83" y="402"/>
                    <a:pt x="83" y="398"/>
                  </a:cubicBezTo>
                  <a:cubicBezTo>
                    <a:pt x="82" y="394"/>
                    <a:pt x="86" y="393"/>
                    <a:pt x="83" y="387"/>
                  </a:cubicBezTo>
                  <a:cubicBezTo>
                    <a:pt x="81" y="382"/>
                    <a:pt x="84" y="379"/>
                    <a:pt x="83" y="376"/>
                  </a:cubicBezTo>
                  <a:cubicBezTo>
                    <a:pt x="82" y="374"/>
                    <a:pt x="81" y="370"/>
                    <a:pt x="84" y="365"/>
                  </a:cubicBezTo>
                  <a:cubicBezTo>
                    <a:pt x="88" y="360"/>
                    <a:pt x="94" y="357"/>
                    <a:pt x="96" y="357"/>
                  </a:cubicBezTo>
                  <a:cubicBezTo>
                    <a:pt x="98" y="358"/>
                    <a:pt x="102" y="360"/>
                    <a:pt x="103" y="357"/>
                  </a:cubicBezTo>
                  <a:cubicBezTo>
                    <a:pt x="105" y="354"/>
                    <a:pt x="105" y="351"/>
                    <a:pt x="103" y="351"/>
                  </a:cubicBezTo>
                  <a:cubicBezTo>
                    <a:pt x="102" y="350"/>
                    <a:pt x="97" y="349"/>
                    <a:pt x="101" y="345"/>
                  </a:cubicBezTo>
                  <a:cubicBezTo>
                    <a:pt x="104" y="340"/>
                    <a:pt x="108" y="335"/>
                    <a:pt x="108" y="330"/>
                  </a:cubicBezTo>
                  <a:cubicBezTo>
                    <a:pt x="109" y="325"/>
                    <a:pt x="107" y="322"/>
                    <a:pt x="109" y="320"/>
                  </a:cubicBezTo>
                  <a:cubicBezTo>
                    <a:pt x="110" y="318"/>
                    <a:pt x="114" y="320"/>
                    <a:pt x="117" y="318"/>
                  </a:cubicBezTo>
                  <a:cubicBezTo>
                    <a:pt x="120" y="316"/>
                    <a:pt x="118" y="313"/>
                    <a:pt x="119" y="311"/>
                  </a:cubicBezTo>
                  <a:cubicBezTo>
                    <a:pt x="121" y="310"/>
                    <a:pt x="123" y="304"/>
                    <a:pt x="125" y="303"/>
                  </a:cubicBezTo>
                  <a:cubicBezTo>
                    <a:pt x="127" y="301"/>
                    <a:pt x="129" y="299"/>
                    <a:pt x="128" y="297"/>
                  </a:cubicBezTo>
                  <a:cubicBezTo>
                    <a:pt x="126" y="295"/>
                    <a:pt x="131" y="293"/>
                    <a:pt x="131" y="289"/>
                  </a:cubicBezTo>
                  <a:cubicBezTo>
                    <a:pt x="131" y="285"/>
                    <a:pt x="136" y="283"/>
                    <a:pt x="140" y="283"/>
                  </a:cubicBezTo>
                  <a:cubicBezTo>
                    <a:pt x="143" y="283"/>
                    <a:pt x="148" y="283"/>
                    <a:pt x="148" y="279"/>
                  </a:cubicBezTo>
                  <a:cubicBezTo>
                    <a:pt x="148" y="276"/>
                    <a:pt x="146" y="269"/>
                    <a:pt x="151" y="271"/>
                  </a:cubicBezTo>
                  <a:cubicBezTo>
                    <a:pt x="156" y="273"/>
                    <a:pt x="159" y="271"/>
                    <a:pt x="163" y="273"/>
                  </a:cubicBezTo>
                  <a:cubicBezTo>
                    <a:pt x="166" y="276"/>
                    <a:pt x="170" y="276"/>
                    <a:pt x="170" y="271"/>
                  </a:cubicBezTo>
                  <a:cubicBezTo>
                    <a:pt x="170" y="267"/>
                    <a:pt x="172" y="260"/>
                    <a:pt x="177" y="263"/>
                  </a:cubicBezTo>
                  <a:cubicBezTo>
                    <a:pt x="177" y="263"/>
                    <a:pt x="177" y="263"/>
                    <a:pt x="178" y="263"/>
                  </a:cubicBezTo>
                  <a:cubicBezTo>
                    <a:pt x="179" y="260"/>
                    <a:pt x="182" y="258"/>
                    <a:pt x="185" y="258"/>
                  </a:cubicBezTo>
                  <a:cubicBezTo>
                    <a:pt x="189" y="258"/>
                    <a:pt x="192" y="266"/>
                    <a:pt x="197" y="267"/>
                  </a:cubicBezTo>
                  <a:cubicBezTo>
                    <a:pt x="203" y="268"/>
                    <a:pt x="208" y="270"/>
                    <a:pt x="210" y="268"/>
                  </a:cubicBezTo>
                  <a:cubicBezTo>
                    <a:pt x="211" y="265"/>
                    <a:pt x="215" y="269"/>
                    <a:pt x="218" y="268"/>
                  </a:cubicBezTo>
                  <a:cubicBezTo>
                    <a:pt x="222" y="267"/>
                    <a:pt x="222" y="274"/>
                    <a:pt x="225" y="270"/>
                  </a:cubicBezTo>
                  <a:cubicBezTo>
                    <a:pt x="228" y="265"/>
                    <a:pt x="224" y="263"/>
                    <a:pt x="230" y="263"/>
                  </a:cubicBezTo>
                  <a:cubicBezTo>
                    <a:pt x="235" y="264"/>
                    <a:pt x="232" y="257"/>
                    <a:pt x="232" y="254"/>
                  </a:cubicBezTo>
                  <a:cubicBezTo>
                    <a:pt x="232" y="250"/>
                    <a:pt x="239" y="249"/>
                    <a:pt x="239" y="246"/>
                  </a:cubicBezTo>
                  <a:cubicBezTo>
                    <a:pt x="239" y="243"/>
                    <a:pt x="248" y="246"/>
                    <a:pt x="250" y="243"/>
                  </a:cubicBezTo>
                  <a:cubicBezTo>
                    <a:pt x="252" y="241"/>
                    <a:pt x="257" y="240"/>
                    <a:pt x="259" y="243"/>
                  </a:cubicBezTo>
                  <a:cubicBezTo>
                    <a:pt x="261" y="247"/>
                    <a:pt x="270" y="248"/>
                    <a:pt x="271" y="251"/>
                  </a:cubicBezTo>
                  <a:cubicBezTo>
                    <a:pt x="271" y="253"/>
                    <a:pt x="271" y="255"/>
                    <a:pt x="271" y="258"/>
                  </a:cubicBezTo>
                  <a:cubicBezTo>
                    <a:pt x="272" y="256"/>
                    <a:pt x="274" y="255"/>
                    <a:pt x="276" y="255"/>
                  </a:cubicBezTo>
                  <a:cubicBezTo>
                    <a:pt x="279" y="255"/>
                    <a:pt x="282" y="250"/>
                    <a:pt x="285" y="251"/>
                  </a:cubicBezTo>
                  <a:cubicBezTo>
                    <a:pt x="288" y="251"/>
                    <a:pt x="290" y="251"/>
                    <a:pt x="291" y="247"/>
                  </a:cubicBezTo>
                  <a:cubicBezTo>
                    <a:pt x="288" y="245"/>
                    <a:pt x="283" y="245"/>
                    <a:pt x="283" y="247"/>
                  </a:cubicBezTo>
                  <a:close/>
                  <a:moveTo>
                    <a:pt x="81" y="34"/>
                  </a:moveTo>
                  <a:cubicBezTo>
                    <a:pt x="86" y="35"/>
                    <a:pt x="76" y="40"/>
                    <a:pt x="75" y="45"/>
                  </a:cubicBezTo>
                  <a:cubicBezTo>
                    <a:pt x="73" y="49"/>
                    <a:pt x="82" y="54"/>
                    <a:pt x="86" y="57"/>
                  </a:cubicBezTo>
                  <a:cubicBezTo>
                    <a:pt x="90" y="61"/>
                    <a:pt x="99" y="60"/>
                    <a:pt x="102" y="58"/>
                  </a:cubicBezTo>
                  <a:cubicBezTo>
                    <a:pt x="105" y="56"/>
                    <a:pt x="104" y="49"/>
                    <a:pt x="108" y="49"/>
                  </a:cubicBezTo>
                  <a:cubicBezTo>
                    <a:pt x="113" y="50"/>
                    <a:pt x="110" y="46"/>
                    <a:pt x="114" y="44"/>
                  </a:cubicBezTo>
                  <a:cubicBezTo>
                    <a:pt x="117" y="43"/>
                    <a:pt x="118" y="48"/>
                    <a:pt x="115" y="51"/>
                  </a:cubicBezTo>
                  <a:cubicBezTo>
                    <a:pt x="112" y="55"/>
                    <a:pt x="120" y="54"/>
                    <a:pt x="125" y="50"/>
                  </a:cubicBezTo>
                  <a:cubicBezTo>
                    <a:pt x="129" y="46"/>
                    <a:pt x="130" y="50"/>
                    <a:pt x="129" y="54"/>
                  </a:cubicBezTo>
                  <a:cubicBezTo>
                    <a:pt x="128" y="58"/>
                    <a:pt x="119" y="56"/>
                    <a:pt x="116" y="60"/>
                  </a:cubicBezTo>
                  <a:cubicBezTo>
                    <a:pt x="112" y="65"/>
                    <a:pt x="102" y="61"/>
                    <a:pt x="98" y="66"/>
                  </a:cubicBezTo>
                  <a:cubicBezTo>
                    <a:pt x="93" y="71"/>
                    <a:pt x="102" y="71"/>
                    <a:pt x="108" y="70"/>
                  </a:cubicBezTo>
                  <a:cubicBezTo>
                    <a:pt x="114" y="69"/>
                    <a:pt x="126" y="68"/>
                    <a:pt x="131" y="69"/>
                  </a:cubicBezTo>
                  <a:cubicBezTo>
                    <a:pt x="135" y="70"/>
                    <a:pt x="128" y="72"/>
                    <a:pt x="120" y="72"/>
                  </a:cubicBezTo>
                  <a:cubicBezTo>
                    <a:pt x="113" y="72"/>
                    <a:pt x="110" y="74"/>
                    <a:pt x="111" y="76"/>
                  </a:cubicBezTo>
                  <a:cubicBezTo>
                    <a:pt x="111" y="78"/>
                    <a:pt x="100" y="74"/>
                    <a:pt x="100" y="78"/>
                  </a:cubicBezTo>
                  <a:cubicBezTo>
                    <a:pt x="99" y="83"/>
                    <a:pt x="110" y="84"/>
                    <a:pt x="111" y="87"/>
                  </a:cubicBezTo>
                  <a:cubicBezTo>
                    <a:pt x="112" y="90"/>
                    <a:pt x="119" y="87"/>
                    <a:pt x="122" y="88"/>
                  </a:cubicBezTo>
                  <a:cubicBezTo>
                    <a:pt x="125" y="89"/>
                    <a:pt x="117" y="91"/>
                    <a:pt x="116" y="93"/>
                  </a:cubicBezTo>
                  <a:cubicBezTo>
                    <a:pt x="115" y="94"/>
                    <a:pt x="124" y="96"/>
                    <a:pt x="126" y="98"/>
                  </a:cubicBezTo>
                  <a:cubicBezTo>
                    <a:pt x="127" y="101"/>
                    <a:pt x="133" y="99"/>
                    <a:pt x="133" y="96"/>
                  </a:cubicBezTo>
                  <a:cubicBezTo>
                    <a:pt x="133" y="91"/>
                    <a:pt x="139" y="78"/>
                    <a:pt x="146" y="76"/>
                  </a:cubicBezTo>
                  <a:cubicBezTo>
                    <a:pt x="154" y="73"/>
                    <a:pt x="149" y="70"/>
                    <a:pt x="150" y="66"/>
                  </a:cubicBezTo>
                  <a:cubicBezTo>
                    <a:pt x="151" y="62"/>
                    <a:pt x="157" y="65"/>
                    <a:pt x="156" y="62"/>
                  </a:cubicBezTo>
                  <a:cubicBezTo>
                    <a:pt x="154" y="58"/>
                    <a:pt x="155" y="57"/>
                    <a:pt x="160" y="52"/>
                  </a:cubicBezTo>
                  <a:cubicBezTo>
                    <a:pt x="164" y="48"/>
                    <a:pt x="167" y="51"/>
                    <a:pt x="173" y="48"/>
                  </a:cubicBezTo>
                  <a:cubicBezTo>
                    <a:pt x="179" y="46"/>
                    <a:pt x="182" y="50"/>
                    <a:pt x="175" y="51"/>
                  </a:cubicBezTo>
                  <a:cubicBezTo>
                    <a:pt x="170" y="51"/>
                    <a:pt x="173" y="58"/>
                    <a:pt x="177" y="59"/>
                  </a:cubicBezTo>
                  <a:cubicBezTo>
                    <a:pt x="182" y="61"/>
                    <a:pt x="178" y="63"/>
                    <a:pt x="181" y="63"/>
                  </a:cubicBezTo>
                  <a:cubicBezTo>
                    <a:pt x="185" y="64"/>
                    <a:pt x="184" y="69"/>
                    <a:pt x="179" y="74"/>
                  </a:cubicBezTo>
                  <a:cubicBezTo>
                    <a:pt x="175" y="79"/>
                    <a:pt x="180" y="80"/>
                    <a:pt x="190" y="76"/>
                  </a:cubicBezTo>
                  <a:cubicBezTo>
                    <a:pt x="199" y="73"/>
                    <a:pt x="193" y="79"/>
                    <a:pt x="196" y="82"/>
                  </a:cubicBezTo>
                  <a:cubicBezTo>
                    <a:pt x="199" y="85"/>
                    <a:pt x="206" y="80"/>
                    <a:pt x="210" y="75"/>
                  </a:cubicBezTo>
                  <a:cubicBezTo>
                    <a:pt x="214" y="71"/>
                    <a:pt x="220" y="71"/>
                    <a:pt x="220" y="69"/>
                  </a:cubicBezTo>
                  <a:cubicBezTo>
                    <a:pt x="220" y="66"/>
                    <a:pt x="216" y="65"/>
                    <a:pt x="212" y="67"/>
                  </a:cubicBezTo>
                  <a:cubicBezTo>
                    <a:pt x="209" y="68"/>
                    <a:pt x="200" y="67"/>
                    <a:pt x="203" y="65"/>
                  </a:cubicBezTo>
                  <a:cubicBezTo>
                    <a:pt x="206" y="62"/>
                    <a:pt x="205" y="60"/>
                    <a:pt x="201" y="60"/>
                  </a:cubicBezTo>
                  <a:cubicBezTo>
                    <a:pt x="196" y="61"/>
                    <a:pt x="188" y="58"/>
                    <a:pt x="192" y="57"/>
                  </a:cubicBezTo>
                  <a:cubicBezTo>
                    <a:pt x="196" y="55"/>
                    <a:pt x="189" y="50"/>
                    <a:pt x="186" y="51"/>
                  </a:cubicBezTo>
                  <a:cubicBezTo>
                    <a:pt x="182" y="51"/>
                    <a:pt x="183" y="47"/>
                    <a:pt x="184" y="44"/>
                  </a:cubicBezTo>
                  <a:cubicBezTo>
                    <a:pt x="184" y="41"/>
                    <a:pt x="174" y="40"/>
                    <a:pt x="176" y="39"/>
                  </a:cubicBezTo>
                  <a:cubicBezTo>
                    <a:pt x="178" y="38"/>
                    <a:pt x="171" y="36"/>
                    <a:pt x="170" y="38"/>
                  </a:cubicBezTo>
                  <a:cubicBezTo>
                    <a:pt x="168" y="40"/>
                    <a:pt x="165" y="39"/>
                    <a:pt x="165" y="36"/>
                  </a:cubicBezTo>
                  <a:cubicBezTo>
                    <a:pt x="165" y="33"/>
                    <a:pt x="158" y="34"/>
                    <a:pt x="155" y="34"/>
                  </a:cubicBezTo>
                  <a:cubicBezTo>
                    <a:pt x="152" y="35"/>
                    <a:pt x="153" y="28"/>
                    <a:pt x="150" y="26"/>
                  </a:cubicBezTo>
                  <a:cubicBezTo>
                    <a:pt x="147" y="23"/>
                    <a:pt x="143" y="30"/>
                    <a:pt x="141" y="30"/>
                  </a:cubicBezTo>
                  <a:cubicBezTo>
                    <a:pt x="139" y="29"/>
                    <a:pt x="143" y="25"/>
                    <a:pt x="144" y="22"/>
                  </a:cubicBezTo>
                  <a:cubicBezTo>
                    <a:pt x="145" y="19"/>
                    <a:pt x="134" y="15"/>
                    <a:pt x="132" y="18"/>
                  </a:cubicBezTo>
                  <a:cubicBezTo>
                    <a:pt x="131" y="21"/>
                    <a:pt x="129" y="13"/>
                    <a:pt x="126" y="12"/>
                  </a:cubicBezTo>
                  <a:cubicBezTo>
                    <a:pt x="124" y="12"/>
                    <a:pt x="126" y="17"/>
                    <a:pt x="124" y="18"/>
                  </a:cubicBezTo>
                  <a:cubicBezTo>
                    <a:pt x="121" y="18"/>
                    <a:pt x="118" y="21"/>
                    <a:pt x="122" y="23"/>
                  </a:cubicBezTo>
                  <a:cubicBezTo>
                    <a:pt x="126" y="26"/>
                    <a:pt x="130" y="38"/>
                    <a:pt x="129" y="40"/>
                  </a:cubicBezTo>
                  <a:cubicBezTo>
                    <a:pt x="129" y="42"/>
                    <a:pt x="117" y="31"/>
                    <a:pt x="117" y="26"/>
                  </a:cubicBezTo>
                  <a:cubicBezTo>
                    <a:pt x="116" y="21"/>
                    <a:pt x="110" y="16"/>
                    <a:pt x="109" y="20"/>
                  </a:cubicBezTo>
                  <a:cubicBezTo>
                    <a:pt x="107" y="24"/>
                    <a:pt x="103" y="25"/>
                    <a:pt x="104" y="29"/>
                  </a:cubicBezTo>
                  <a:cubicBezTo>
                    <a:pt x="106" y="33"/>
                    <a:pt x="101" y="34"/>
                    <a:pt x="101" y="31"/>
                  </a:cubicBezTo>
                  <a:cubicBezTo>
                    <a:pt x="101" y="28"/>
                    <a:pt x="95" y="25"/>
                    <a:pt x="93" y="24"/>
                  </a:cubicBezTo>
                  <a:cubicBezTo>
                    <a:pt x="91" y="24"/>
                    <a:pt x="99" y="23"/>
                    <a:pt x="102" y="21"/>
                  </a:cubicBezTo>
                  <a:cubicBezTo>
                    <a:pt x="106" y="19"/>
                    <a:pt x="99" y="17"/>
                    <a:pt x="96" y="19"/>
                  </a:cubicBezTo>
                  <a:cubicBezTo>
                    <a:pt x="93" y="21"/>
                    <a:pt x="88" y="17"/>
                    <a:pt x="86" y="20"/>
                  </a:cubicBezTo>
                  <a:cubicBezTo>
                    <a:pt x="84" y="23"/>
                    <a:pt x="82" y="20"/>
                    <a:pt x="78" y="19"/>
                  </a:cubicBezTo>
                  <a:cubicBezTo>
                    <a:pt x="75" y="19"/>
                    <a:pt x="72" y="24"/>
                    <a:pt x="69" y="23"/>
                  </a:cubicBezTo>
                  <a:cubicBezTo>
                    <a:pt x="67" y="22"/>
                    <a:pt x="65" y="28"/>
                    <a:pt x="69" y="35"/>
                  </a:cubicBezTo>
                  <a:cubicBezTo>
                    <a:pt x="73" y="41"/>
                    <a:pt x="76" y="33"/>
                    <a:pt x="81" y="34"/>
                  </a:cubicBezTo>
                  <a:close/>
                  <a:moveTo>
                    <a:pt x="71" y="54"/>
                  </a:moveTo>
                  <a:cubicBezTo>
                    <a:pt x="74" y="55"/>
                    <a:pt x="76" y="60"/>
                    <a:pt x="79" y="59"/>
                  </a:cubicBezTo>
                  <a:cubicBezTo>
                    <a:pt x="80" y="59"/>
                    <a:pt x="75" y="53"/>
                    <a:pt x="71" y="50"/>
                  </a:cubicBezTo>
                  <a:cubicBezTo>
                    <a:pt x="68" y="46"/>
                    <a:pt x="68" y="43"/>
                    <a:pt x="64" y="44"/>
                  </a:cubicBezTo>
                  <a:cubicBezTo>
                    <a:pt x="59" y="45"/>
                    <a:pt x="68" y="53"/>
                    <a:pt x="71" y="54"/>
                  </a:cubicBezTo>
                  <a:close/>
                  <a:moveTo>
                    <a:pt x="150" y="13"/>
                  </a:moveTo>
                  <a:cubicBezTo>
                    <a:pt x="153" y="15"/>
                    <a:pt x="147" y="15"/>
                    <a:pt x="149" y="18"/>
                  </a:cubicBezTo>
                  <a:cubicBezTo>
                    <a:pt x="157" y="25"/>
                    <a:pt x="186" y="17"/>
                    <a:pt x="190" y="19"/>
                  </a:cubicBezTo>
                  <a:cubicBezTo>
                    <a:pt x="194" y="21"/>
                    <a:pt x="165" y="24"/>
                    <a:pt x="167" y="27"/>
                  </a:cubicBezTo>
                  <a:cubicBezTo>
                    <a:pt x="168" y="30"/>
                    <a:pt x="191" y="32"/>
                    <a:pt x="193" y="30"/>
                  </a:cubicBezTo>
                  <a:cubicBezTo>
                    <a:pt x="195" y="28"/>
                    <a:pt x="199" y="34"/>
                    <a:pt x="207" y="35"/>
                  </a:cubicBezTo>
                  <a:cubicBezTo>
                    <a:pt x="214" y="35"/>
                    <a:pt x="214" y="32"/>
                    <a:pt x="219" y="32"/>
                  </a:cubicBezTo>
                  <a:cubicBezTo>
                    <a:pt x="225" y="31"/>
                    <a:pt x="234" y="29"/>
                    <a:pt x="234" y="25"/>
                  </a:cubicBezTo>
                  <a:cubicBezTo>
                    <a:pt x="234" y="22"/>
                    <a:pt x="251" y="18"/>
                    <a:pt x="249" y="13"/>
                  </a:cubicBezTo>
                  <a:cubicBezTo>
                    <a:pt x="248" y="7"/>
                    <a:pt x="232" y="11"/>
                    <a:pt x="227" y="9"/>
                  </a:cubicBezTo>
                  <a:cubicBezTo>
                    <a:pt x="223" y="6"/>
                    <a:pt x="212" y="3"/>
                    <a:pt x="210" y="7"/>
                  </a:cubicBezTo>
                  <a:cubicBezTo>
                    <a:pt x="209" y="10"/>
                    <a:pt x="206" y="11"/>
                    <a:pt x="204" y="10"/>
                  </a:cubicBezTo>
                  <a:cubicBezTo>
                    <a:pt x="203" y="8"/>
                    <a:pt x="205" y="0"/>
                    <a:pt x="198" y="3"/>
                  </a:cubicBezTo>
                  <a:cubicBezTo>
                    <a:pt x="190" y="5"/>
                    <a:pt x="197" y="13"/>
                    <a:pt x="196" y="14"/>
                  </a:cubicBezTo>
                  <a:cubicBezTo>
                    <a:pt x="194" y="15"/>
                    <a:pt x="187" y="12"/>
                    <a:pt x="187" y="9"/>
                  </a:cubicBezTo>
                  <a:cubicBezTo>
                    <a:pt x="186" y="5"/>
                    <a:pt x="178" y="12"/>
                    <a:pt x="177" y="8"/>
                  </a:cubicBezTo>
                  <a:cubicBezTo>
                    <a:pt x="176" y="4"/>
                    <a:pt x="167" y="1"/>
                    <a:pt x="165" y="1"/>
                  </a:cubicBezTo>
                  <a:cubicBezTo>
                    <a:pt x="163" y="1"/>
                    <a:pt x="167" y="4"/>
                    <a:pt x="166" y="6"/>
                  </a:cubicBezTo>
                  <a:cubicBezTo>
                    <a:pt x="165" y="8"/>
                    <a:pt x="160" y="4"/>
                    <a:pt x="158" y="4"/>
                  </a:cubicBezTo>
                  <a:cubicBezTo>
                    <a:pt x="156" y="4"/>
                    <a:pt x="159" y="8"/>
                    <a:pt x="158" y="10"/>
                  </a:cubicBezTo>
                  <a:cubicBezTo>
                    <a:pt x="157" y="12"/>
                    <a:pt x="153" y="4"/>
                    <a:pt x="149" y="4"/>
                  </a:cubicBezTo>
                  <a:cubicBezTo>
                    <a:pt x="146" y="4"/>
                    <a:pt x="147" y="8"/>
                    <a:pt x="145" y="8"/>
                  </a:cubicBezTo>
                  <a:cubicBezTo>
                    <a:pt x="142" y="9"/>
                    <a:pt x="148" y="12"/>
                    <a:pt x="150" y="13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474" name="Freeform 141"/>
            <p:cNvSpPr>
              <a:spLocks noEditPoints="1"/>
            </p:cNvSpPr>
            <p:nvPr/>
          </p:nvSpPr>
          <p:spPr bwMode="auto">
            <a:xfrm>
              <a:off x="8210709" y="2809395"/>
              <a:ext cx="416834" cy="415044"/>
            </a:xfrm>
            <a:custGeom>
              <a:avLst/>
              <a:gdLst/>
              <a:ahLst/>
              <a:cxnLst>
                <a:cxn ang="0">
                  <a:pos x="171" y="24"/>
                </a:cxn>
                <a:cxn ang="0">
                  <a:pos x="139" y="9"/>
                </a:cxn>
                <a:cxn ang="0">
                  <a:pos x="135" y="31"/>
                </a:cxn>
                <a:cxn ang="0">
                  <a:pos x="121" y="41"/>
                </a:cxn>
                <a:cxn ang="0">
                  <a:pos x="119" y="57"/>
                </a:cxn>
                <a:cxn ang="0">
                  <a:pos x="131" y="53"/>
                </a:cxn>
                <a:cxn ang="0">
                  <a:pos x="134" y="44"/>
                </a:cxn>
                <a:cxn ang="0">
                  <a:pos x="158" y="45"/>
                </a:cxn>
                <a:cxn ang="0">
                  <a:pos x="180" y="32"/>
                </a:cxn>
                <a:cxn ang="0">
                  <a:pos x="182" y="21"/>
                </a:cxn>
                <a:cxn ang="0">
                  <a:pos x="119" y="82"/>
                </a:cxn>
                <a:cxn ang="0">
                  <a:pos x="106" y="108"/>
                </a:cxn>
                <a:cxn ang="0">
                  <a:pos x="89" y="112"/>
                </a:cxn>
                <a:cxn ang="0">
                  <a:pos x="73" y="132"/>
                </a:cxn>
                <a:cxn ang="0">
                  <a:pos x="53" y="136"/>
                </a:cxn>
                <a:cxn ang="0">
                  <a:pos x="19" y="150"/>
                </a:cxn>
                <a:cxn ang="0">
                  <a:pos x="31" y="154"/>
                </a:cxn>
                <a:cxn ang="0">
                  <a:pos x="64" y="157"/>
                </a:cxn>
                <a:cxn ang="0">
                  <a:pos x="81" y="149"/>
                </a:cxn>
                <a:cxn ang="0">
                  <a:pos x="99" y="146"/>
                </a:cxn>
                <a:cxn ang="0">
                  <a:pos x="114" y="140"/>
                </a:cxn>
                <a:cxn ang="0">
                  <a:pos x="128" y="122"/>
                </a:cxn>
                <a:cxn ang="0">
                  <a:pos x="141" y="93"/>
                </a:cxn>
                <a:cxn ang="0">
                  <a:pos x="121" y="67"/>
                </a:cxn>
                <a:cxn ang="0">
                  <a:pos x="37" y="156"/>
                </a:cxn>
                <a:cxn ang="0">
                  <a:pos x="42" y="168"/>
                </a:cxn>
                <a:cxn ang="0">
                  <a:pos x="59" y="155"/>
                </a:cxn>
                <a:cxn ang="0">
                  <a:pos x="25" y="166"/>
                </a:cxn>
                <a:cxn ang="0">
                  <a:pos x="7" y="163"/>
                </a:cxn>
                <a:cxn ang="0">
                  <a:pos x="8" y="168"/>
                </a:cxn>
                <a:cxn ang="0">
                  <a:pos x="14" y="193"/>
                </a:cxn>
                <a:cxn ang="0">
                  <a:pos x="25" y="166"/>
                </a:cxn>
              </a:cxnLst>
              <a:rect l="0" t="0" r="r" b="b"/>
              <a:pathLst>
                <a:path w="193" h="193">
                  <a:moveTo>
                    <a:pt x="182" y="21"/>
                  </a:moveTo>
                  <a:cubicBezTo>
                    <a:pt x="180" y="18"/>
                    <a:pt x="176" y="23"/>
                    <a:pt x="171" y="24"/>
                  </a:cubicBezTo>
                  <a:cubicBezTo>
                    <a:pt x="166" y="25"/>
                    <a:pt x="150" y="12"/>
                    <a:pt x="146" y="6"/>
                  </a:cubicBezTo>
                  <a:cubicBezTo>
                    <a:pt x="142" y="0"/>
                    <a:pt x="136" y="5"/>
                    <a:pt x="139" y="9"/>
                  </a:cubicBezTo>
                  <a:cubicBezTo>
                    <a:pt x="142" y="13"/>
                    <a:pt x="138" y="15"/>
                    <a:pt x="138" y="21"/>
                  </a:cubicBezTo>
                  <a:cubicBezTo>
                    <a:pt x="138" y="27"/>
                    <a:pt x="134" y="27"/>
                    <a:pt x="135" y="31"/>
                  </a:cubicBezTo>
                  <a:cubicBezTo>
                    <a:pt x="136" y="35"/>
                    <a:pt x="130" y="34"/>
                    <a:pt x="126" y="35"/>
                  </a:cubicBezTo>
                  <a:cubicBezTo>
                    <a:pt x="122" y="35"/>
                    <a:pt x="126" y="39"/>
                    <a:pt x="121" y="41"/>
                  </a:cubicBezTo>
                  <a:cubicBezTo>
                    <a:pt x="117" y="43"/>
                    <a:pt x="117" y="47"/>
                    <a:pt x="119" y="48"/>
                  </a:cubicBezTo>
                  <a:cubicBezTo>
                    <a:pt x="122" y="49"/>
                    <a:pt x="120" y="54"/>
                    <a:pt x="119" y="57"/>
                  </a:cubicBezTo>
                  <a:cubicBezTo>
                    <a:pt x="119" y="60"/>
                    <a:pt x="122" y="57"/>
                    <a:pt x="125" y="54"/>
                  </a:cubicBezTo>
                  <a:cubicBezTo>
                    <a:pt x="128" y="51"/>
                    <a:pt x="130" y="56"/>
                    <a:pt x="131" y="53"/>
                  </a:cubicBezTo>
                  <a:cubicBezTo>
                    <a:pt x="132" y="50"/>
                    <a:pt x="124" y="48"/>
                    <a:pt x="124" y="45"/>
                  </a:cubicBezTo>
                  <a:cubicBezTo>
                    <a:pt x="125" y="41"/>
                    <a:pt x="130" y="46"/>
                    <a:pt x="134" y="44"/>
                  </a:cubicBezTo>
                  <a:cubicBezTo>
                    <a:pt x="138" y="42"/>
                    <a:pt x="146" y="43"/>
                    <a:pt x="151" y="48"/>
                  </a:cubicBezTo>
                  <a:cubicBezTo>
                    <a:pt x="156" y="52"/>
                    <a:pt x="157" y="50"/>
                    <a:pt x="158" y="45"/>
                  </a:cubicBezTo>
                  <a:cubicBezTo>
                    <a:pt x="159" y="40"/>
                    <a:pt x="167" y="37"/>
                    <a:pt x="174" y="37"/>
                  </a:cubicBezTo>
                  <a:cubicBezTo>
                    <a:pt x="182" y="37"/>
                    <a:pt x="183" y="34"/>
                    <a:pt x="180" y="32"/>
                  </a:cubicBezTo>
                  <a:cubicBezTo>
                    <a:pt x="178" y="30"/>
                    <a:pt x="193" y="21"/>
                    <a:pt x="193" y="18"/>
                  </a:cubicBezTo>
                  <a:cubicBezTo>
                    <a:pt x="192" y="15"/>
                    <a:pt x="185" y="24"/>
                    <a:pt x="182" y="21"/>
                  </a:cubicBezTo>
                  <a:close/>
                  <a:moveTo>
                    <a:pt x="121" y="67"/>
                  </a:moveTo>
                  <a:cubicBezTo>
                    <a:pt x="118" y="68"/>
                    <a:pt x="115" y="79"/>
                    <a:pt x="119" y="82"/>
                  </a:cubicBezTo>
                  <a:cubicBezTo>
                    <a:pt x="123" y="85"/>
                    <a:pt x="113" y="90"/>
                    <a:pt x="113" y="97"/>
                  </a:cubicBezTo>
                  <a:cubicBezTo>
                    <a:pt x="114" y="103"/>
                    <a:pt x="107" y="103"/>
                    <a:pt x="106" y="108"/>
                  </a:cubicBezTo>
                  <a:cubicBezTo>
                    <a:pt x="105" y="112"/>
                    <a:pt x="102" y="111"/>
                    <a:pt x="96" y="116"/>
                  </a:cubicBezTo>
                  <a:cubicBezTo>
                    <a:pt x="90" y="120"/>
                    <a:pt x="87" y="115"/>
                    <a:pt x="89" y="112"/>
                  </a:cubicBezTo>
                  <a:cubicBezTo>
                    <a:pt x="90" y="109"/>
                    <a:pt x="80" y="114"/>
                    <a:pt x="80" y="121"/>
                  </a:cubicBezTo>
                  <a:cubicBezTo>
                    <a:pt x="81" y="128"/>
                    <a:pt x="71" y="129"/>
                    <a:pt x="73" y="132"/>
                  </a:cubicBezTo>
                  <a:cubicBezTo>
                    <a:pt x="76" y="136"/>
                    <a:pt x="66" y="138"/>
                    <a:pt x="66" y="135"/>
                  </a:cubicBezTo>
                  <a:cubicBezTo>
                    <a:pt x="67" y="132"/>
                    <a:pt x="60" y="133"/>
                    <a:pt x="53" y="136"/>
                  </a:cubicBezTo>
                  <a:cubicBezTo>
                    <a:pt x="45" y="139"/>
                    <a:pt x="40" y="133"/>
                    <a:pt x="36" y="137"/>
                  </a:cubicBezTo>
                  <a:cubicBezTo>
                    <a:pt x="32" y="142"/>
                    <a:pt x="24" y="149"/>
                    <a:pt x="19" y="150"/>
                  </a:cubicBezTo>
                  <a:cubicBezTo>
                    <a:pt x="13" y="151"/>
                    <a:pt x="16" y="158"/>
                    <a:pt x="19" y="157"/>
                  </a:cubicBezTo>
                  <a:cubicBezTo>
                    <a:pt x="23" y="155"/>
                    <a:pt x="29" y="157"/>
                    <a:pt x="31" y="154"/>
                  </a:cubicBezTo>
                  <a:cubicBezTo>
                    <a:pt x="33" y="151"/>
                    <a:pt x="49" y="147"/>
                    <a:pt x="59" y="147"/>
                  </a:cubicBezTo>
                  <a:cubicBezTo>
                    <a:pt x="69" y="147"/>
                    <a:pt x="63" y="152"/>
                    <a:pt x="64" y="157"/>
                  </a:cubicBezTo>
                  <a:cubicBezTo>
                    <a:pt x="65" y="162"/>
                    <a:pt x="73" y="161"/>
                    <a:pt x="77" y="156"/>
                  </a:cubicBezTo>
                  <a:cubicBezTo>
                    <a:pt x="82" y="151"/>
                    <a:pt x="85" y="152"/>
                    <a:pt x="81" y="149"/>
                  </a:cubicBezTo>
                  <a:cubicBezTo>
                    <a:pt x="78" y="146"/>
                    <a:pt x="82" y="143"/>
                    <a:pt x="85" y="147"/>
                  </a:cubicBezTo>
                  <a:cubicBezTo>
                    <a:pt x="87" y="151"/>
                    <a:pt x="96" y="151"/>
                    <a:pt x="99" y="146"/>
                  </a:cubicBezTo>
                  <a:cubicBezTo>
                    <a:pt x="102" y="141"/>
                    <a:pt x="103" y="147"/>
                    <a:pt x="107" y="147"/>
                  </a:cubicBezTo>
                  <a:cubicBezTo>
                    <a:pt x="111" y="146"/>
                    <a:pt x="114" y="136"/>
                    <a:pt x="114" y="140"/>
                  </a:cubicBezTo>
                  <a:cubicBezTo>
                    <a:pt x="114" y="144"/>
                    <a:pt x="121" y="143"/>
                    <a:pt x="125" y="138"/>
                  </a:cubicBezTo>
                  <a:cubicBezTo>
                    <a:pt x="129" y="134"/>
                    <a:pt x="125" y="126"/>
                    <a:pt x="128" y="122"/>
                  </a:cubicBezTo>
                  <a:cubicBezTo>
                    <a:pt x="130" y="118"/>
                    <a:pt x="133" y="110"/>
                    <a:pt x="130" y="105"/>
                  </a:cubicBezTo>
                  <a:cubicBezTo>
                    <a:pt x="128" y="100"/>
                    <a:pt x="136" y="97"/>
                    <a:pt x="141" y="93"/>
                  </a:cubicBezTo>
                  <a:cubicBezTo>
                    <a:pt x="145" y="89"/>
                    <a:pt x="136" y="69"/>
                    <a:pt x="135" y="63"/>
                  </a:cubicBezTo>
                  <a:cubicBezTo>
                    <a:pt x="135" y="57"/>
                    <a:pt x="124" y="65"/>
                    <a:pt x="121" y="67"/>
                  </a:cubicBezTo>
                  <a:close/>
                  <a:moveTo>
                    <a:pt x="48" y="153"/>
                  </a:moveTo>
                  <a:cubicBezTo>
                    <a:pt x="46" y="157"/>
                    <a:pt x="42" y="155"/>
                    <a:pt x="37" y="156"/>
                  </a:cubicBezTo>
                  <a:cubicBezTo>
                    <a:pt x="32" y="157"/>
                    <a:pt x="32" y="170"/>
                    <a:pt x="35" y="171"/>
                  </a:cubicBezTo>
                  <a:cubicBezTo>
                    <a:pt x="38" y="172"/>
                    <a:pt x="41" y="172"/>
                    <a:pt x="42" y="168"/>
                  </a:cubicBezTo>
                  <a:cubicBezTo>
                    <a:pt x="43" y="164"/>
                    <a:pt x="48" y="163"/>
                    <a:pt x="51" y="165"/>
                  </a:cubicBezTo>
                  <a:cubicBezTo>
                    <a:pt x="55" y="166"/>
                    <a:pt x="59" y="160"/>
                    <a:pt x="59" y="155"/>
                  </a:cubicBezTo>
                  <a:cubicBezTo>
                    <a:pt x="59" y="150"/>
                    <a:pt x="49" y="150"/>
                    <a:pt x="48" y="153"/>
                  </a:cubicBezTo>
                  <a:close/>
                  <a:moveTo>
                    <a:pt x="25" y="166"/>
                  </a:moveTo>
                  <a:cubicBezTo>
                    <a:pt x="25" y="163"/>
                    <a:pt x="17" y="164"/>
                    <a:pt x="17" y="161"/>
                  </a:cubicBezTo>
                  <a:cubicBezTo>
                    <a:pt x="17" y="158"/>
                    <a:pt x="12" y="159"/>
                    <a:pt x="7" y="163"/>
                  </a:cubicBezTo>
                  <a:cubicBezTo>
                    <a:pt x="2" y="167"/>
                    <a:pt x="0" y="167"/>
                    <a:pt x="2" y="171"/>
                  </a:cubicBezTo>
                  <a:cubicBezTo>
                    <a:pt x="4" y="175"/>
                    <a:pt x="7" y="171"/>
                    <a:pt x="8" y="168"/>
                  </a:cubicBezTo>
                  <a:cubicBezTo>
                    <a:pt x="10" y="164"/>
                    <a:pt x="13" y="173"/>
                    <a:pt x="10" y="179"/>
                  </a:cubicBezTo>
                  <a:cubicBezTo>
                    <a:pt x="7" y="185"/>
                    <a:pt x="10" y="193"/>
                    <a:pt x="14" y="193"/>
                  </a:cubicBezTo>
                  <a:cubicBezTo>
                    <a:pt x="18" y="192"/>
                    <a:pt x="22" y="180"/>
                    <a:pt x="27" y="174"/>
                  </a:cubicBezTo>
                  <a:cubicBezTo>
                    <a:pt x="32" y="167"/>
                    <a:pt x="25" y="170"/>
                    <a:pt x="25" y="166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475" name="Freeform 142"/>
            <p:cNvSpPr>
              <a:spLocks noEditPoints="1"/>
            </p:cNvSpPr>
            <p:nvPr/>
          </p:nvSpPr>
          <p:spPr bwMode="auto">
            <a:xfrm>
              <a:off x="6885072" y="2557147"/>
              <a:ext cx="1458022" cy="1010776"/>
            </a:xfrm>
            <a:custGeom>
              <a:avLst/>
              <a:gdLst/>
              <a:ahLst/>
              <a:cxnLst>
                <a:cxn ang="0">
                  <a:pos x="643" y="87"/>
                </a:cxn>
                <a:cxn ang="0">
                  <a:pos x="610" y="63"/>
                </a:cxn>
                <a:cxn ang="0">
                  <a:pos x="583" y="26"/>
                </a:cxn>
                <a:cxn ang="0">
                  <a:pos x="544" y="1"/>
                </a:cxn>
                <a:cxn ang="0">
                  <a:pos x="517" y="21"/>
                </a:cxn>
                <a:cxn ang="0">
                  <a:pos x="495" y="54"/>
                </a:cxn>
                <a:cxn ang="0">
                  <a:pos x="461" y="73"/>
                </a:cxn>
                <a:cxn ang="0">
                  <a:pos x="482" y="86"/>
                </a:cxn>
                <a:cxn ang="0">
                  <a:pos x="481" y="105"/>
                </a:cxn>
                <a:cxn ang="0">
                  <a:pos x="422" y="126"/>
                </a:cxn>
                <a:cxn ang="0">
                  <a:pos x="380" y="162"/>
                </a:cxn>
                <a:cxn ang="0">
                  <a:pos x="315" y="166"/>
                </a:cxn>
                <a:cxn ang="0">
                  <a:pos x="241" y="156"/>
                </a:cxn>
                <a:cxn ang="0">
                  <a:pos x="210" y="125"/>
                </a:cxn>
                <a:cxn ang="0">
                  <a:pos x="182" y="90"/>
                </a:cxn>
                <a:cxn ang="0">
                  <a:pos x="153" y="65"/>
                </a:cxn>
                <a:cxn ang="0">
                  <a:pos x="137" y="76"/>
                </a:cxn>
                <a:cxn ang="0">
                  <a:pos x="111" y="96"/>
                </a:cxn>
                <a:cxn ang="0">
                  <a:pos x="88" y="121"/>
                </a:cxn>
                <a:cxn ang="0">
                  <a:pos x="78" y="150"/>
                </a:cxn>
                <a:cxn ang="0">
                  <a:pos x="52" y="175"/>
                </a:cxn>
                <a:cxn ang="0">
                  <a:pos x="19" y="186"/>
                </a:cxn>
                <a:cxn ang="0">
                  <a:pos x="0" y="200"/>
                </a:cxn>
                <a:cxn ang="0">
                  <a:pos x="15" y="232"/>
                </a:cxn>
                <a:cxn ang="0">
                  <a:pos x="39" y="254"/>
                </a:cxn>
                <a:cxn ang="0">
                  <a:pos x="59" y="247"/>
                </a:cxn>
                <a:cxn ang="0">
                  <a:pos x="56" y="276"/>
                </a:cxn>
                <a:cxn ang="0">
                  <a:pos x="56" y="304"/>
                </a:cxn>
                <a:cxn ang="0">
                  <a:pos x="77" y="322"/>
                </a:cxn>
                <a:cxn ang="0">
                  <a:pos x="138" y="347"/>
                </a:cxn>
                <a:cxn ang="0">
                  <a:pos x="162" y="353"/>
                </a:cxn>
                <a:cxn ang="0">
                  <a:pos x="183" y="347"/>
                </a:cxn>
                <a:cxn ang="0">
                  <a:pos x="210" y="340"/>
                </a:cxn>
                <a:cxn ang="0">
                  <a:pos x="243" y="340"/>
                </a:cxn>
                <a:cxn ang="0">
                  <a:pos x="261" y="352"/>
                </a:cxn>
                <a:cxn ang="0">
                  <a:pos x="256" y="395"/>
                </a:cxn>
                <a:cxn ang="0">
                  <a:pos x="274" y="419"/>
                </a:cxn>
                <a:cxn ang="0">
                  <a:pos x="298" y="430"/>
                </a:cxn>
                <a:cxn ang="0">
                  <a:pos x="316" y="412"/>
                </a:cxn>
                <a:cxn ang="0">
                  <a:pos x="352" y="410"/>
                </a:cxn>
                <a:cxn ang="0">
                  <a:pos x="375" y="425"/>
                </a:cxn>
                <a:cxn ang="0">
                  <a:pos x="393" y="440"/>
                </a:cxn>
                <a:cxn ang="0">
                  <a:pos x="445" y="413"/>
                </a:cxn>
                <a:cxn ang="0">
                  <a:pos x="484" y="392"/>
                </a:cxn>
                <a:cxn ang="0">
                  <a:pos x="504" y="368"/>
                </a:cxn>
                <a:cxn ang="0">
                  <a:pos x="523" y="345"/>
                </a:cxn>
                <a:cxn ang="0">
                  <a:pos x="527" y="323"/>
                </a:cxn>
                <a:cxn ang="0">
                  <a:pos x="522" y="306"/>
                </a:cxn>
                <a:cxn ang="0">
                  <a:pos x="519" y="290"/>
                </a:cxn>
                <a:cxn ang="0">
                  <a:pos x="505" y="252"/>
                </a:cxn>
                <a:cxn ang="0">
                  <a:pos x="536" y="234"/>
                </a:cxn>
                <a:cxn ang="0">
                  <a:pos x="496" y="223"/>
                </a:cxn>
                <a:cxn ang="0">
                  <a:pos x="512" y="192"/>
                </a:cxn>
                <a:cxn ang="0">
                  <a:pos x="529" y="208"/>
                </a:cxn>
                <a:cxn ang="0">
                  <a:pos x="580" y="179"/>
                </a:cxn>
                <a:cxn ang="0">
                  <a:pos x="606" y="168"/>
                </a:cxn>
                <a:cxn ang="0">
                  <a:pos x="633" y="157"/>
                </a:cxn>
                <a:cxn ang="0">
                  <a:pos x="636" y="127"/>
                </a:cxn>
                <a:cxn ang="0">
                  <a:pos x="667" y="107"/>
                </a:cxn>
                <a:cxn ang="0">
                  <a:pos x="516" y="418"/>
                </a:cxn>
                <a:cxn ang="0">
                  <a:pos x="380" y="460"/>
                </a:cxn>
              </a:cxnLst>
              <a:rect l="0" t="0" r="r" b="b"/>
              <a:pathLst>
                <a:path w="677" h="469">
                  <a:moveTo>
                    <a:pt x="673" y="83"/>
                  </a:moveTo>
                  <a:cubicBezTo>
                    <a:pt x="673" y="77"/>
                    <a:pt x="666" y="79"/>
                    <a:pt x="664" y="81"/>
                  </a:cubicBezTo>
                  <a:cubicBezTo>
                    <a:pt x="662" y="83"/>
                    <a:pt x="655" y="81"/>
                    <a:pt x="653" y="85"/>
                  </a:cubicBezTo>
                  <a:cubicBezTo>
                    <a:pt x="651" y="89"/>
                    <a:pt x="648" y="87"/>
                    <a:pt x="643" y="87"/>
                  </a:cubicBezTo>
                  <a:cubicBezTo>
                    <a:pt x="638" y="88"/>
                    <a:pt x="632" y="86"/>
                    <a:pt x="632" y="83"/>
                  </a:cubicBezTo>
                  <a:cubicBezTo>
                    <a:pt x="632" y="80"/>
                    <a:pt x="629" y="77"/>
                    <a:pt x="630" y="73"/>
                  </a:cubicBezTo>
                  <a:cubicBezTo>
                    <a:pt x="630" y="70"/>
                    <a:pt x="625" y="71"/>
                    <a:pt x="622" y="68"/>
                  </a:cubicBezTo>
                  <a:cubicBezTo>
                    <a:pt x="618" y="65"/>
                    <a:pt x="612" y="62"/>
                    <a:pt x="610" y="63"/>
                  </a:cubicBezTo>
                  <a:cubicBezTo>
                    <a:pt x="609" y="64"/>
                    <a:pt x="605" y="59"/>
                    <a:pt x="599" y="59"/>
                  </a:cubicBezTo>
                  <a:cubicBezTo>
                    <a:pt x="594" y="59"/>
                    <a:pt x="594" y="55"/>
                    <a:pt x="595" y="53"/>
                  </a:cubicBezTo>
                  <a:cubicBezTo>
                    <a:pt x="596" y="50"/>
                    <a:pt x="590" y="43"/>
                    <a:pt x="589" y="39"/>
                  </a:cubicBezTo>
                  <a:cubicBezTo>
                    <a:pt x="588" y="35"/>
                    <a:pt x="584" y="34"/>
                    <a:pt x="583" y="26"/>
                  </a:cubicBezTo>
                  <a:cubicBezTo>
                    <a:pt x="581" y="17"/>
                    <a:pt x="576" y="19"/>
                    <a:pt x="577" y="15"/>
                  </a:cubicBezTo>
                  <a:cubicBezTo>
                    <a:pt x="578" y="11"/>
                    <a:pt x="572" y="9"/>
                    <a:pt x="570" y="7"/>
                  </a:cubicBezTo>
                  <a:cubicBezTo>
                    <a:pt x="568" y="5"/>
                    <a:pt x="561" y="6"/>
                    <a:pt x="556" y="3"/>
                  </a:cubicBezTo>
                  <a:cubicBezTo>
                    <a:pt x="551" y="0"/>
                    <a:pt x="548" y="2"/>
                    <a:pt x="544" y="1"/>
                  </a:cubicBezTo>
                  <a:cubicBezTo>
                    <a:pt x="539" y="0"/>
                    <a:pt x="528" y="2"/>
                    <a:pt x="527" y="2"/>
                  </a:cubicBezTo>
                  <a:cubicBezTo>
                    <a:pt x="526" y="2"/>
                    <a:pt x="517" y="1"/>
                    <a:pt x="513" y="7"/>
                  </a:cubicBezTo>
                  <a:cubicBezTo>
                    <a:pt x="508" y="13"/>
                    <a:pt x="512" y="13"/>
                    <a:pt x="514" y="13"/>
                  </a:cubicBezTo>
                  <a:cubicBezTo>
                    <a:pt x="516" y="13"/>
                    <a:pt x="517" y="19"/>
                    <a:pt x="517" y="21"/>
                  </a:cubicBezTo>
                  <a:cubicBezTo>
                    <a:pt x="517" y="23"/>
                    <a:pt x="514" y="26"/>
                    <a:pt x="512" y="27"/>
                  </a:cubicBezTo>
                  <a:cubicBezTo>
                    <a:pt x="510" y="27"/>
                    <a:pt x="506" y="35"/>
                    <a:pt x="505" y="37"/>
                  </a:cubicBezTo>
                  <a:cubicBezTo>
                    <a:pt x="504" y="40"/>
                    <a:pt x="499" y="47"/>
                    <a:pt x="500" y="49"/>
                  </a:cubicBezTo>
                  <a:cubicBezTo>
                    <a:pt x="500" y="51"/>
                    <a:pt x="497" y="54"/>
                    <a:pt x="495" y="54"/>
                  </a:cubicBezTo>
                  <a:cubicBezTo>
                    <a:pt x="492" y="54"/>
                    <a:pt x="486" y="59"/>
                    <a:pt x="484" y="60"/>
                  </a:cubicBezTo>
                  <a:cubicBezTo>
                    <a:pt x="482" y="60"/>
                    <a:pt x="474" y="59"/>
                    <a:pt x="473" y="57"/>
                  </a:cubicBezTo>
                  <a:cubicBezTo>
                    <a:pt x="473" y="56"/>
                    <a:pt x="472" y="55"/>
                    <a:pt x="471" y="55"/>
                  </a:cubicBezTo>
                  <a:cubicBezTo>
                    <a:pt x="461" y="73"/>
                    <a:pt x="461" y="73"/>
                    <a:pt x="461" y="73"/>
                  </a:cubicBezTo>
                  <a:cubicBezTo>
                    <a:pt x="461" y="78"/>
                    <a:pt x="461" y="78"/>
                    <a:pt x="461" y="78"/>
                  </a:cubicBezTo>
                  <a:cubicBezTo>
                    <a:pt x="461" y="78"/>
                    <a:pt x="455" y="80"/>
                    <a:pt x="459" y="84"/>
                  </a:cubicBezTo>
                  <a:cubicBezTo>
                    <a:pt x="464" y="89"/>
                    <a:pt x="464" y="85"/>
                    <a:pt x="471" y="85"/>
                  </a:cubicBezTo>
                  <a:cubicBezTo>
                    <a:pt x="477" y="85"/>
                    <a:pt x="480" y="90"/>
                    <a:pt x="482" y="86"/>
                  </a:cubicBezTo>
                  <a:cubicBezTo>
                    <a:pt x="483" y="83"/>
                    <a:pt x="489" y="81"/>
                    <a:pt x="493" y="85"/>
                  </a:cubicBezTo>
                  <a:cubicBezTo>
                    <a:pt x="496" y="89"/>
                    <a:pt x="508" y="97"/>
                    <a:pt x="507" y="100"/>
                  </a:cubicBezTo>
                  <a:cubicBezTo>
                    <a:pt x="507" y="104"/>
                    <a:pt x="500" y="103"/>
                    <a:pt x="496" y="102"/>
                  </a:cubicBezTo>
                  <a:cubicBezTo>
                    <a:pt x="491" y="100"/>
                    <a:pt x="485" y="105"/>
                    <a:pt x="481" y="105"/>
                  </a:cubicBezTo>
                  <a:cubicBezTo>
                    <a:pt x="477" y="105"/>
                    <a:pt x="472" y="106"/>
                    <a:pt x="467" y="110"/>
                  </a:cubicBezTo>
                  <a:cubicBezTo>
                    <a:pt x="463" y="115"/>
                    <a:pt x="464" y="119"/>
                    <a:pt x="457" y="120"/>
                  </a:cubicBezTo>
                  <a:cubicBezTo>
                    <a:pt x="451" y="121"/>
                    <a:pt x="448" y="120"/>
                    <a:pt x="440" y="125"/>
                  </a:cubicBezTo>
                  <a:cubicBezTo>
                    <a:pt x="433" y="130"/>
                    <a:pt x="425" y="128"/>
                    <a:pt x="422" y="126"/>
                  </a:cubicBezTo>
                  <a:cubicBezTo>
                    <a:pt x="419" y="125"/>
                    <a:pt x="414" y="124"/>
                    <a:pt x="411" y="129"/>
                  </a:cubicBezTo>
                  <a:cubicBezTo>
                    <a:pt x="408" y="134"/>
                    <a:pt x="415" y="137"/>
                    <a:pt x="414" y="142"/>
                  </a:cubicBezTo>
                  <a:cubicBezTo>
                    <a:pt x="414" y="148"/>
                    <a:pt x="406" y="147"/>
                    <a:pt x="400" y="153"/>
                  </a:cubicBezTo>
                  <a:cubicBezTo>
                    <a:pt x="395" y="160"/>
                    <a:pt x="385" y="163"/>
                    <a:pt x="380" y="162"/>
                  </a:cubicBezTo>
                  <a:cubicBezTo>
                    <a:pt x="375" y="161"/>
                    <a:pt x="364" y="158"/>
                    <a:pt x="355" y="163"/>
                  </a:cubicBezTo>
                  <a:cubicBezTo>
                    <a:pt x="345" y="167"/>
                    <a:pt x="339" y="174"/>
                    <a:pt x="335" y="173"/>
                  </a:cubicBezTo>
                  <a:cubicBezTo>
                    <a:pt x="332" y="172"/>
                    <a:pt x="332" y="168"/>
                    <a:pt x="326" y="169"/>
                  </a:cubicBezTo>
                  <a:cubicBezTo>
                    <a:pt x="321" y="169"/>
                    <a:pt x="318" y="168"/>
                    <a:pt x="315" y="166"/>
                  </a:cubicBezTo>
                  <a:cubicBezTo>
                    <a:pt x="311" y="163"/>
                    <a:pt x="308" y="167"/>
                    <a:pt x="302" y="163"/>
                  </a:cubicBezTo>
                  <a:cubicBezTo>
                    <a:pt x="297" y="158"/>
                    <a:pt x="286" y="159"/>
                    <a:pt x="282" y="158"/>
                  </a:cubicBezTo>
                  <a:cubicBezTo>
                    <a:pt x="278" y="158"/>
                    <a:pt x="261" y="158"/>
                    <a:pt x="255" y="158"/>
                  </a:cubicBezTo>
                  <a:cubicBezTo>
                    <a:pt x="249" y="157"/>
                    <a:pt x="241" y="159"/>
                    <a:pt x="241" y="156"/>
                  </a:cubicBezTo>
                  <a:cubicBezTo>
                    <a:pt x="240" y="153"/>
                    <a:pt x="236" y="151"/>
                    <a:pt x="234" y="145"/>
                  </a:cubicBezTo>
                  <a:cubicBezTo>
                    <a:pt x="233" y="138"/>
                    <a:pt x="229" y="136"/>
                    <a:pt x="225" y="135"/>
                  </a:cubicBezTo>
                  <a:cubicBezTo>
                    <a:pt x="222" y="134"/>
                    <a:pt x="221" y="131"/>
                    <a:pt x="218" y="130"/>
                  </a:cubicBezTo>
                  <a:cubicBezTo>
                    <a:pt x="217" y="130"/>
                    <a:pt x="215" y="125"/>
                    <a:pt x="210" y="125"/>
                  </a:cubicBezTo>
                  <a:cubicBezTo>
                    <a:pt x="205" y="125"/>
                    <a:pt x="187" y="123"/>
                    <a:pt x="184" y="119"/>
                  </a:cubicBezTo>
                  <a:cubicBezTo>
                    <a:pt x="182" y="115"/>
                    <a:pt x="187" y="114"/>
                    <a:pt x="187" y="109"/>
                  </a:cubicBezTo>
                  <a:cubicBezTo>
                    <a:pt x="187" y="105"/>
                    <a:pt x="190" y="100"/>
                    <a:pt x="188" y="98"/>
                  </a:cubicBezTo>
                  <a:cubicBezTo>
                    <a:pt x="186" y="97"/>
                    <a:pt x="182" y="93"/>
                    <a:pt x="182" y="90"/>
                  </a:cubicBezTo>
                  <a:cubicBezTo>
                    <a:pt x="181" y="86"/>
                    <a:pt x="176" y="82"/>
                    <a:pt x="172" y="82"/>
                  </a:cubicBezTo>
                  <a:cubicBezTo>
                    <a:pt x="168" y="82"/>
                    <a:pt x="165" y="79"/>
                    <a:pt x="162" y="76"/>
                  </a:cubicBezTo>
                  <a:cubicBezTo>
                    <a:pt x="158" y="73"/>
                    <a:pt x="155" y="73"/>
                    <a:pt x="154" y="66"/>
                  </a:cubicBezTo>
                  <a:cubicBezTo>
                    <a:pt x="154" y="65"/>
                    <a:pt x="153" y="65"/>
                    <a:pt x="153" y="65"/>
                  </a:cubicBezTo>
                  <a:cubicBezTo>
                    <a:pt x="152" y="64"/>
                    <a:pt x="150" y="64"/>
                    <a:pt x="149" y="64"/>
                  </a:cubicBezTo>
                  <a:cubicBezTo>
                    <a:pt x="148" y="64"/>
                    <a:pt x="147" y="63"/>
                    <a:pt x="146" y="62"/>
                  </a:cubicBezTo>
                  <a:cubicBezTo>
                    <a:pt x="145" y="65"/>
                    <a:pt x="142" y="67"/>
                    <a:pt x="142" y="69"/>
                  </a:cubicBezTo>
                  <a:cubicBezTo>
                    <a:pt x="142" y="72"/>
                    <a:pt x="141" y="76"/>
                    <a:pt x="137" y="76"/>
                  </a:cubicBezTo>
                  <a:cubicBezTo>
                    <a:pt x="134" y="76"/>
                    <a:pt x="130" y="78"/>
                    <a:pt x="130" y="84"/>
                  </a:cubicBezTo>
                  <a:cubicBezTo>
                    <a:pt x="130" y="90"/>
                    <a:pt x="133" y="91"/>
                    <a:pt x="132" y="93"/>
                  </a:cubicBezTo>
                  <a:cubicBezTo>
                    <a:pt x="130" y="96"/>
                    <a:pt x="123" y="98"/>
                    <a:pt x="121" y="97"/>
                  </a:cubicBezTo>
                  <a:cubicBezTo>
                    <a:pt x="119" y="96"/>
                    <a:pt x="114" y="97"/>
                    <a:pt x="111" y="96"/>
                  </a:cubicBezTo>
                  <a:cubicBezTo>
                    <a:pt x="107" y="96"/>
                    <a:pt x="104" y="91"/>
                    <a:pt x="103" y="96"/>
                  </a:cubicBezTo>
                  <a:cubicBezTo>
                    <a:pt x="102" y="101"/>
                    <a:pt x="94" y="116"/>
                    <a:pt x="96" y="118"/>
                  </a:cubicBezTo>
                  <a:cubicBezTo>
                    <a:pt x="98" y="119"/>
                    <a:pt x="99" y="123"/>
                    <a:pt x="96" y="123"/>
                  </a:cubicBezTo>
                  <a:cubicBezTo>
                    <a:pt x="93" y="123"/>
                    <a:pt x="90" y="123"/>
                    <a:pt x="88" y="121"/>
                  </a:cubicBezTo>
                  <a:cubicBezTo>
                    <a:pt x="86" y="119"/>
                    <a:pt x="81" y="123"/>
                    <a:pt x="77" y="123"/>
                  </a:cubicBezTo>
                  <a:cubicBezTo>
                    <a:pt x="76" y="123"/>
                    <a:pt x="68" y="126"/>
                    <a:pt x="71" y="128"/>
                  </a:cubicBezTo>
                  <a:cubicBezTo>
                    <a:pt x="73" y="129"/>
                    <a:pt x="73" y="135"/>
                    <a:pt x="73" y="137"/>
                  </a:cubicBezTo>
                  <a:cubicBezTo>
                    <a:pt x="73" y="140"/>
                    <a:pt x="79" y="147"/>
                    <a:pt x="78" y="150"/>
                  </a:cubicBezTo>
                  <a:cubicBezTo>
                    <a:pt x="77" y="152"/>
                    <a:pt x="72" y="155"/>
                    <a:pt x="72" y="158"/>
                  </a:cubicBezTo>
                  <a:cubicBezTo>
                    <a:pt x="72" y="162"/>
                    <a:pt x="73" y="165"/>
                    <a:pt x="71" y="165"/>
                  </a:cubicBezTo>
                  <a:cubicBezTo>
                    <a:pt x="69" y="166"/>
                    <a:pt x="64" y="168"/>
                    <a:pt x="61" y="170"/>
                  </a:cubicBezTo>
                  <a:cubicBezTo>
                    <a:pt x="58" y="172"/>
                    <a:pt x="54" y="172"/>
                    <a:pt x="52" y="175"/>
                  </a:cubicBezTo>
                  <a:cubicBezTo>
                    <a:pt x="51" y="178"/>
                    <a:pt x="49" y="181"/>
                    <a:pt x="43" y="180"/>
                  </a:cubicBezTo>
                  <a:cubicBezTo>
                    <a:pt x="39" y="180"/>
                    <a:pt x="37" y="179"/>
                    <a:pt x="33" y="183"/>
                  </a:cubicBezTo>
                  <a:cubicBezTo>
                    <a:pt x="30" y="188"/>
                    <a:pt x="29" y="186"/>
                    <a:pt x="26" y="188"/>
                  </a:cubicBezTo>
                  <a:cubicBezTo>
                    <a:pt x="24" y="190"/>
                    <a:pt x="21" y="186"/>
                    <a:pt x="19" y="186"/>
                  </a:cubicBezTo>
                  <a:cubicBezTo>
                    <a:pt x="17" y="185"/>
                    <a:pt x="15" y="188"/>
                    <a:pt x="13" y="188"/>
                  </a:cubicBezTo>
                  <a:cubicBezTo>
                    <a:pt x="11" y="188"/>
                    <a:pt x="9" y="191"/>
                    <a:pt x="6" y="192"/>
                  </a:cubicBezTo>
                  <a:cubicBezTo>
                    <a:pt x="4" y="193"/>
                    <a:pt x="1" y="192"/>
                    <a:pt x="1" y="195"/>
                  </a:cubicBezTo>
                  <a:cubicBezTo>
                    <a:pt x="1" y="197"/>
                    <a:pt x="1" y="199"/>
                    <a:pt x="0" y="200"/>
                  </a:cubicBezTo>
                  <a:cubicBezTo>
                    <a:pt x="0" y="200"/>
                    <a:pt x="0" y="200"/>
                    <a:pt x="0" y="200"/>
                  </a:cubicBezTo>
                  <a:cubicBezTo>
                    <a:pt x="1" y="210"/>
                    <a:pt x="1" y="210"/>
                    <a:pt x="1" y="210"/>
                  </a:cubicBezTo>
                  <a:cubicBezTo>
                    <a:pt x="1" y="210"/>
                    <a:pt x="12" y="214"/>
                    <a:pt x="12" y="217"/>
                  </a:cubicBezTo>
                  <a:cubicBezTo>
                    <a:pt x="13" y="221"/>
                    <a:pt x="15" y="232"/>
                    <a:pt x="15" y="232"/>
                  </a:cubicBezTo>
                  <a:cubicBezTo>
                    <a:pt x="15" y="232"/>
                    <a:pt x="15" y="232"/>
                    <a:pt x="14" y="232"/>
                  </a:cubicBezTo>
                  <a:cubicBezTo>
                    <a:pt x="19" y="236"/>
                    <a:pt x="25" y="239"/>
                    <a:pt x="25" y="241"/>
                  </a:cubicBezTo>
                  <a:cubicBezTo>
                    <a:pt x="25" y="242"/>
                    <a:pt x="25" y="247"/>
                    <a:pt x="30" y="249"/>
                  </a:cubicBezTo>
                  <a:cubicBezTo>
                    <a:pt x="34" y="251"/>
                    <a:pt x="37" y="253"/>
                    <a:pt x="39" y="254"/>
                  </a:cubicBezTo>
                  <a:cubicBezTo>
                    <a:pt x="39" y="253"/>
                    <a:pt x="40" y="253"/>
                    <a:pt x="40" y="253"/>
                  </a:cubicBezTo>
                  <a:cubicBezTo>
                    <a:pt x="44" y="252"/>
                    <a:pt x="44" y="252"/>
                    <a:pt x="44" y="252"/>
                  </a:cubicBezTo>
                  <a:cubicBezTo>
                    <a:pt x="44" y="252"/>
                    <a:pt x="45" y="253"/>
                    <a:pt x="47" y="255"/>
                  </a:cubicBezTo>
                  <a:cubicBezTo>
                    <a:pt x="48" y="251"/>
                    <a:pt x="55" y="247"/>
                    <a:pt x="59" y="247"/>
                  </a:cubicBezTo>
                  <a:cubicBezTo>
                    <a:pt x="64" y="248"/>
                    <a:pt x="73" y="255"/>
                    <a:pt x="72" y="258"/>
                  </a:cubicBezTo>
                  <a:cubicBezTo>
                    <a:pt x="71" y="261"/>
                    <a:pt x="64" y="271"/>
                    <a:pt x="61" y="272"/>
                  </a:cubicBezTo>
                  <a:cubicBezTo>
                    <a:pt x="60" y="272"/>
                    <a:pt x="58" y="272"/>
                    <a:pt x="56" y="272"/>
                  </a:cubicBezTo>
                  <a:cubicBezTo>
                    <a:pt x="56" y="274"/>
                    <a:pt x="56" y="275"/>
                    <a:pt x="56" y="276"/>
                  </a:cubicBezTo>
                  <a:cubicBezTo>
                    <a:pt x="56" y="278"/>
                    <a:pt x="60" y="282"/>
                    <a:pt x="62" y="286"/>
                  </a:cubicBezTo>
                  <a:cubicBezTo>
                    <a:pt x="64" y="290"/>
                    <a:pt x="58" y="292"/>
                    <a:pt x="55" y="290"/>
                  </a:cubicBezTo>
                  <a:cubicBezTo>
                    <a:pt x="52" y="287"/>
                    <a:pt x="51" y="292"/>
                    <a:pt x="52" y="295"/>
                  </a:cubicBezTo>
                  <a:cubicBezTo>
                    <a:pt x="54" y="297"/>
                    <a:pt x="53" y="303"/>
                    <a:pt x="56" y="304"/>
                  </a:cubicBezTo>
                  <a:cubicBezTo>
                    <a:pt x="60" y="304"/>
                    <a:pt x="62" y="310"/>
                    <a:pt x="66" y="310"/>
                  </a:cubicBezTo>
                  <a:cubicBezTo>
                    <a:pt x="69" y="310"/>
                    <a:pt x="73" y="316"/>
                    <a:pt x="73" y="316"/>
                  </a:cubicBezTo>
                  <a:cubicBezTo>
                    <a:pt x="73" y="316"/>
                    <a:pt x="77" y="319"/>
                    <a:pt x="77" y="321"/>
                  </a:cubicBezTo>
                  <a:cubicBezTo>
                    <a:pt x="77" y="321"/>
                    <a:pt x="77" y="321"/>
                    <a:pt x="77" y="322"/>
                  </a:cubicBezTo>
                  <a:cubicBezTo>
                    <a:pt x="81" y="321"/>
                    <a:pt x="84" y="321"/>
                    <a:pt x="84" y="320"/>
                  </a:cubicBezTo>
                  <a:cubicBezTo>
                    <a:pt x="85" y="318"/>
                    <a:pt x="90" y="318"/>
                    <a:pt x="93" y="321"/>
                  </a:cubicBezTo>
                  <a:cubicBezTo>
                    <a:pt x="97" y="325"/>
                    <a:pt x="111" y="334"/>
                    <a:pt x="116" y="338"/>
                  </a:cubicBezTo>
                  <a:cubicBezTo>
                    <a:pt x="121" y="342"/>
                    <a:pt x="134" y="347"/>
                    <a:pt x="138" y="347"/>
                  </a:cubicBezTo>
                  <a:cubicBezTo>
                    <a:pt x="142" y="347"/>
                    <a:pt x="146" y="350"/>
                    <a:pt x="153" y="350"/>
                  </a:cubicBezTo>
                  <a:cubicBezTo>
                    <a:pt x="154" y="349"/>
                    <a:pt x="154" y="350"/>
                    <a:pt x="155" y="350"/>
                  </a:cubicBezTo>
                  <a:cubicBezTo>
                    <a:pt x="156" y="349"/>
                    <a:pt x="158" y="349"/>
                    <a:pt x="159" y="347"/>
                  </a:cubicBezTo>
                  <a:cubicBezTo>
                    <a:pt x="161" y="344"/>
                    <a:pt x="163" y="349"/>
                    <a:pt x="162" y="353"/>
                  </a:cubicBezTo>
                  <a:cubicBezTo>
                    <a:pt x="162" y="354"/>
                    <a:pt x="162" y="356"/>
                    <a:pt x="163" y="358"/>
                  </a:cubicBezTo>
                  <a:cubicBezTo>
                    <a:pt x="164" y="356"/>
                    <a:pt x="165" y="355"/>
                    <a:pt x="166" y="353"/>
                  </a:cubicBezTo>
                  <a:cubicBezTo>
                    <a:pt x="168" y="347"/>
                    <a:pt x="171" y="348"/>
                    <a:pt x="174" y="346"/>
                  </a:cubicBezTo>
                  <a:cubicBezTo>
                    <a:pt x="176" y="344"/>
                    <a:pt x="178" y="345"/>
                    <a:pt x="183" y="347"/>
                  </a:cubicBezTo>
                  <a:cubicBezTo>
                    <a:pt x="187" y="350"/>
                    <a:pt x="189" y="345"/>
                    <a:pt x="196" y="351"/>
                  </a:cubicBezTo>
                  <a:cubicBezTo>
                    <a:pt x="197" y="350"/>
                    <a:pt x="199" y="349"/>
                    <a:pt x="200" y="349"/>
                  </a:cubicBezTo>
                  <a:cubicBezTo>
                    <a:pt x="201" y="349"/>
                    <a:pt x="203" y="347"/>
                    <a:pt x="205" y="345"/>
                  </a:cubicBezTo>
                  <a:cubicBezTo>
                    <a:pt x="207" y="342"/>
                    <a:pt x="207" y="340"/>
                    <a:pt x="210" y="340"/>
                  </a:cubicBezTo>
                  <a:cubicBezTo>
                    <a:pt x="212" y="341"/>
                    <a:pt x="214" y="337"/>
                    <a:pt x="219" y="334"/>
                  </a:cubicBezTo>
                  <a:cubicBezTo>
                    <a:pt x="225" y="331"/>
                    <a:pt x="230" y="336"/>
                    <a:pt x="233" y="333"/>
                  </a:cubicBezTo>
                  <a:cubicBezTo>
                    <a:pt x="235" y="331"/>
                    <a:pt x="239" y="330"/>
                    <a:pt x="239" y="333"/>
                  </a:cubicBezTo>
                  <a:cubicBezTo>
                    <a:pt x="239" y="335"/>
                    <a:pt x="242" y="337"/>
                    <a:pt x="243" y="340"/>
                  </a:cubicBezTo>
                  <a:cubicBezTo>
                    <a:pt x="244" y="342"/>
                    <a:pt x="248" y="343"/>
                    <a:pt x="249" y="344"/>
                  </a:cubicBezTo>
                  <a:cubicBezTo>
                    <a:pt x="250" y="343"/>
                    <a:pt x="251" y="343"/>
                    <a:pt x="251" y="343"/>
                  </a:cubicBezTo>
                  <a:cubicBezTo>
                    <a:pt x="254" y="341"/>
                    <a:pt x="259" y="343"/>
                    <a:pt x="259" y="346"/>
                  </a:cubicBezTo>
                  <a:cubicBezTo>
                    <a:pt x="259" y="349"/>
                    <a:pt x="259" y="352"/>
                    <a:pt x="261" y="352"/>
                  </a:cubicBezTo>
                  <a:cubicBezTo>
                    <a:pt x="264" y="352"/>
                    <a:pt x="266" y="352"/>
                    <a:pt x="266" y="358"/>
                  </a:cubicBezTo>
                  <a:cubicBezTo>
                    <a:pt x="266" y="363"/>
                    <a:pt x="268" y="369"/>
                    <a:pt x="263" y="374"/>
                  </a:cubicBezTo>
                  <a:cubicBezTo>
                    <a:pt x="258" y="379"/>
                    <a:pt x="253" y="387"/>
                    <a:pt x="254" y="390"/>
                  </a:cubicBezTo>
                  <a:cubicBezTo>
                    <a:pt x="255" y="392"/>
                    <a:pt x="252" y="397"/>
                    <a:pt x="256" y="395"/>
                  </a:cubicBezTo>
                  <a:cubicBezTo>
                    <a:pt x="259" y="394"/>
                    <a:pt x="267" y="395"/>
                    <a:pt x="266" y="397"/>
                  </a:cubicBezTo>
                  <a:cubicBezTo>
                    <a:pt x="265" y="399"/>
                    <a:pt x="266" y="406"/>
                    <a:pt x="270" y="407"/>
                  </a:cubicBezTo>
                  <a:cubicBezTo>
                    <a:pt x="273" y="407"/>
                    <a:pt x="275" y="409"/>
                    <a:pt x="274" y="412"/>
                  </a:cubicBezTo>
                  <a:cubicBezTo>
                    <a:pt x="273" y="415"/>
                    <a:pt x="271" y="419"/>
                    <a:pt x="274" y="419"/>
                  </a:cubicBezTo>
                  <a:cubicBezTo>
                    <a:pt x="277" y="419"/>
                    <a:pt x="281" y="419"/>
                    <a:pt x="280" y="422"/>
                  </a:cubicBezTo>
                  <a:cubicBezTo>
                    <a:pt x="280" y="425"/>
                    <a:pt x="282" y="428"/>
                    <a:pt x="287" y="426"/>
                  </a:cubicBezTo>
                  <a:cubicBezTo>
                    <a:pt x="290" y="425"/>
                    <a:pt x="292" y="424"/>
                    <a:pt x="292" y="425"/>
                  </a:cubicBezTo>
                  <a:cubicBezTo>
                    <a:pt x="294" y="425"/>
                    <a:pt x="294" y="429"/>
                    <a:pt x="298" y="430"/>
                  </a:cubicBezTo>
                  <a:cubicBezTo>
                    <a:pt x="301" y="431"/>
                    <a:pt x="300" y="422"/>
                    <a:pt x="298" y="421"/>
                  </a:cubicBezTo>
                  <a:cubicBezTo>
                    <a:pt x="297" y="420"/>
                    <a:pt x="299" y="414"/>
                    <a:pt x="300" y="415"/>
                  </a:cubicBezTo>
                  <a:cubicBezTo>
                    <a:pt x="301" y="417"/>
                    <a:pt x="305" y="415"/>
                    <a:pt x="308" y="413"/>
                  </a:cubicBezTo>
                  <a:cubicBezTo>
                    <a:pt x="310" y="410"/>
                    <a:pt x="314" y="415"/>
                    <a:pt x="316" y="412"/>
                  </a:cubicBezTo>
                  <a:cubicBezTo>
                    <a:pt x="318" y="409"/>
                    <a:pt x="322" y="414"/>
                    <a:pt x="326" y="412"/>
                  </a:cubicBezTo>
                  <a:cubicBezTo>
                    <a:pt x="330" y="410"/>
                    <a:pt x="332" y="414"/>
                    <a:pt x="333" y="410"/>
                  </a:cubicBezTo>
                  <a:cubicBezTo>
                    <a:pt x="335" y="407"/>
                    <a:pt x="341" y="403"/>
                    <a:pt x="342" y="405"/>
                  </a:cubicBezTo>
                  <a:cubicBezTo>
                    <a:pt x="344" y="406"/>
                    <a:pt x="344" y="409"/>
                    <a:pt x="352" y="410"/>
                  </a:cubicBezTo>
                  <a:cubicBezTo>
                    <a:pt x="359" y="410"/>
                    <a:pt x="355" y="414"/>
                    <a:pt x="355" y="416"/>
                  </a:cubicBezTo>
                  <a:cubicBezTo>
                    <a:pt x="355" y="418"/>
                    <a:pt x="363" y="424"/>
                    <a:pt x="366" y="425"/>
                  </a:cubicBezTo>
                  <a:cubicBezTo>
                    <a:pt x="366" y="425"/>
                    <a:pt x="367" y="425"/>
                    <a:pt x="368" y="427"/>
                  </a:cubicBezTo>
                  <a:cubicBezTo>
                    <a:pt x="370" y="425"/>
                    <a:pt x="374" y="427"/>
                    <a:pt x="375" y="425"/>
                  </a:cubicBezTo>
                  <a:cubicBezTo>
                    <a:pt x="376" y="422"/>
                    <a:pt x="380" y="423"/>
                    <a:pt x="381" y="425"/>
                  </a:cubicBezTo>
                  <a:cubicBezTo>
                    <a:pt x="383" y="428"/>
                    <a:pt x="384" y="428"/>
                    <a:pt x="388" y="425"/>
                  </a:cubicBezTo>
                  <a:cubicBezTo>
                    <a:pt x="391" y="422"/>
                    <a:pt x="393" y="428"/>
                    <a:pt x="391" y="430"/>
                  </a:cubicBezTo>
                  <a:cubicBezTo>
                    <a:pt x="389" y="431"/>
                    <a:pt x="390" y="437"/>
                    <a:pt x="393" y="440"/>
                  </a:cubicBezTo>
                  <a:cubicBezTo>
                    <a:pt x="396" y="443"/>
                    <a:pt x="397" y="438"/>
                    <a:pt x="396" y="435"/>
                  </a:cubicBezTo>
                  <a:cubicBezTo>
                    <a:pt x="396" y="432"/>
                    <a:pt x="402" y="429"/>
                    <a:pt x="412" y="425"/>
                  </a:cubicBezTo>
                  <a:cubicBezTo>
                    <a:pt x="423" y="422"/>
                    <a:pt x="434" y="414"/>
                    <a:pt x="434" y="412"/>
                  </a:cubicBezTo>
                  <a:cubicBezTo>
                    <a:pt x="434" y="411"/>
                    <a:pt x="442" y="415"/>
                    <a:pt x="445" y="413"/>
                  </a:cubicBezTo>
                  <a:cubicBezTo>
                    <a:pt x="449" y="410"/>
                    <a:pt x="461" y="410"/>
                    <a:pt x="465" y="410"/>
                  </a:cubicBezTo>
                  <a:cubicBezTo>
                    <a:pt x="468" y="409"/>
                    <a:pt x="468" y="407"/>
                    <a:pt x="471" y="404"/>
                  </a:cubicBezTo>
                  <a:cubicBezTo>
                    <a:pt x="475" y="401"/>
                    <a:pt x="474" y="400"/>
                    <a:pt x="478" y="398"/>
                  </a:cubicBezTo>
                  <a:cubicBezTo>
                    <a:pt x="482" y="397"/>
                    <a:pt x="484" y="394"/>
                    <a:pt x="484" y="392"/>
                  </a:cubicBezTo>
                  <a:cubicBezTo>
                    <a:pt x="484" y="390"/>
                    <a:pt x="492" y="389"/>
                    <a:pt x="492" y="387"/>
                  </a:cubicBezTo>
                  <a:cubicBezTo>
                    <a:pt x="492" y="385"/>
                    <a:pt x="498" y="384"/>
                    <a:pt x="498" y="381"/>
                  </a:cubicBezTo>
                  <a:cubicBezTo>
                    <a:pt x="498" y="379"/>
                    <a:pt x="501" y="379"/>
                    <a:pt x="503" y="377"/>
                  </a:cubicBezTo>
                  <a:cubicBezTo>
                    <a:pt x="504" y="375"/>
                    <a:pt x="501" y="369"/>
                    <a:pt x="504" y="368"/>
                  </a:cubicBezTo>
                  <a:cubicBezTo>
                    <a:pt x="507" y="368"/>
                    <a:pt x="503" y="364"/>
                    <a:pt x="503" y="363"/>
                  </a:cubicBezTo>
                  <a:cubicBezTo>
                    <a:pt x="502" y="361"/>
                    <a:pt x="508" y="361"/>
                    <a:pt x="510" y="359"/>
                  </a:cubicBezTo>
                  <a:cubicBezTo>
                    <a:pt x="513" y="357"/>
                    <a:pt x="515" y="355"/>
                    <a:pt x="516" y="351"/>
                  </a:cubicBezTo>
                  <a:cubicBezTo>
                    <a:pt x="516" y="348"/>
                    <a:pt x="521" y="345"/>
                    <a:pt x="523" y="345"/>
                  </a:cubicBezTo>
                  <a:cubicBezTo>
                    <a:pt x="525" y="344"/>
                    <a:pt x="526" y="339"/>
                    <a:pt x="525" y="335"/>
                  </a:cubicBezTo>
                  <a:cubicBezTo>
                    <a:pt x="525" y="332"/>
                    <a:pt x="529" y="333"/>
                    <a:pt x="527" y="331"/>
                  </a:cubicBezTo>
                  <a:cubicBezTo>
                    <a:pt x="525" y="330"/>
                    <a:pt x="528" y="325"/>
                    <a:pt x="532" y="324"/>
                  </a:cubicBezTo>
                  <a:cubicBezTo>
                    <a:pt x="536" y="323"/>
                    <a:pt x="529" y="321"/>
                    <a:pt x="527" y="323"/>
                  </a:cubicBezTo>
                  <a:cubicBezTo>
                    <a:pt x="525" y="325"/>
                    <a:pt x="523" y="318"/>
                    <a:pt x="521" y="321"/>
                  </a:cubicBezTo>
                  <a:cubicBezTo>
                    <a:pt x="519" y="323"/>
                    <a:pt x="513" y="319"/>
                    <a:pt x="517" y="318"/>
                  </a:cubicBezTo>
                  <a:cubicBezTo>
                    <a:pt x="520" y="317"/>
                    <a:pt x="526" y="313"/>
                    <a:pt x="529" y="312"/>
                  </a:cubicBezTo>
                  <a:cubicBezTo>
                    <a:pt x="531" y="312"/>
                    <a:pt x="525" y="306"/>
                    <a:pt x="522" y="306"/>
                  </a:cubicBezTo>
                  <a:cubicBezTo>
                    <a:pt x="519" y="306"/>
                    <a:pt x="515" y="299"/>
                    <a:pt x="512" y="299"/>
                  </a:cubicBezTo>
                  <a:cubicBezTo>
                    <a:pt x="508" y="299"/>
                    <a:pt x="514" y="297"/>
                    <a:pt x="518" y="299"/>
                  </a:cubicBezTo>
                  <a:cubicBezTo>
                    <a:pt x="522" y="301"/>
                    <a:pt x="526" y="302"/>
                    <a:pt x="528" y="301"/>
                  </a:cubicBezTo>
                  <a:cubicBezTo>
                    <a:pt x="530" y="299"/>
                    <a:pt x="522" y="292"/>
                    <a:pt x="519" y="290"/>
                  </a:cubicBezTo>
                  <a:cubicBezTo>
                    <a:pt x="516" y="288"/>
                    <a:pt x="518" y="284"/>
                    <a:pt x="517" y="283"/>
                  </a:cubicBezTo>
                  <a:cubicBezTo>
                    <a:pt x="515" y="282"/>
                    <a:pt x="511" y="273"/>
                    <a:pt x="509" y="269"/>
                  </a:cubicBezTo>
                  <a:cubicBezTo>
                    <a:pt x="508" y="266"/>
                    <a:pt x="501" y="265"/>
                    <a:pt x="499" y="262"/>
                  </a:cubicBezTo>
                  <a:cubicBezTo>
                    <a:pt x="498" y="260"/>
                    <a:pt x="500" y="254"/>
                    <a:pt x="505" y="252"/>
                  </a:cubicBezTo>
                  <a:cubicBezTo>
                    <a:pt x="510" y="250"/>
                    <a:pt x="508" y="245"/>
                    <a:pt x="510" y="246"/>
                  </a:cubicBezTo>
                  <a:cubicBezTo>
                    <a:pt x="512" y="246"/>
                    <a:pt x="514" y="245"/>
                    <a:pt x="516" y="242"/>
                  </a:cubicBezTo>
                  <a:cubicBezTo>
                    <a:pt x="518" y="238"/>
                    <a:pt x="521" y="240"/>
                    <a:pt x="523" y="238"/>
                  </a:cubicBezTo>
                  <a:cubicBezTo>
                    <a:pt x="525" y="236"/>
                    <a:pt x="533" y="236"/>
                    <a:pt x="536" y="234"/>
                  </a:cubicBezTo>
                  <a:cubicBezTo>
                    <a:pt x="539" y="232"/>
                    <a:pt x="533" y="226"/>
                    <a:pt x="529" y="227"/>
                  </a:cubicBezTo>
                  <a:cubicBezTo>
                    <a:pt x="526" y="228"/>
                    <a:pt x="521" y="227"/>
                    <a:pt x="518" y="223"/>
                  </a:cubicBezTo>
                  <a:cubicBezTo>
                    <a:pt x="516" y="219"/>
                    <a:pt x="509" y="230"/>
                    <a:pt x="503" y="232"/>
                  </a:cubicBezTo>
                  <a:cubicBezTo>
                    <a:pt x="498" y="235"/>
                    <a:pt x="495" y="228"/>
                    <a:pt x="496" y="223"/>
                  </a:cubicBezTo>
                  <a:cubicBezTo>
                    <a:pt x="498" y="219"/>
                    <a:pt x="492" y="219"/>
                    <a:pt x="485" y="219"/>
                  </a:cubicBezTo>
                  <a:cubicBezTo>
                    <a:pt x="477" y="220"/>
                    <a:pt x="480" y="206"/>
                    <a:pt x="485" y="205"/>
                  </a:cubicBezTo>
                  <a:cubicBezTo>
                    <a:pt x="489" y="205"/>
                    <a:pt x="496" y="210"/>
                    <a:pt x="499" y="201"/>
                  </a:cubicBezTo>
                  <a:cubicBezTo>
                    <a:pt x="501" y="193"/>
                    <a:pt x="505" y="199"/>
                    <a:pt x="512" y="192"/>
                  </a:cubicBezTo>
                  <a:cubicBezTo>
                    <a:pt x="518" y="185"/>
                    <a:pt x="525" y="180"/>
                    <a:pt x="531" y="185"/>
                  </a:cubicBezTo>
                  <a:cubicBezTo>
                    <a:pt x="536" y="189"/>
                    <a:pt x="525" y="196"/>
                    <a:pt x="523" y="200"/>
                  </a:cubicBezTo>
                  <a:cubicBezTo>
                    <a:pt x="521" y="204"/>
                    <a:pt x="525" y="205"/>
                    <a:pt x="522" y="209"/>
                  </a:cubicBezTo>
                  <a:cubicBezTo>
                    <a:pt x="518" y="212"/>
                    <a:pt x="523" y="213"/>
                    <a:pt x="529" y="208"/>
                  </a:cubicBezTo>
                  <a:cubicBezTo>
                    <a:pt x="536" y="204"/>
                    <a:pt x="544" y="199"/>
                    <a:pt x="550" y="197"/>
                  </a:cubicBezTo>
                  <a:cubicBezTo>
                    <a:pt x="552" y="196"/>
                    <a:pt x="554" y="196"/>
                    <a:pt x="556" y="196"/>
                  </a:cubicBezTo>
                  <a:cubicBezTo>
                    <a:pt x="557" y="194"/>
                    <a:pt x="558" y="192"/>
                    <a:pt x="559" y="191"/>
                  </a:cubicBezTo>
                  <a:cubicBezTo>
                    <a:pt x="563" y="189"/>
                    <a:pt x="578" y="182"/>
                    <a:pt x="580" y="179"/>
                  </a:cubicBezTo>
                  <a:cubicBezTo>
                    <a:pt x="582" y="177"/>
                    <a:pt x="584" y="171"/>
                    <a:pt x="587" y="171"/>
                  </a:cubicBezTo>
                  <a:cubicBezTo>
                    <a:pt x="590" y="171"/>
                    <a:pt x="590" y="174"/>
                    <a:pt x="594" y="174"/>
                  </a:cubicBezTo>
                  <a:cubicBezTo>
                    <a:pt x="599" y="174"/>
                    <a:pt x="604" y="176"/>
                    <a:pt x="602" y="172"/>
                  </a:cubicBezTo>
                  <a:cubicBezTo>
                    <a:pt x="599" y="169"/>
                    <a:pt x="601" y="169"/>
                    <a:pt x="606" y="168"/>
                  </a:cubicBezTo>
                  <a:cubicBezTo>
                    <a:pt x="611" y="167"/>
                    <a:pt x="610" y="162"/>
                    <a:pt x="614" y="162"/>
                  </a:cubicBezTo>
                  <a:cubicBezTo>
                    <a:pt x="618" y="162"/>
                    <a:pt x="617" y="153"/>
                    <a:pt x="621" y="153"/>
                  </a:cubicBezTo>
                  <a:cubicBezTo>
                    <a:pt x="624" y="153"/>
                    <a:pt x="626" y="158"/>
                    <a:pt x="630" y="157"/>
                  </a:cubicBezTo>
                  <a:cubicBezTo>
                    <a:pt x="631" y="157"/>
                    <a:pt x="632" y="157"/>
                    <a:pt x="633" y="157"/>
                  </a:cubicBezTo>
                  <a:cubicBezTo>
                    <a:pt x="634" y="157"/>
                    <a:pt x="635" y="156"/>
                    <a:pt x="636" y="155"/>
                  </a:cubicBezTo>
                  <a:cubicBezTo>
                    <a:pt x="635" y="151"/>
                    <a:pt x="636" y="147"/>
                    <a:pt x="635" y="145"/>
                  </a:cubicBezTo>
                  <a:cubicBezTo>
                    <a:pt x="633" y="141"/>
                    <a:pt x="635" y="138"/>
                    <a:pt x="634" y="135"/>
                  </a:cubicBezTo>
                  <a:cubicBezTo>
                    <a:pt x="634" y="133"/>
                    <a:pt x="633" y="127"/>
                    <a:pt x="636" y="127"/>
                  </a:cubicBezTo>
                  <a:cubicBezTo>
                    <a:pt x="639" y="127"/>
                    <a:pt x="642" y="121"/>
                    <a:pt x="645" y="123"/>
                  </a:cubicBezTo>
                  <a:cubicBezTo>
                    <a:pt x="649" y="125"/>
                    <a:pt x="655" y="126"/>
                    <a:pt x="655" y="123"/>
                  </a:cubicBezTo>
                  <a:cubicBezTo>
                    <a:pt x="655" y="120"/>
                    <a:pt x="660" y="120"/>
                    <a:pt x="661" y="116"/>
                  </a:cubicBezTo>
                  <a:cubicBezTo>
                    <a:pt x="661" y="112"/>
                    <a:pt x="666" y="111"/>
                    <a:pt x="667" y="107"/>
                  </a:cubicBezTo>
                  <a:cubicBezTo>
                    <a:pt x="668" y="103"/>
                    <a:pt x="670" y="95"/>
                    <a:pt x="673" y="93"/>
                  </a:cubicBezTo>
                  <a:cubicBezTo>
                    <a:pt x="677" y="91"/>
                    <a:pt x="673" y="89"/>
                    <a:pt x="673" y="83"/>
                  </a:cubicBezTo>
                  <a:close/>
                  <a:moveTo>
                    <a:pt x="510" y="399"/>
                  </a:moveTo>
                  <a:cubicBezTo>
                    <a:pt x="506" y="412"/>
                    <a:pt x="515" y="419"/>
                    <a:pt x="516" y="418"/>
                  </a:cubicBezTo>
                  <a:cubicBezTo>
                    <a:pt x="519" y="416"/>
                    <a:pt x="533" y="387"/>
                    <a:pt x="530" y="383"/>
                  </a:cubicBezTo>
                  <a:cubicBezTo>
                    <a:pt x="527" y="379"/>
                    <a:pt x="513" y="386"/>
                    <a:pt x="510" y="399"/>
                  </a:cubicBezTo>
                  <a:close/>
                  <a:moveTo>
                    <a:pt x="391" y="444"/>
                  </a:moveTo>
                  <a:cubicBezTo>
                    <a:pt x="386" y="444"/>
                    <a:pt x="375" y="451"/>
                    <a:pt x="380" y="460"/>
                  </a:cubicBezTo>
                  <a:cubicBezTo>
                    <a:pt x="384" y="469"/>
                    <a:pt x="398" y="463"/>
                    <a:pt x="399" y="459"/>
                  </a:cubicBezTo>
                  <a:cubicBezTo>
                    <a:pt x="399" y="455"/>
                    <a:pt x="406" y="448"/>
                    <a:pt x="405" y="445"/>
                  </a:cubicBezTo>
                  <a:cubicBezTo>
                    <a:pt x="404" y="443"/>
                    <a:pt x="395" y="444"/>
                    <a:pt x="391" y="444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476" name="Freeform 143"/>
            <p:cNvSpPr>
              <a:spLocks noEditPoints="1"/>
            </p:cNvSpPr>
            <p:nvPr/>
          </p:nvSpPr>
          <p:spPr bwMode="auto">
            <a:xfrm>
              <a:off x="7908371" y="3548245"/>
              <a:ext cx="234357" cy="329173"/>
            </a:xfrm>
            <a:custGeom>
              <a:avLst/>
              <a:gdLst/>
              <a:ahLst/>
              <a:cxnLst>
                <a:cxn ang="0">
                  <a:pos x="58" y="59"/>
                </a:cxn>
                <a:cxn ang="0">
                  <a:pos x="72" y="69"/>
                </a:cxn>
                <a:cxn ang="0">
                  <a:pos x="75" y="79"/>
                </a:cxn>
                <a:cxn ang="0">
                  <a:pos x="80" y="84"/>
                </a:cxn>
                <a:cxn ang="0">
                  <a:pos x="85" y="98"/>
                </a:cxn>
                <a:cxn ang="0">
                  <a:pos x="89" y="95"/>
                </a:cxn>
                <a:cxn ang="0">
                  <a:pos x="94" y="88"/>
                </a:cxn>
                <a:cxn ang="0">
                  <a:pos x="91" y="75"/>
                </a:cxn>
                <a:cxn ang="0">
                  <a:pos x="78" y="66"/>
                </a:cxn>
                <a:cxn ang="0">
                  <a:pos x="71" y="56"/>
                </a:cxn>
                <a:cxn ang="0">
                  <a:pos x="55" y="53"/>
                </a:cxn>
                <a:cxn ang="0">
                  <a:pos x="49" y="43"/>
                </a:cxn>
                <a:cxn ang="0">
                  <a:pos x="57" y="27"/>
                </a:cxn>
                <a:cxn ang="0">
                  <a:pos x="56" y="8"/>
                </a:cxn>
                <a:cxn ang="0">
                  <a:pos x="54" y="4"/>
                </a:cxn>
                <a:cxn ang="0">
                  <a:pos x="38" y="3"/>
                </a:cxn>
                <a:cxn ang="0">
                  <a:pos x="36" y="29"/>
                </a:cxn>
                <a:cxn ang="0">
                  <a:pos x="30" y="28"/>
                </a:cxn>
                <a:cxn ang="0">
                  <a:pos x="33" y="43"/>
                </a:cxn>
                <a:cxn ang="0">
                  <a:pos x="36" y="52"/>
                </a:cxn>
                <a:cxn ang="0">
                  <a:pos x="48" y="56"/>
                </a:cxn>
                <a:cxn ang="0">
                  <a:pos x="58" y="59"/>
                </a:cxn>
                <a:cxn ang="0">
                  <a:pos x="37" y="62"/>
                </a:cxn>
                <a:cxn ang="0">
                  <a:pos x="47" y="74"/>
                </a:cxn>
                <a:cxn ang="0">
                  <a:pos x="37" y="62"/>
                </a:cxn>
                <a:cxn ang="0">
                  <a:pos x="55" y="94"/>
                </a:cxn>
                <a:cxn ang="0">
                  <a:pos x="61" y="91"/>
                </a:cxn>
                <a:cxn ang="0">
                  <a:pos x="62" y="100"/>
                </a:cxn>
                <a:cxn ang="0">
                  <a:pos x="64" y="112"/>
                </a:cxn>
                <a:cxn ang="0">
                  <a:pos x="76" y="94"/>
                </a:cxn>
                <a:cxn ang="0">
                  <a:pos x="72" y="92"/>
                </a:cxn>
                <a:cxn ang="0">
                  <a:pos x="55" y="79"/>
                </a:cxn>
                <a:cxn ang="0">
                  <a:pos x="55" y="94"/>
                </a:cxn>
                <a:cxn ang="0">
                  <a:pos x="16" y="101"/>
                </a:cxn>
                <a:cxn ang="0">
                  <a:pos x="2" y="119"/>
                </a:cxn>
                <a:cxn ang="0">
                  <a:pos x="22" y="100"/>
                </a:cxn>
                <a:cxn ang="0">
                  <a:pos x="25" y="88"/>
                </a:cxn>
                <a:cxn ang="0">
                  <a:pos x="16" y="101"/>
                </a:cxn>
                <a:cxn ang="0">
                  <a:pos x="75" y="107"/>
                </a:cxn>
                <a:cxn ang="0">
                  <a:pos x="84" y="102"/>
                </a:cxn>
                <a:cxn ang="0">
                  <a:pos x="75" y="107"/>
                </a:cxn>
                <a:cxn ang="0">
                  <a:pos x="105" y="133"/>
                </a:cxn>
                <a:cxn ang="0">
                  <a:pos x="103" y="108"/>
                </a:cxn>
                <a:cxn ang="0">
                  <a:pos x="95" y="108"/>
                </a:cxn>
                <a:cxn ang="0">
                  <a:pos x="88" y="114"/>
                </a:cxn>
                <a:cxn ang="0">
                  <a:pos x="82" y="119"/>
                </a:cxn>
                <a:cxn ang="0">
                  <a:pos x="72" y="116"/>
                </a:cxn>
                <a:cxn ang="0">
                  <a:pos x="59" y="124"/>
                </a:cxn>
                <a:cxn ang="0">
                  <a:pos x="54" y="136"/>
                </a:cxn>
                <a:cxn ang="0">
                  <a:pos x="64" y="130"/>
                </a:cxn>
                <a:cxn ang="0">
                  <a:pos x="73" y="127"/>
                </a:cxn>
                <a:cxn ang="0">
                  <a:pos x="82" y="147"/>
                </a:cxn>
                <a:cxn ang="0">
                  <a:pos x="94" y="153"/>
                </a:cxn>
                <a:cxn ang="0">
                  <a:pos x="93" y="138"/>
                </a:cxn>
                <a:cxn ang="0">
                  <a:pos x="105" y="133"/>
                </a:cxn>
              </a:cxnLst>
              <a:rect l="0" t="0" r="r" b="b"/>
              <a:pathLst>
                <a:path w="109" h="153">
                  <a:moveTo>
                    <a:pt x="58" y="59"/>
                  </a:moveTo>
                  <a:cubicBezTo>
                    <a:pt x="64" y="58"/>
                    <a:pt x="73" y="66"/>
                    <a:pt x="72" y="69"/>
                  </a:cubicBezTo>
                  <a:cubicBezTo>
                    <a:pt x="70" y="72"/>
                    <a:pt x="72" y="82"/>
                    <a:pt x="75" y="79"/>
                  </a:cubicBezTo>
                  <a:cubicBezTo>
                    <a:pt x="78" y="76"/>
                    <a:pt x="83" y="80"/>
                    <a:pt x="80" y="84"/>
                  </a:cubicBezTo>
                  <a:cubicBezTo>
                    <a:pt x="77" y="88"/>
                    <a:pt x="84" y="93"/>
                    <a:pt x="85" y="98"/>
                  </a:cubicBezTo>
                  <a:cubicBezTo>
                    <a:pt x="86" y="103"/>
                    <a:pt x="90" y="99"/>
                    <a:pt x="89" y="95"/>
                  </a:cubicBezTo>
                  <a:cubicBezTo>
                    <a:pt x="88" y="91"/>
                    <a:pt x="90" y="91"/>
                    <a:pt x="94" y="88"/>
                  </a:cubicBezTo>
                  <a:cubicBezTo>
                    <a:pt x="98" y="85"/>
                    <a:pt x="94" y="80"/>
                    <a:pt x="91" y="75"/>
                  </a:cubicBezTo>
                  <a:cubicBezTo>
                    <a:pt x="88" y="69"/>
                    <a:pt x="78" y="71"/>
                    <a:pt x="78" y="66"/>
                  </a:cubicBezTo>
                  <a:cubicBezTo>
                    <a:pt x="78" y="60"/>
                    <a:pt x="71" y="59"/>
                    <a:pt x="71" y="56"/>
                  </a:cubicBezTo>
                  <a:cubicBezTo>
                    <a:pt x="70" y="53"/>
                    <a:pt x="61" y="50"/>
                    <a:pt x="55" y="53"/>
                  </a:cubicBezTo>
                  <a:cubicBezTo>
                    <a:pt x="49" y="56"/>
                    <a:pt x="53" y="47"/>
                    <a:pt x="49" y="43"/>
                  </a:cubicBezTo>
                  <a:cubicBezTo>
                    <a:pt x="45" y="38"/>
                    <a:pt x="52" y="32"/>
                    <a:pt x="57" y="27"/>
                  </a:cubicBezTo>
                  <a:cubicBezTo>
                    <a:pt x="62" y="21"/>
                    <a:pt x="56" y="12"/>
                    <a:pt x="56" y="8"/>
                  </a:cubicBezTo>
                  <a:cubicBezTo>
                    <a:pt x="57" y="4"/>
                    <a:pt x="57" y="3"/>
                    <a:pt x="54" y="4"/>
                  </a:cubicBezTo>
                  <a:cubicBezTo>
                    <a:pt x="52" y="6"/>
                    <a:pt x="42" y="0"/>
                    <a:pt x="38" y="3"/>
                  </a:cubicBezTo>
                  <a:cubicBezTo>
                    <a:pt x="34" y="6"/>
                    <a:pt x="38" y="28"/>
                    <a:pt x="36" y="29"/>
                  </a:cubicBezTo>
                  <a:cubicBezTo>
                    <a:pt x="34" y="31"/>
                    <a:pt x="31" y="26"/>
                    <a:pt x="30" y="28"/>
                  </a:cubicBezTo>
                  <a:cubicBezTo>
                    <a:pt x="29" y="31"/>
                    <a:pt x="31" y="43"/>
                    <a:pt x="33" y="43"/>
                  </a:cubicBezTo>
                  <a:cubicBezTo>
                    <a:pt x="36" y="43"/>
                    <a:pt x="38" y="47"/>
                    <a:pt x="36" y="52"/>
                  </a:cubicBezTo>
                  <a:cubicBezTo>
                    <a:pt x="35" y="57"/>
                    <a:pt x="41" y="58"/>
                    <a:pt x="48" y="56"/>
                  </a:cubicBezTo>
                  <a:cubicBezTo>
                    <a:pt x="54" y="53"/>
                    <a:pt x="52" y="60"/>
                    <a:pt x="58" y="59"/>
                  </a:cubicBezTo>
                  <a:close/>
                  <a:moveTo>
                    <a:pt x="37" y="62"/>
                  </a:moveTo>
                  <a:cubicBezTo>
                    <a:pt x="38" y="67"/>
                    <a:pt x="40" y="76"/>
                    <a:pt x="47" y="74"/>
                  </a:cubicBezTo>
                  <a:cubicBezTo>
                    <a:pt x="55" y="72"/>
                    <a:pt x="36" y="58"/>
                    <a:pt x="37" y="62"/>
                  </a:cubicBezTo>
                  <a:close/>
                  <a:moveTo>
                    <a:pt x="55" y="94"/>
                  </a:moveTo>
                  <a:cubicBezTo>
                    <a:pt x="57" y="94"/>
                    <a:pt x="61" y="94"/>
                    <a:pt x="61" y="91"/>
                  </a:cubicBezTo>
                  <a:cubicBezTo>
                    <a:pt x="62" y="88"/>
                    <a:pt x="65" y="97"/>
                    <a:pt x="62" y="100"/>
                  </a:cubicBezTo>
                  <a:cubicBezTo>
                    <a:pt x="59" y="103"/>
                    <a:pt x="59" y="111"/>
                    <a:pt x="64" y="112"/>
                  </a:cubicBezTo>
                  <a:cubicBezTo>
                    <a:pt x="69" y="113"/>
                    <a:pt x="77" y="97"/>
                    <a:pt x="76" y="94"/>
                  </a:cubicBezTo>
                  <a:cubicBezTo>
                    <a:pt x="75" y="91"/>
                    <a:pt x="71" y="96"/>
                    <a:pt x="72" y="92"/>
                  </a:cubicBezTo>
                  <a:cubicBezTo>
                    <a:pt x="73" y="88"/>
                    <a:pt x="60" y="78"/>
                    <a:pt x="55" y="79"/>
                  </a:cubicBezTo>
                  <a:cubicBezTo>
                    <a:pt x="50" y="80"/>
                    <a:pt x="51" y="95"/>
                    <a:pt x="55" y="94"/>
                  </a:cubicBezTo>
                  <a:close/>
                  <a:moveTo>
                    <a:pt x="16" y="101"/>
                  </a:moveTo>
                  <a:cubicBezTo>
                    <a:pt x="11" y="107"/>
                    <a:pt x="0" y="116"/>
                    <a:pt x="2" y="119"/>
                  </a:cubicBezTo>
                  <a:cubicBezTo>
                    <a:pt x="4" y="123"/>
                    <a:pt x="16" y="105"/>
                    <a:pt x="22" y="100"/>
                  </a:cubicBezTo>
                  <a:cubicBezTo>
                    <a:pt x="28" y="96"/>
                    <a:pt x="27" y="92"/>
                    <a:pt x="25" y="88"/>
                  </a:cubicBezTo>
                  <a:cubicBezTo>
                    <a:pt x="23" y="84"/>
                    <a:pt x="21" y="95"/>
                    <a:pt x="16" y="101"/>
                  </a:cubicBezTo>
                  <a:close/>
                  <a:moveTo>
                    <a:pt x="75" y="107"/>
                  </a:moveTo>
                  <a:cubicBezTo>
                    <a:pt x="77" y="111"/>
                    <a:pt x="86" y="105"/>
                    <a:pt x="84" y="102"/>
                  </a:cubicBezTo>
                  <a:cubicBezTo>
                    <a:pt x="81" y="99"/>
                    <a:pt x="74" y="105"/>
                    <a:pt x="75" y="107"/>
                  </a:cubicBezTo>
                  <a:close/>
                  <a:moveTo>
                    <a:pt x="105" y="133"/>
                  </a:moveTo>
                  <a:cubicBezTo>
                    <a:pt x="109" y="129"/>
                    <a:pt x="103" y="116"/>
                    <a:pt x="103" y="108"/>
                  </a:cubicBezTo>
                  <a:cubicBezTo>
                    <a:pt x="103" y="100"/>
                    <a:pt x="92" y="103"/>
                    <a:pt x="95" y="108"/>
                  </a:cubicBezTo>
                  <a:cubicBezTo>
                    <a:pt x="98" y="113"/>
                    <a:pt x="89" y="109"/>
                    <a:pt x="88" y="114"/>
                  </a:cubicBezTo>
                  <a:cubicBezTo>
                    <a:pt x="88" y="119"/>
                    <a:pt x="81" y="115"/>
                    <a:pt x="82" y="119"/>
                  </a:cubicBezTo>
                  <a:cubicBezTo>
                    <a:pt x="82" y="123"/>
                    <a:pt x="75" y="119"/>
                    <a:pt x="72" y="116"/>
                  </a:cubicBezTo>
                  <a:cubicBezTo>
                    <a:pt x="68" y="114"/>
                    <a:pt x="64" y="123"/>
                    <a:pt x="59" y="124"/>
                  </a:cubicBezTo>
                  <a:cubicBezTo>
                    <a:pt x="54" y="125"/>
                    <a:pt x="51" y="136"/>
                    <a:pt x="54" y="136"/>
                  </a:cubicBezTo>
                  <a:cubicBezTo>
                    <a:pt x="58" y="135"/>
                    <a:pt x="60" y="130"/>
                    <a:pt x="64" y="130"/>
                  </a:cubicBezTo>
                  <a:cubicBezTo>
                    <a:pt x="68" y="131"/>
                    <a:pt x="67" y="126"/>
                    <a:pt x="73" y="127"/>
                  </a:cubicBezTo>
                  <a:cubicBezTo>
                    <a:pt x="78" y="128"/>
                    <a:pt x="74" y="145"/>
                    <a:pt x="82" y="147"/>
                  </a:cubicBezTo>
                  <a:cubicBezTo>
                    <a:pt x="90" y="148"/>
                    <a:pt x="90" y="153"/>
                    <a:pt x="94" y="153"/>
                  </a:cubicBezTo>
                  <a:cubicBezTo>
                    <a:pt x="97" y="153"/>
                    <a:pt x="93" y="142"/>
                    <a:pt x="93" y="138"/>
                  </a:cubicBezTo>
                  <a:cubicBezTo>
                    <a:pt x="94" y="135"/>
                    <a:pt x="101" y="138"/>
                    <a:pt x="105" y="133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477" name="Freeform 144"/>
            <p:cNvSpPr>
              <a:spLocks noEditPoints="1"/>
            </p:cNvSpPr>
            <p:nvPr/>
          </p:nvSpPr>
          <p:spPr bwMode="auto">
            <a:xfrm>
              <a:off x="8489790" y="4077784"/>
              <a:ext cx="307706" cy="194999"/>
            </a:xfrm>
            <a:custGeom>
              <a:avLst/>
              <a:gdLst/>
              <a:ahLst/>
              <a:cxnLst>
                <a:cxn ang="0">
                  <a:pos x="102" y="84"/>
                </a:cxn>
                <a:cxn ang="0">
                  <a:pos x="94" y="76"/>
                </a:cxn>
                <a:cxn ang="0">
                  <a:pos x="83" y="71"/>
                </a:cxn>
                <a:cxn ang="0">
                  <a:pos x="75" y="56"/>
                </a:cxn>
                <a:cxn ang="0">
                  <a:pos x="72" y="47"/>
                </a:cxn>
                <a:cxn ang="0">
                  <a:pos x="75" y="39"/>
                </a:cxn>
                <a:cxn ang="0">
                  <a:pos x="52" y="27"/>
                </a:cxn>
                <a:cxn ang="0">
                  <a:pos x="8" y="3"/>
                </a:cxn>
                <a:cxn ang="0">
                  <a:pos x="0" y="0"/>
                </a:cxn>
                <a:cxn ang="0">
                  <a:pos x="0" y="71"/>
                </a:cxn>
                <a:cxn ang="0">
                  <a:pos x="12" y="75"/>
                </a:cxn>
                <a:cxn ang="0">
                  <a:pos x="25" y="68"/>
                </a:cxn>
                <a:cxn ang="0">
                  <a:pos x="32" y="59"/>
                </a:cxn>
                <a:cxn ang="0">
                  <a:pos x="56" y="65"/>
                </a:cxn>
                <a:cxn ang="0">
                  <a:pos x="80" y="87"/>
                </a:cxn>
                <a:cxn ang="0">
                  <a:pos x="104" y="91"/>
                </a:cxn>
                <a:cxn ang="0">
                  <a:pos x="102" y="84"/>
                </a:cxn>
                <a:cxn ang="0">
                  <a:pos x="121" y="25"/>
                </a:cxn>
                <a:cxn ang="0">
                  <a:pos x="108" y="33"/>
                </a:cxn>
                <a:cxn ang="0">
                  <a:pos x="84" y="34"/>
                </a:cxn>
                <a:cxn ang="0">
                  <a:pos x="102" y="42"/>
                </a:cxn>
                <a:cxn ang="0">
                  <a:pos x="125" y="30"/>
                </a:cxn>
                <a:cxn ang="0">
                  <a:pos x="129" y="20"/>
                </a:cxn>
                <a:cxn ang="0">
                  <a:pos x="121" y="25"/>
                </a:cxn>
                <a:cxn ang="0">
                  <a:pos x="133" y="12"/>
                </a:cxn>
                <a:cxn ang="0">
                  <a:pos x="129" y="13"/>
                </a:cxn>
                <a:cxn ang="0">
                  <a:pos x="136" y="23"/>
                </a:cxn>
                <a:cxn ang="0">
                  <a:pos x="133" y="12"/>
                </a:cxn>
              </a:cxnLst>
              <a:rect l="0" t="0" r="r" b="b"/>
              <a:pathLst>
                <a:path w="143" h="91">
                  <a:moveTo>
                    <a:pt x="102" y="84"/>
                  </a:moveTo>
                  <a:cubicBezTo>
                    <a:pt x="100" y="83"/>
                    <a:pt x="94" y="79"/>
                    <a:pt x="94" y="76"/>
                  </a:cubicBezTo>
                  <a:cubicBezTo>
                    <a:pt x="95" y="74"/>
                    <a:pt x="88" y="74"/>
                    <a:pt x="83" y="71"/>
                  </a:cubicBezTo>
                  <a:cubicBezTo>
                    <a:pt x="78" y="68"/>
                    <a:pt x="80" y="58"/>
                    <a:pt x="75" y="56"/>
                  </a:cubicBezTo>
                  <a:cubicBezTo>
                    <a:pt x="70" y="54"/>
                    <a:pt x="66" y="46"/>
                    <a:pt x="72" y="47"/>
                  </a:cubicBezTo>
                  <a:cubicBezTo>
                    <a:pt x="78" y="47"/>
                    <a:pt x="79" y="44"/>
                    <a:pt x="75" y="39"/>
                  </a:cubicBezTo>
                  <a:cubicBezTo>
                    <a:pt x="70" y="35"/>
                    <a:pt x="53" y="33"/>
                    <a:pt x="52" y="27"/>
                  </a:cubicBezTo>
                  <a:cubicBezTo>
                    <a:pt x="52" y="21"/>
                    <a:pt x="21" y="6"/>
                    <a:pt x="8" y="3"/>
                  </a:cubicBezTo>
                  <a:cubicBezTo>
                    <a:pt x="6" y="2"/>
                    <a:pt x="3" y="1"/>
                    <a:pt x="0" y="0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3" y="73"/>
                    <a:pt x="7" y="75"/>
                    <a:pt x="12" y="75"/>
                  </a:cubicBezTo>
                  <a:cubicBezTo>
                    <a:pt x="26" y="76"/>
                    <a:pt x="23" y="68"/>
                    <a:pt x="25" y="68"/>
                  </a:cubicBezTo>
                  <a:cubicBezTo>
                    <a:pt x="28" y="68"/>
                    <a:pt x="29" y="63"/>
                    <a:pt x="32" y="59"/>
                  </a:cubicBezTo>
                  <a:cubicBezTo>
                    <a:pt x="35" y="56"/>
                    <a:pt x="48" y="59"/>
                    <a:pt x="56" y="65"/>
                  </a:cubicBezTo>
                  <a:cubicBezTo>
                    <a:pt x="63" y="71"/>
                    <a:pt x="72" y="88"/>
                    <a:pt x="80" y="87"/>
                  </a:cubicBezTo>
                  <a:cubicBezTo>
                    <a:pt x="88" y="85"/>
                    <a:pt x="97" y="91"/>
                    <a:pt x="104" y="91"/>
                  </a:cubicBezTo>
                  <a:cubicBezTo>
                    <a:pt x="111" y="91"/>
                    <a:pt x="105" y="85"/>
                    <a:pt x="102" y="84"/>
                  </a:cubicBezTo>
                  <a:close/>
                  <a:moveTo>
                    <a:pt x="121" y="25"/>
                  </a:moveTo>
                  <a:cubicBezTo>
                    <a:pt x="121" y="28"/>
                    <a:pt x="116" y="29"/>
                    <a:pt x="108" y="33"/>
                  </a:cubicBezTo>
                  <a:cubicBezTo>
                    <a:pt x="99" y="36"/>
                    <a:pt x="84" y="29"/>
                    <a:pt x="84" y="34"/>
                  </a:cubicBezTo>
                  <a:cubicBezTo>
                    <a:pt x="83" y="37"/>
                    <a:pt x="93" y="42"/>
                    <a:pt x="102" y="42"/>
                  </a:cubicBezTo>
                  <a:cubicBezTo>
                    <a:pt x="111" y="42"/>
                    <a:pt x="125" y="33"/>
                    <a:pt x="125" y="30"/>
                  </a:cubicBezTo>
                  <a:cubicBezTo>
                    <a:pt x="125" y="28"/>
                    <a:pt x="131" y="23"/>
                    <a:pt x="129" y="20"/>
                  </a:cubicBezTo>
                  <a:cubicBezTo>
                    <a:pt x="126" y="18"/>
                    <a:pt x="121" y="22"/>
                    <a:pt x="121" y="25"/>
                  </a:cubicBezTo>
                  <a:close/>
                  <a:moveTo>
                    <a:pt x="133" y="12"/>
                  </a:moveTo>
                  <a:cubicBezTo>
                    <a:pt x="127" y="9"/>
                    <a:pt x="123" y="6"/>
                    <a:pt x="129" y="13"/>
                  </a:cubicBezTo>
                  <a:cubicBezTo>
                    <a:pt x="136" y="19"/>
                    <a:pt x="132" y="24"/>
                    <a:pt x="136" y="23"/>
                  </a:cubicBezTo>
                  <a:cubicBezTo>
                    <a:pt x="143" y="22"/>
                    <a:pt x="138" y="15"/>
                    <a:pt x="133" y="12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478" name="Freeform 145"/>
            <p:cNvSpPr/>
            <p:nvPr/>
          </p:nvSpPr>
          <p:spPr bwMode="auto">
            <a:xfrm>
              <a:off x="7022824" y="3771869"/>
              <a:ext cx="51882" cy="100182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1" y="11"/>
                </a:cxn>
                <a:cxn ang="0">
                  <a:pos x="1" y="26"/>
                </a:cxn>
                <a:cxn ang="0">
                  <a:pos x="6" y="43"/>
                </a:cxn>
                <a:cxn ang="0">
                  <a:pos x="24" y="27"/>
                </a:cxn>
                <a:cxn ang="0">
                  <a:pos x="5" y="0"/>
                </a:cxn>
              </a:cxnLst>
              <a:rect l="0" t="0" r="r" b="b"/>
              <a:pathLst>
                <a:path w="24" h="47">
                  <a:moveTo>
                    <a:pt x="5" y="0"/>
                  </a:moveTo>
                  <a:cubicBezTo>
                    <a:pt x="2" y="1"/>
                    <a:pt x="3" y="7"/>
                    <a:pt x="1" y="11"/>
                  </a:cubicBezTo>
                  <a:cubicBezTo>
                    <a:pt x="0" y="15"/>
                    <a:pt x="0" y="20"/>
                    <a:pt x="1" y="26"/>
                  </a:cubicBezTo>
                  <a:cubicBezTo>
                    <a:pt x="1" y="32"/>
                    <a:pt x="1" y="39"/>
                    <a:pt x="6" y="43"/>
                  </a:cubicBezTo>
                  <a:cubicBezTo>
                    <a:pt x="13" y="47"/>
                    <a:pt x="23" y="36"/>
                    <a:pt x="24" y="27"/>
                  </a:cubicBezTo>
                  <a:cubicBezTo>
                    <a:pt x="24" y="17"/>
                    <a:pt x="8" y="0"/>
                    <a:pt x="5" y="0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479" name="Freeform 146"/>
            <p:cNvSpPr/>
            <p:nvPr/>
          </p:nvSpPr>
          <p:spPr bwMode="auto">
            <a:xfrm>
              <a:off x="6117599" y="4290674"/>
              <a:ext cx="180689" cy="357797"/>
            </a:xfrm>
            <a:custGeom>
              <a:avLst/>
              <a:gdLst/>
              <a:ahLst/>
              <a:cxnLst>
                <a:cxn ang="0">
                  <a:pos x="71" y="5"/>
                </a:cxn>
                <a:cxn ang="0">
                  <a:pos x="67" y="9"/>
                </a:cxn>
                <a:cxn ang="0">
                  <a:pos x="65" y="17"/>
                </a:cxn>
                <a:cxn ang="0">
                  <a:pos x="59" y="22"/>
                </a:cxn>
                <a:cxn ang="0">
                  <a:pos x="53" y="27"/>
                </a:cxn>
                <a:cxn ang="0">
                  <a:pos x="53" y="33"/>
                </a:cxn>
                <a:cxn ang="0">
                  <a:pos x="44" y="40"/>
                </a:cxn>
                <a:cxn ang="0">
                  <a:pos x="29" y="48"/>
                </a:cxn>
                <a:cxn ang="0">
                  <a:pos x="14" y="50"/>
                </a:cxn>
                <a:cxn ang="0">
                  <a:pos x="10" y="65"/>
                </a:cxn>
                <a:cxn ang="0">
                  <a:pos x="11" y="86"/>
                </a:cxn>
                <a:cxn ang="0">
                  <a:pos x="8" y="109"/>
                </a:cxn>
                <a:cxn ang="0">
                  <a:pos x="4" y="136"/>
                </a:cxn>
                <a:cxn ang="0">
                  <a:pos x="11" y="157"/>
                </a:cxn>
                <a:cxn ang="0">
                  <a:pos x="31" y="162"/>
                </a:cxn>
                <a:cxn ang="0">
                  <a:pos x="43" y="158"/>
                </a:cxn>
                <a:cxn ang="0">
                  <a:pos x="59" y="110"/>
                </a:cxn>
                <a:cxn ang="0">
                  <a:pos x="72" y="66"/>
                </a:cxn>
                <a:cxn ang="0">
                  <a:pos x="74" y="54"/>
                </a:cxn>
                <a:cxn ang="0">
                  <a:pos x="77" y="47"/>
                </a:cxn>
                <a:cxn ang="0">
                  <a:pos x="83" y="45"/>
                </a:cxn>
                <a:cxn ang="0">
                  <a:pos x="79" y="24"/>
                </a:cxn>
                <a:cxn ang="0">
                  <a:pos x="71" y="5"/>
                </a:cxn>
              </a:cxnLst>
              <a:rect l="0" t="0" r="r" b="b"/>
              <a:pathLst>
                <a:path w="84" h="166">
                  <a:moveTo>
                    <a:pt x="71" y="5"/>
                  </a:moveTo>
                  <a:cubicBezTo>
                    <a:pt x="70" y="0"/>
                    <a:pt x="68" y="7"/>
                    <a:pt x="67" y="9"/>
                  </a:cubicBezTo>
                  <a:cubicBezTo>
                    <a:pt x="66" y="10"/>
                    <a:pt x="65" y="14"/>
                    <a:pt x="65" y="17"/>
                  </a:cubicBezTo>
                  <a:cubicBezTo>
                    <a:pt x="66" y="19"/>
                    <a:pt x="61" y="22"/>
                    <a:pt x="59" y="22"/>
                  </a:cubicBezTo>
                  <a:cubicBezTo>
                    <a:pt x="56" y="21"/>
                    <a:pt x="52" y="23"/>
                    <a:pt x="53" y="27"/>
                  </a:cubicBezTo>
                  <a:cubicBezTo>
                    <a:pt x="54" y="30"/>
                    <a:pt x="51" y="30"/>
                    <a:pt x="53" y="33"/>
                  </a:cubicBezTo>
                  <a:cubicBezTo>
                    <a:pt x="54" y="36"/>
                    <a:pt x="49" y="39"/>
                    <a:pt x="44" y="40"/>
                  </a:cubicBezTo>
                  <a:cubicBezTo>
                    <a:pt x="40" y="40"/>
                    <a:pt x="34" y="48"/>
                    <a:pt x="29" y="48"/>
                  </a:cubicBezTo>
                  <a:cubicBezTo>
                    <a:pt x="24" y="47"/>
                    <a:pt x="19" y="51"/>
                    <a:pt x="14" y="50"/>
                  </a:cubicBezTo>
                  <a:cubicBezTo>
                    <a:pt x="10" y="50"/>
                    <a:pt x="13" y="59"/>
                    <a:pt x="10" y="65"/>
                  </a:cubicBezTo>
                  <a:cubicBezTo>
                    <a:pt x="6" y="71"/>
                    <a:pt x="8" y="78"/>
                    <a:pt x="11" y="86"/>
                  </a:cubicBezTo>
                  <a:cubicBezTo>
                    <a:pt x="14" y="93"/>
                    <a:pt x="16" y="99"/>
                    <a:pt x="8" y="109"/>
                  </a:cubicBezTo>
                  <a:cubicBezTo>
                    <a:pt x="0" y="118"/>
                    <a:pt x="1" y="129"/>
                    <a:pt x="4" y="136"/>
                  </a:cubicBezTo>
                  <a:cubicBezTo>
                    <a:pt x="7" y="142"/>
                    <a:pt x="7" y="152"/>
                    <a:pt x="11" y="157"/>
                  </a:cubicBezTo>
                  <a:cubicBezTo>
                    <a:pt x="16" y="162"/>
                    <a:pt x="28" y="166"/>
                    <a:pt x="31" y="162"/>
                  </a:cubicBezTo>
                  <a:cubicBezTo>
                    <a:pt x="35" y="158"/>
                    <a:pt x="39" y="162"/>
                    <a:pt x="43" y="158"/>
                  </a:cubicBezTo>
                  <a:cubicBezTo>
                    <a:pt x="47" y="153"/>
                    <a:pt x="54" y="127"/>
                    <a:pt x="59" y="110"/>
                  </a:cubicBezTo>
                  <a:cubicBezTo>
                    <a:pt x="65" y="93"/>
                    <a:pt x="72" y="71"/>
                    <a:pt x="72" y="66"/>
                  </a:cubicBezTo>
                  <a:cubicBezTo>
                    <a:pt x="71" y="62"/>
                    <a:pt x="76" y="59"/>
                    <a:pt x="74" y="54"/>
                  </a:cubicBezTo>
                  <a:cubicBezTo>
                    <a:pt x="72" y="49"/>
                    <a:pt x="74" y="43"/>
                    <a:pt x="77" y="47"/>
                  </a:cubicBezTo>
                  <a:cubicBezTo>
                    <a:pt x="79" y="51"/>
                    <a:pt x="82" y="51"/>
                    <a:pt x="83" y="45"/>
                  </a:cubicBezTo>
                  <a:cubicBezTo>
                    <a:pt x="84" y="40"/>
                    <a:pt x="79" y="32"/>
                    <a:pt x="79" y="24"/>
                  </a:cubicBezTo>
                  <a:cubicBezTo>
                    <a:pt x="79" y="16"/>
                    <a:pt x="72" y="9"/>
                    <a:pt x="71" y="5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480" name="Freeform 147"/>
            <p:cNvSpPr>
              <a:spLocks noEditPoints="1"/>
            </p:cNvSpPr>
            <p:nvPr/>
          </p:nvSpPr>
          <p:spPr bwMode="auto">
            <a:xfrm>
              <a:off x="6110442" y="3533933"/>
              <a:ext cx="291605" cy="177110"/>
            </a:xfrm>
            <a:custGeom>
              <a:avLst/>
              <a:gdLst/>
              <a:ahLst/>
              <a:cxnLst>
                <a:cxn ang="0">
                  <a:pos x="95" y="3"/>
                </a:cxn>
                <a:cxn ang="0">
                  <a:pos x="73" y="4"/>
                </a:cxn>
                <a:cxn ang="0">
                  <a:pos x="56" y="19"/>
                </a:cxn>
                <a:cxn ang="0">
                  <a:pos x="48" y="22"/>
                </a:cxn>
                <a:cxn ang="0">
                  <a:pos x="32" y="20"/>
                </a:cxn>
                <a:cxn ang="0">
                  <a:pos x="18" y="19"/>
                </a:cxn>
                <a:cxn ang="0">
                  <a:pos x="10" y="17"/>
                </a:cxn>
                <a:cxn ang="0">
                  <a:pos x="5" y="21"/>
                </a:cxn>
                <a:cxn ang="0">
                  <a:pos x="6" y="28"/>
                </a:cxn>
                <a:cxn ang="0">
                  <a:pos x="0" y="30"/>
                </a:cxn>
                <a:cxn ang="0">
                  <a:pos x="1" y="37"/>
                </a:cxn>
                <a:cxn ang="0">
                  <a:pos x="5" y="55"/>
                </a:cxn>
                <a:cxn ang="0">
                  <a:pos x="9" y="72"/>
                </a:cxn>
                <a:cxn ang="0">
                  <a:pos x="29" y="70"/>
                </a:cxn>
                <a:cxn ang="0">
                  <a:pos x="44" y="65"/>
                </a:cxn>
                <a:cxn ang="0">
                  <a:pos x="56" y="59"/>
                </a:cxn>
                <a:cxn ang="0">
                  <a:pos x="67" y="57"/>
                </a:cxn>
                <a:cxn ang="0">
                  <a:pos x="76" y="51"/>
                </a:cxn>
                <a:cxn ang="0">
                  <a:pos x="100" y="43"/>
                </a:cxn>
                <a:cxn ang="0">
                  <a:pos x="111" y="32"/>
                </a:cxn>
                <a:cxn ang="0">
                  <a:pos x="120" y="28"/>
                </a:cxn>
                <a:cxn ang="0">
                  <a:pos x="106" y="0"/>
                </a:cxn>
                <a:cxn ang="0">
                  <a:pos x="95" y="3"/>
                </a:cxn>
                <a:cxn ang="0">
                  <a:pos x="123" y="78"/>
                </a:cxn>
                <a:cxn ang="0">
                  <a:pos x="134" y="76"/>
                </a:cxn>
                <a:cxn ang="0">
                  <a:pos x="123" y="78"/>
                </a:cxn>
              </a:cxnLst>
              <a:rect l="0" t="0" r="r" b="b"/>
              <a:pathLst>
                <a:path w="135" h="82">
                  <a:moveTo>
                    <a:pt x="95" y="3"/>
                  </a:moveTo>
                  <a:cubicBezTo>
                    <a:pt x="90" y="4"/>
                    <a:pt x="75" y="3"/>
                    <a:pt x="73" y="4"/>
                  </a:cubicBezTo>
                  <a:cubicBezTo>
                    <a:pt x="71" y="5"/>
                    <a:pt x="58" y="15"/>
                    <a:pt x="56" y="19"/>
                  </a:cubicBezTo>
                  <a:cubicBezTo>
                    <a:pt x="54" y="24"/>
                    <a:pt x="51" y="25"/>
                    <a:pt x="48" y="22"/>
                  </a:cubicBezTo>
                  <a:cubicBezTo>
                    <a:pt x="45" y="20"/>
                    <a:pt x="33" y="21"/>
                    <a:pt x="32" y="20"/>
                  </a:cubicBezTo>
                  <a:cubicBezTo>
                    <a:pt x="31" y="19"/>
                    <a:pt x="23" y="18"/>
                    <a:pt x="18" y="19"/>
                  </a:cubicBezTo>
                  <a:cubicBezTo>
                    <a:pt x="14" y="19"/>
                    <a:pt x="12" y="17"/>
                    <a:pt x="10" y="17"/>
                  </a:cubicBezTo>
                  <a:cubicBezTo>
                    <a:pt x="8" y="18"/>
                    <a:pt x="6" y="20"/>
                    <a:pt x="5" y="21"/>
                  </a:cubicBezTo>
                  <a:cubicBezTo>
                    <a:pt x="4" y="23"/>
                    <a:pt x="6" y="26"/>
                    <a:pt x="6" y="28"/>
                  </a:cubicBezTo>
                  <a:cubicBezTo>
                    <a:pt x="5" y="28"/>
                    <a:pt x="3" y="29"/>
                    <a:pt x="0" y="30"/>
                  </a:cubicBezTo>
                  <a:cubicBezTo>
                    <a:pt x="1" y="33"/>
                    <a:pt x="2" y="35"/>
                    <a:pt x="1" y="37"/>
                  </a:cubicBezTo>
                  <a:cubicBezTo>
                    <a:pt x="0" y="41"/>
                    <a:pt x="1" y="50"/>
                    <a:pt x="5" y="55"/>
                  </a:cubicBezTo>
                  <a:cubicBezTo>
                    <a:pt x="8" y="61"/>
                    <a:pt x="7" y="70"/>
                    <a:pt x="9" y="72"/>
                  </a:cubicBezTo>
                  <a:cubicBezTo>
                    <a:pt x="10" y="74"/>
                    <a:pt x="23" y="73"/>
                    <a:pt x="29" y="70"/>
                  </a:cubicBezTo>
                  <a:cubicBezTo>
                    <a:pt x="35" y="66"/>
                    <a:pt x="39" y="65"/>
                    <a:pt x="44" y="65"/>
                  </a:cubicBezTo>
                  <a:cubicBezTo>
                    <a:pt x="48" y="65"/>
                    <a:pt x="54" y="61"/>
                    <a:pt x="56" y="59"/>
                  </a:cubicBezTo>
                  <a:cubicBezTo>
                    <a:pt x="57" y="57"/>
                    <a:pt x="64" y="57"/>
                    <a:pt x="67" y="57"/>
                  </a:cubicBezTo>
                  <a:cubicBezTo>
                    <a:pt x="70" y="58"/>
                    <a:pt x="73" y="54"/>
                    <a:pt x="76" y="51"/>
                  </a:cubicBezTo>
                  <a:cubicBezTo>
                    <a:pt x="79" y="48"/>
                    <a:pt x="89" y="47"/>
                    <a:pt x="100" y="43"/>
                  </a:cubicBezTo>
                  <a:cubicBezTo>
                    <a:pt x="110" y="40"/>
                    <a:pt x="108" y="35"/>
                    <a:pt x="111" y="32"/>
                  </a:cubicBezTo>
                  <a:cubicBezTo>
                    <a:pt x="113" y="30"/>
                    <a:pt x="116" y="30"/>
                    <a:pt x="120" y="28"/>
                  </a:cubicBezTo>
                  <a:cubicBezTo>
                    <a:pt x="115" y="18"/>
                    <a:pt x="109" y="6"/>
                    <a:pt x="106" y="0"/>
                  </a:cubicBezTo>
                  <a:cubicBezTo>
                    <a:pt x="101" y="1"/>
                    <a:pt x="97" y="3"/>
                    <a:pt x="95" y="3"/>
                  </a:cubicBezTo>
                  <a:close/>
                  <a:moveTo>
                    <a:pt x="123" y="78"/>
                  </a:moveTo>
                  <a:cubicBezTo>
                    <a:pt x="127" y="82"/>
                    <a:pt x="134" y="77"/>
                    <a:pt x="134" y="76"/>
                  </a:cubicBezTo>
                  <a:cubicBezTo>
                    <a:pt x="135" y="74"/>
                    <a:pt x="119" y="73"/>
                    <a:pt x="123" y="78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481" name="Freeform 148"/>
            <p:cNvSpPr>
              <a:spLocks noEditPoints="1"/>
            </p:cNvSpPr>
            <p:nvPr/>
          </p:nvSpPr>
          <p:spPr bwMode="auto">
            <a:xfrm>
              <a:off x="8901845" y="3472518"/>
              <a:ext cx="196788" cy="141331"/>
            </a:xfrm>
            <a:custGeom>
              <a:avLst/>
              <a:gdLst/>
              <a:ahLst/>
              <a:cxnLst>
                <a:cxn ang="0">
                  <a:pos x="1" y="3"/>
                </a:cxn>
                <a:cxn ang="0">
                  <a:pos x="15" y="19"/>
                </a:cxn>
                <a:cxn ang="0">
                  <a:pos x="1" y="3"/>
                </a:cxn>
                <a:cxn ang="0">
                  <a:pos x="22" y="17"/>
                </a:cxn>
                <a:cxn ang="0">
                  <a:pos x="32" y="24"/>
                </a:cxn>
                <a:cxn ang="0">
                  <a:pos x="22" y="17"/>
                </a:cxn>
                <a:cxn ang="0">
                  <a:pos x="60" y="37"/>
                </a:cxn>
                <a:cxn ang="0">
                  <a:pos x="44" y="28"/>
                </a:cxn>
                <a:cxn ang="0">
                  <a:pos x="60" y="37"/>
                </a:cxn>
                <a:cxn ang="0">
                  <a:pos x="58" y="47"/>
                </a:cxn>
                <a:cxn ang="0">
                  <a:pos x="69" y="54"/>
                </a:cxn>
                <a:cxn ang="0">
                  <a:pos x="58" y="47"/>
                </a:cxn>
                <a:cxn ang="0">
                  <a:pos x="78" y="58"/>
                </a:cxn>
                <a:cxn ang="0">
                  <a:pos x="89" y="63"/>
                </a:cxn>
                <a:cxn ang="0">
                  <a:pos x="78" y="58"/>
                </a:cxn>
                <a:cxn ang="0">
                  <a:pos x="70" y="36"/>
                </a:cxn>
                <a:cxn ang="0">
                  <a:pos x="79" y="51"/>
                </a:cxn>
                <a:cxn ang="0">
                  <a:pos x="70" y="36"/>
                </a:cxn>
              </a:cxnLst>
              <a:rect l="0" t="0" r="r" b="b"/>
              <a:pathLst>
                <a:path w="92" h="66">
                  <a:moveTo>
                    <a:pt x="1" y="3"/>
                  </a:moveTo>
                  <a:cubicBezTo>
                    <a:pt x="0" y="6"/>
                    <a:pt x="11" y="21"/>
                    <a:pt x="15" y="19"/>
                  </a:cubicBezTo>
                  <a:cubicBezTo>
                    <a:pt x="22" y="14"/>
                    <a:pt x="2" y="0"/>
                    <a:pt x="1" y="3"/>
                  </a:cubicBezTo>
                  <a:close/>
                  <a:moveTo>
                    <a:pt x="22" y="17"/>
                  </a:moveTo>
                  <a:cubicBezTo>
                    <a:pt x="22" y="18"/>
                    <a:pt x="30" y="26"/>
                    <a:pt x="32" y="24"/>
                  </a:cubicBezTo>
                  <a:cubicBezTo>
                    <a:pt x="34" y="23"/>
                    <a:pt x="23" y="14"/>
                    <a:pt x="22" y="17"/>
                  </a:cubicBezTo>
                  <a:close/>
                  <a:moveTo>
                    <a:pt x="60" y="37"/>
                  </a:moveTo>
                  <a:cubicBezTo>
                    <a:pt x="63" y="35"/>
                    <a:pt x="44" y="25"/>
                    <a:pt x="44" y="28"/>
                  </a:cubicBezTo>
                  <a:cubicBezTo>
                    <a:pt x="44" y="31"/>
                    <a:pt x="57" y="38"/>
                    <a:pt x="60" y="37"/>
                  </a:cubicBezTo>
                  <a:close/>
                  <a:moveTo>
                    <a:pt x="58" y="47"/>
                  </a:moveTo>
                  <a:cubicBezTo>
                    <a:pt x="59" y="52"/>
                    <a:pt x="66" y="55"/>
                    <a:pt x="69" y="54"/>
                  </a:cubicBezTo>
                  <a:cubicBezTo>
                    <a:pt x="72" y="52"/>
                    <a:pt x="57" y="42"/>
                    <a:pt x="58" y="47"/>
                  </a:cubicBezTo>
                  <a:close/>
                  <a:moveTo>
                    <a:pt x="78" y="58"/>
                  </a:moveTo>
                  <a:cubicBezTo>
                    <a:pt x="79" y="60"/>
                    <a:pt x="85" y="66"/>
                    <a:pt x="89" y="63"/>
                  </a:cubicBezTo>
                  <a:cubicBezTo>
                    <a:pt x="92" y="61"/>
                    <a:pt x="78" y="56"/>
                    <a:pt x="78" y="58"/>
                  </a:cubicBezTo>
                  <a:close/>
                  <a:moveTo>
                    <a:pt x="70" y="36"/>
                  </a:moveTo>
                  <a:cubicBezTo>
                    <a:pt x="67" y="42"/>
                    <a:pt x="77" y="51"/>
                    <a:pt x="79" y="51"/>
                  </a:cubicBezTo>
                  <a:cubicBezTo>
                    <a:pt x="80" y="52"/>
                    <a:pt x="72" y="32"/>
                    <a:pt x="70" y="3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482" name="Freeform 149"/>
            <p:cNvSpPr>
              <a:spLocks noEditPoints="1"/>
            </p:cNvSpPr>
            <p:nvPr/>
          </p:nvSpPr>
          <p:spPr bwMode="auto">
            <a:xfrm>
              <a:off x="8901845" y="3472518"/>
              <a:ext cx="196788" cy="141331"/>
            </a:xfrm>
            <a:custGeom>
              <a:avLst/>
              <a:gdLst/>
              <a:ahLst/>
              <a:cxnLst>
                <a:cxn ang="0">
                  <a:pos x="1" y="3"/>
                </a:cxn>
                <a:cxn ang="0">
                  <a:pos x="15" y="19"/>
                </a:cxn>
                <a:cxn ang="0">
                  <a:pos x="1" y="3"/>
                </a:cxn>
                <a:cxn ang="0">
                  <a:pos x="22" y="17"/>
                </a:cxn>
                <a:cxn ang="0">
                  <a:pos x="32" y="24"/>
                </a:cxn>
                <a:cxn ang="0">
                  <a:pos x="22" y="17"/>
                </a:cxn>
                <a:cxn ang="0">
                  <a:pos x="60" y="37"/>
                </a:cxn>
                <a:cxn ang="0">
                  <a:pos x="44" y="28"/>
                </a:cxn>
                <a:cxn ang="0">
                  <a:pos x="60" y="37"/>
                </a:cxn>
                <a:cxn ang="0">
                  <a:pos x="58" y="47"/>
                </a:cxn>
                <a:cxn ang="0">
                  <a:pos x="69" y="54"/>
                </a:cxn>
                <a:cxn ang="0">
                  <a:pos x="58" y="47"/>
                </a:cxn>
                <a:cxn ang="0">
                  <a:pos x="78" y="58"/>
                </a:cxn>
                <a:cxn ang="0">
                  <a:pos x="89" y="63"/>
                </a:cxn>
                <a:cxn ang="0">
                  <a:pos x="78" y="58"/>
                </a:cxn>
                <a:cxn ang="0">
                  <a:pos x="70" y="36"/>
                </a:cxn>
                <a:cxn ang="0">
                  <a:pos x="79" y="51"/>
                </a:cxn>
                <a:cxn ang="0">
                  <a:pos x="70" y="36"/>
                </a:cxn>
              </a:cxnLst>
              <a:rect l="0" t="0" r="r" b="b"/>
              <a:pathLst>
                <a:path w="92" h="66">
                  <a:moveTo>
                    <a:pt x="1" y="3"/>
                  </a:moveTo>
                  <a:cubicBezTo>
                    <a:pt x="0" y="6"/>
                    <a:pt x="11" y="21"/>
                    <a:pt x="15" y="19"/>
                  </a:cubicBezTo>
                  <a:cubicBezTo>
                    <a:pt x="22" y="14"/>
                    <a:pt x="2" y="0"/>
                    <a:pt x="1" y="3"/>
                  </a:cubicBezTo>
                  <a:close/>
                  <a:moveTo>
                    <a:pt x="22" y="17"/>
                  </a:moveTo>
                  <a:cubicBezTo>
                    <a:pt x="22" y="18"/>
                    <a:pt x="30" y="26"/>
                    <a:pt x="32" y="24"/>
                  </a:cubicBezTo>
                  <a:cubicBezTo>
                    <a:pt x="34" y="23"/>
                    <a:pt x="23" y="14"/>
                    <a:pt x="22" y="17"/>
                  </a:cubicBezTo>
                  <a:close/>
                  <a:moveTo>
                    <a:pt x="60" y="37"/>
                  </a:moveTo>
                  <a:cubicBezTo>
                    <a:pt x="63" y="35"/>
                    <a:pt x="44" y="25"/>
                    <a:pt x="44" y="28"/>
                  </a:cubicBezTo>
                  <a:cubicBezTo>
                    <a:pt x="44" y="31"/>
                    <a:pt x="57" y="38"/>
                    <a:pt x="60" y="37"/>
                  </a:cubicBezTo>
                  <a:close/>
                  <a:moveTo>
                    <a:pt x="58" y="47"/>
                  </a:moveTo>
                  <a:cubicBezTo>
                    <a:pt x="59" y="52"/>
                    <a:pt x="66" y="55"/>
                    <a:pt x="69" y="54"/>
                  </a:cubicBezTo>
                  <a:cubicBezTo>
                    <a:pt x="72" y="52"/>
                    <a:pt x="57" y="42"/>
                    <a:pt x="58" y="47"/>
                  </a:cubicBezTo>
                  <a:close/>
                  <a:moveTo>
                    <a:pt x="78" y="58"/>
                  </a:moveTo>
                  <a:cubicBezTo>
                    <a:pt x="79" y="60"/>
                    <a:pt x="85" y="66"/>
                    <a:pt x="89" y="63"/>
                  </a:cubicBezTo>
                  <a:cubicBezTo>
                    <a:pt x="92" y="61"/>
                    <a:pt x="78" y="56"/>
                    <a:pt x="78" y="58"/>
                  </a:cubicBezTo>
                  <a:close/>
                  <a:moveTo>
                    <a:pt x="70" y="36"/>
                  </a:moveTo>
                  <a:cubicBezTo>
                    <a:pt x="67" y="42"/>
                    <a:pt x="77" y="51"/>
                    <a:pt x="79" y="51"/>
                  </a:cubicBezTo>
                  <a:cubicBezTo>
                    <a:pt x="80" y="52"/>
                    <a:pt x="72" y="32"/>
                    <a:pt x="70" y="36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483" name="Freeform 150"/>
            <p:cNvSpPr>
              <a:spLocks noEditPoints="1"/>
            </p:cNvSpPr>
            <p:nvPr/>
          </p:nvSpPr>
          <p:spPr bwMode="auto">
            <a:xfrm>
              <a:off x="7802820" y="4270993"/>
              <a:ext cx="996465" cy="887337"/>
            </a:xfrm>
            <a:custGeom>
              <a:avLst/>
              <a:gdLst/>
              <a:ahLst/>
              <a:cxnLst>
                <a:cxn ang="0">
                  <a:pos x="457" y="180"/>
                </a:cxn>
                <a:cxn ang="0">
                  <a:pos x="438" y="160"/>
                </a:cxn>
                <a:cxn ang="0">
                  <a:pos x="424" y="139"/>
                </a:cxn>
                <a:cxn ang="0">
                  <a:pos x="410" y="124"/>
                </a:cxn>
                <a:cxn ang="0">
                  <a:pos x="378" y="93"/>
                </a:cxn>
                <a:cxn ang="0">
                  <a:pos x="367" y="53"/>
                </a:cxn>
                <a:cxn ang="0">
                  <a:pos x="347" y="33"/>
                </a:cxn>
                <a:cxn ang="0">
                  <a:pos x="329" y="10"/>
                </a:cxn>
                <a:cxn ang="0">
                  <a:pos x="324" y="51"/>
                </a:cxn>
                <a:cxn ang="0">
                  <a:pos x="297" y="76"/>
                </a:cxn>
                <a:cxn ang="0">
                  <a:pos x="265" y="59"/>
                </a:cxn>
                <a:cxn ang="0">
                  <a:pos x="259" y="35"/>
                </a:cxn>
                <a:cxn ang="0">
                  <a:pos x="268" y="17"/>
                </a:cxn>
                <a:cxn ang="0">
                  <a:pos x="251" y="19"/>
                </a:cxn>
                <a:cxn ang="0">
                  <a:pos x="222" y="13"/>
                </a:cxn>
                <a:cxn ang="0">
                  <a:pos x="194" y="32"/>
                </a:cxn>
                <a:cxn ang="0">
                  <a:pos x="184" y="51"/>
                </a:cxn>
                <a:cxn ang="0">
                  <a:pos x="167" y="44"/>
                </a:cxn>
                <a:cxn ang="0">
                  <a:pos x="147" y="46"/>
                </a:cxn>
                <a:cxn ang="0">
                  <a:pos x="131" y="55"/>
                </a:cxn>
                <a:cxn ang="0">
                  <a:pos x="123" y="73"/>
                </a:cxn>
                <a:cxn ang="0">
                  <a:pos x="106" y="75"/>
                </a:cxn>
                <a:cxn ang="0">
                  <a:pos x="69" y="110"/>
                </a:cxn>
                <a:cxn ang="0">
                  <a:pos x="34" y="121"/>
                </a:cxn>
                <a:cxn ang="0">
                  <a:pos x="13" y="130"/>
                </a:cxn>
                <a:cxn ang="0">
                  <a:pos x="6" y="169"/>
                </a:cxn>
                <a:cxn ang="0">
                  <a:pos x="9" y="187"/>
                </a:cxn>
                <a:cxn ang="0">
                  <a:pos x="22" y="227"/>
                </a:cxn>
                <a:cxn ang="0">
                  <a:pos x="23" y="277"/>
                </a:cxn>
                <a:cxn ang="0">
                  <a:pos x="56" y="294"/>
                </a:cxn>
                <a:cxn ang="0">
                  <a:pos x="104" y="280"/>
                </a:cxn>
                <a:cxn ang="0">
                  <a:pos x="157" y="260"/>
                </a:cxn>
                <a:cxn ang="0">
                  <a:pos x="219" y="256"/>
                </a:cxn>
                <a:cxn ang="0">
                  <a:pos x="240" y="268"/>
                </a:cxn>
                <a:cxn ang="0">
                  <a:pos x="262" y="287"/>
                </a:cxn>
                <a:cxn ang="0">
                  <a:pos x="278" y="285"/>
                </a:cxn>
                <a:cxn ang="0">
                  <a:pos x="288" y="289"/>
                </a:cxn>
                <a:cxn ang="0">
                  <a:pos x="304" y="317"/>
                </a:cxn>
                <a:cxn ang="0">
                  <a:pos x="344" y="344"/>
                </a:cxn>
                <a:cxn ang="0">
                  <a:pos x="365" y="341"/>
                </a:cxn>
                <a:cxn ang="0">
                  <a:pos x="379" y="348"/>
                </a:cxn>
                <a:cxn ang="0">
                  <a:pos x="419" y="330"/>
                </a:cxn>
                <a:cxn ang="0">
                  <a:pos x="443" y="266"/>
                </a:cxn>
                <a:cxn ang="0">
                  <a:pos x="458" y="228"/>
                </a:cxn>
                <a:cxn ang="0">
                  <a:pos x="210" y="11"/>
                </a:cxn>
                <a:cxn ang="0">
                  <a:pos x="266" y="307"/>
                </a:cxn>
                <a:cxn ang="0">
                  <a:pos x="379" y="376"/>
                </a:cxn>
                <a:cxn ang="0">
                  <a:pos x="380" y="411"/>
                </a:cxn>
                <a:cxn ang="0">
                  <a:pos x="395" y="402"/>
                </a:cxn>
                <a:cxn ang="0">
                  <a:pos x="379" y="376"/>
                </a:cxn>
              </a:cxnLst>
              <a:rect l="0" t="0" r="r" b="b"/>
              <a:pathLst>
                <a:path w="463" h="412">
                  <a:moveTo>
                    <a:pt x="460" y="207"/>
                  </a:moveTo>
                  <a:cubicBezTo>
                    <a:pt x="462" y="205"/>
                    <a:pt x="459" y="197"/>
                    <a:pt x="457" y="198"/>
                  </a:cubicBezTo>
                  <a:cubicBezTo>
                    <a:pt x="456" y="200"/>
                    <a:pt x="456" y="186"/>
                    <a:pt x="457" y="180"/>
                  </a:cubicBezTo>
                  <a:cubicBezTo>
                    <a:pt x="458" y="173"/>
                    <a:pt x="457" y="174"/>
                    <a:pt x="454" y="177"/>
                  </a:cubicBezTo>
                  <a:cubicBezTo>
                    <a:pt x="451" y="181"/>
                    <a:pt x="447" y="171"/>
                    <a:pt x="447" y="169"/>
                  </a:cubicBezTo>
                  <a:cubicBezTo>
                    <a:pt x="446" y="166"/>
                    <a:pt x="442" y="159"/>
                    <a:pt x="438" y="160"/>
                  </a:cubicBezTo>
                  <a:cubicBezTo>
                    <a:pt x="434" y="161"/>
                    <a:pt x="436" y="154"/>
                    <a:pt x="432" y="155"/>
                  </a:cubicBezTo>
                  <a:cubicBezTo>
                    <a:pt x="428" y="156"/>
                    <a:pt x="428" y="149"/>
                    <a:pt x="428" y="143"/>
                  </a:cubicBezTo>
                  <a:cubicBezTo>
                    <a:pt x="429" y="137"/>
                    <a:pt x="426" y="142"/>
                    <a:pt x="424" y="139"/>
                  </a:cubicBezTo>
                  <a:cubicBezTo>
                    <a:pt x="422" y="137"/>
                    <a:pt x="420" y="139"/>
                    <a:pt x="417" y="140"/>
                  </a:cubicBezTo>
                  <a:cubicBezTo>
                    <a:pt x="415" y="141"/>
                    <a:pt x="414" y="135"/>
                    <a:pt x="415" y="132"/>
                  </a:cubicBezTo>
                  <a:cubicBezTo>
                    <a:pt x="415" y="130"/>
                    <a:pt x="414" y="127"/>
                    <a:pt x="410" y="124"/>
                  </a:cubicBezTo>
                  <a:cubicBezTo>
                    <a:pt x="407" y="121"/>
                    <a:pt x="406" y="119"/>
                    <a:pt x="407" y="116"/>
                  </a:cubicBezTo>
                  <a:cubicBezTo>
                    <a:pt x="407" y="112"/>
                    <a:pt x="385" y="101"/>
                    <a:pt x="381" y="100"/>
                  </a:cubicBezTo>
                  <a:cubicBezTo>
                    <a:pt x="376" y="99"/>
                    <a:pt x="380" y="94"/>
                    <a:pt x="378" y="93"/>
                  </a:cubicBezTo>
                  <a:cubicBezTo>
                    <a:pt x="376" y="91"/>
                    <a:pt x="375" y="84"/>
                    <a:pt x="375" y="79"/>
                  </a:cubicBezTo>
                  <a:cubicBezTo>
                    <a:pt x="375" y="73"/>
                    <a:pt x="368" y="72"/>
                    <a:pt x="368" y="67"/>
                  </a:cubicBezTo>
                  <a:cubicBezTo>
                    <a:pt x="369" y="63"/>
                    <a:pt x="366" y="58"/>
                    <a:pt x="367" y="53"/>
                  </a:cubicBezTo>
                  <a:cubicBezTo>
                    <a:pt x="367" y="48"/>
                    <a:pt x="360" y="47"/>
                    <a:pt x="359" y="44"/>
                  </a:cubicBezTo>
                  <a:cubicBezTo>
                    <a:pt x="359" y="42"/>
                    <a:pt x="355" y="44"/>
                    <a:pt x="351" y="45"/>
                  </a:cubicBezTo>
                  <a:cubicBezTo>
                    <a:pt x="346" y="45"/>
                    <a:pt x="347" y="39"/>
                    <a:pt x="347" y="33"/>
                  </a:cubicBezTo>
                  <a:cubicBezTo>
                    <a:pt x="348" y="28"/>
                    <a:pt x="345" y="18"/>
                    <a:pt x="342" y="15"/>
                  </a:cubicBezTo>
                  <a:cubicBezTo>
                    <a:pt x="338" y="13"/>
                    <a:pt x="338" y="3"/>
                    <a:pt x="336" y="2"/>
                  </a:cubicBezTo>
                  <a:cubicBezTo>
                    <a:pt x="335" y="0"/>
                    <a:pt x="329" y="7"/>
                    <a:pt x="329" y="10"/>
                  </a:cubicBezTo>
                  <a:cubicBezTo>
                    <a:pt x="329" y="13"/>
                    <a:pt x="329" y="17"/>
                    <a:pt x="326" y="19"/>
                  </a:cubicBezTo>
                  <a:cubicBezTo>
                    <a:pt x="324" y="21"/>
                    <a:pt x="328" y="29"/>
                    <a:pt x="325" y="31"/>
                  </a:cubicBezTo>
                  <a:cubicBezTo>
                    <a:pt x="322" y="34"/>
                    <a:pt x="325" y="45"/>
                    <a:pt x="324" y="51"/>
                  </a:cubicBezTo>
                  <a:cubicBezTo>
                    <a:pt x="323" y="58"/>
                    <a:pt x="323" y="64"/>
                    <a:pt x="320" y="69"/>
                  </a:cubicBezTo>
                  <a:cubicBezTo>
                    <a:pt x="317" y="73"/>
                    <a:pt x="317" y="80"/>
                    <a:pt x="311" y="82"/>
                  </a:cubicBezTo>
                  <a:cubicBezTo>
                    <a:pt x="305" y="84"/>
                    <a:pt x="297" y="79"/>
                    <a:pt x="297" y="76"/>
                  </a:cubicBezTo>
                  <a:cubicBezTo>
                    <a:pt x="297" y="73"/>
                    <a:pt x="291" y="71"/>
                    <a:pt x="287" y="71"/>
                  </a:cubicBezTo>
                  <a:cubicBezTo>
                    <a:pt x="284" y="72"/>
                    <a:pt x="282" y="67"/>
                    <a:pt x="276" y="63"/>
                  </a:cubicBezTo>
                  <a:cubicBezTo>
                    <a:pt x="271" y="58"/>
                    <a:pt x="266" y="64"/>
                    <a:pt x="265" y="59"/>
                  </a:cubicBezTo>
                  <a:cubicBezTo>
                    <a:pt x="263" y="54"/>
                    <a:pt x="261" y="53"/>
                    <a:pt x="257" y="50"/>
                  </a:cubicBezTo>
                  <a:cubicBezTo>
                    <a:pt x="253" y="47"/>
                    <a:pt x="254" y="47"/>
                    <a:pt x="258" y="45"/>
                  </a:cubicBezTo>
                  <a:cubicBezTo>
                    <a:pt x="262" y="42"/>
                    <a:pt x="261" y="38"/>
                    <a:pt x="259" y="35"/>
                  </a:cubicBezTo>
                  <a:cubicBezTo>
                    <a:pt x="257" y="32"/>
                    <a:pt x="261" y="33"/>
                    <a:pt x="266" y="30"/>
                  </a:cubicBezTo>
                  <a:cubicBezTo>
                    <a:pt x="271" y="27"/>
                    <a:pt x="266" y="24"/>
                    <a:pt x="270" y="22"/>
                  </a:cubicBezTo>
                  <a:cubicBezTo>
                    <a:pt x="274" y="21"/>
                    <a:pt x="272" y="18"/>
                    <a:pt x="268" y="17"/>
                  </a:cubicBezTo>
                  <a:cubicBezTo>
                    <a:pt x="264" y="16"/>
                    <a:pt x="265" y="21"/>
                    <a:pt x="263" y="21"/>
                  </a:cubicBezTo>
                  <a:cubicBezTo>
                    <a:pt x="262" y="22"/>
                    <a:pt x="260" y="15"/>
                    <a:pt x="259" y="15"/>
                  </a:cubicBezTo>
                  <a:cubicBezTo>
                    <a:pt x="258" y="16"/>
                    <a:pt x="253" y="22"/>
                    <a:pt x="251" y="19"/>
                  </a:cubicBezTo>
                  <a:cubicBezTo>
                    <a:pt x="248" y="16"/>
                    <a:pt x="234" y="13"/>
                    <a:pt x="229" y="12"/>
                  </a:cubicBezTo>
                  <a:cubicBezTo>
                    <a:pt x="223" y="11"/>
                    <a:pt x="221" y="4"/>
                    <a:pt x="218" y="6"/>
                  </a:cubicBezTo>
                  <a:cubicBezTo>
                    <a:pt x="215" y="7"/>
                    <a:pt x="219" y="9"/>
                    <a:pt x="222" y="13"/>
                  </a:cubicBezTo>
                  <a:cubicBezTo>
                    <a:pt x="226" y="17"/>
                    <a:pt x="210" y="20"/>
                    <a:pt x="205" y="18"/>
                  </a:cubicBezTo>
                  <a:cubicBezTo>
                    <a:pt x="200" y="17"/>
                    <a:pt x="206" y="22"/>
                    <a:pt x="202" y="22"/>
                  </a:cubicBezTo>
                  <a:cubicBezTo>
                    <a:pt x="198" y="21"/>
                    <a:pt x="197" y="28"/>
                    <a:pt x="194" y="32"/>
                  </a:cubicBezTo>
                  <a:cubicBezTo>
                    <a:pt x="191" y="35"/>
                    <a:pt x="193" y="38"/>
                    <a:pt x="189" y="40"/>
                  </a:cubicBezTo>
                  <a:cubicBezTo>
                    <a:pt x="186" y="42"/>
                    <a:pt x="186" y="45"/>
                    <a:pt x="190" y="50"/>
                  </a:cubicBezTo>
                  <a:cubicBezTo>
                    <a:pt x="194" y="54"/>
                    <a:pt x="188" y="55"/>
                    <a:pt x="184" y="51"/>
                  </a:cubicBezTo>
                  <a:cubicBezTo>
                    <a:pt x="180" y="47"/>
                    <a:pt x="177" y="47"/>
                    <a:pt x="177" y="51"/>
                  </a:cubicBezTo>
                  <a:cubicBezTo>
                    <a:pt x="177" y="56"/>
                    <a:pt x="172" y="54"/>
                    <a:pt x="173" y="49"/>
                  </a:cubicBezTo>
                  <a:cubicBezTo>
                    <a:pt x="174" y="44"/>
                    <a:pt x="168" y="46"/>
                    <a:pt x="167" y="44"/>
                  </a:cubicBezTo>
                  <a:cubicBezTo>
                    <a:pt x="166" y="41"/>
                    <a:pt x="161" y="36"/>
                    <a:pt x="157" y="37"/>
                  </a:cubicBezTo>
                  <a:cubicBezTo>
                    <a:pt x="154" y="37"/>
                    <a:pt x="154" y="40"/>
                    <a:pt x="151" y="40"/>
                  </a:cubicBezTo>
                  <a:cubicBezTo>
                    <a:pt x="148" y="40"/>
                    <a:pt x="147" y="42"/>
                    <a:pt x="147" y="46"/>
                  </a:cubicBezTo>
                  <a:cubicBezTo>
                    <a:pt x="148" y="49"/>
                    <a:pt x="142" y="45"/>
                    <a:pt x="139" y="46"/>
                  </a:cubicBezTo>
                  <a:cubicBezTo>
                    <a:pt x="135" y="46"/>
                    <a:pt x="139" y="51"/>
                    <a:pt x="137" y="51"/>
                  </a:cubicBezTo>
                  <a:cubicBezTo>
                    <a:pt x="135" y="51"/>
                    <a:pt x="135" y="55"/>
                    <a:pt x="131" y="55"/>
                  </a:cubicBezTo>
                  <a:cubicBezTo>
                    <a:pt x="128" y="55"/>
                    <a:pt x="129" y="62"/>
                    <a:pt x="129" y="66"/>
                  </a:cubicBezTo>
                  <a:cubicBezTo>
                    <a:pt x="130" y="69"/>
                    <a:pt x="124" y="64"/>
                    <a:pt x="121" y="65"/>
                  </a:cubicBezTo>
                  <a:cubicBezTo>
                    <a:pt x="118" y="66"/>
                    <a:pt x="122" y="69"/>
                    <a:pt x="123" y="73"/>
                  </a:cubicBezTo>
                  <a:cubicBezTo>
                    <a:pt x="124" y="78"/>
                    <a:pt x="121" y="77"/>
                    <a:pt x="119" y="79"/>
                  </a:cubicBezTo>
                  <a:cubicBezTo>
                    <a:pt x="117" y="81"/>
                    <a:pt x="115" y="74"/>
                    <a:pt x="115" y="71"/>
                  </a:cubicBezTo>
                  <a:cubicBezTo>
                    <a:pt x="115" y="67"/>
                    <a:pt x="110" y="70"/>
                    <a:pt x="106" y="75"/>
                  </a:cubicBezTo>
                  <a:cubicBezTo>
                    <a:pt x="101" y="80"/>
                    <a:pt x="107" y="87"/>
                    <a:pt x="105" y="88"/>
                  </a:cubicBezTo>
                  <a:cubicBezTo>
                    <a:pt x="103" y="90"/>
                    <a:pt x="94" y="98"/>
                    <a:pt x="89" y="104"/>
                  </a:cubicBezTo>
                  <a:cubicBezTo>
                    <a:pt x="84" y="111"/>
                    <a:pt x="73" y="107"/>
                    <a:pt x="69" y="110"/>
                  </a:cubicBezTo>
                  <a:cubicBezTo>
                    <a:pt x="66" y="113"/>
                    <a:pt x="62" y="111"/>
                    <a:pt x="58" y="113"/>
                  </a:cubicBezTo>
                  <a:cubicBezTo>
                    <a:pt x="55" y="116"/>
                    <a:pt x="48" y="121"/>
                    <a:pt x="48" y="118"/>
                  </a:cubicBezTo>
                  <a:cubicBezTo>
                    <a:pt x="47" y="115"/>
                    <a:pt x="38" y="117"/>
                    <a:pt x="34" y="121"/>
                  </a:cubicBezTo>
                  <a:cubicBezTo>
                    <a:pt x="30" y="125"/>
                    <a:pt x="24" y="129"/>
                    <a:pt x="20" y="129"/>
                  </a:cubicBezTo>
                  <a:cubicBezTo>
                    <a:pt x="16" y="129"/>
                    <a:pt x="16" y="136"/>
                    <a:pt x="14" y="137"/>
                  </a:cubicBezTo>
                  <a:cubicBezTo>
                    <a:pt x="12" y="139"/>
                    <a:pt x="13" y="132"/>
                    <a:pt x="13" y="130"/>
                  </a:cubicBezTo>
                  <a:cubicBezTo>
                    <a:pt x="13" y="129"/>
                    <a:pt x="9" y="133"/>
                    <a:pt x="7" y="139"/>
                  </a:cubicBezTo>
                  <a:cubicBezTo>
                    <a:pt x="5" y="144"/>
                    <a:pt x="11" y="146"/>
                    <a:pt x="8" y="151"/>
                  </a:cubicBezTo>
                  <a:cubicBezTo>
                    <a:pt x="4" y="157"/>
                    <a:pt x="0" y="162"/>
                    <a:pt x="6" y="169"/>
                  </a:cubicBezTo>
                  <a:cubicBezTo>
                    <a:pt x="11" y="176"/>
                    <a:pt x="14" y="181"/>
                    <a:pt x="12" y="184"/>
                  </a:cubicBezTo>
                  <a:cubicBezTo>
                    <a:pt x="10" y="188"/>
                    <a:pt x="7" y="177"/>
                    <a:pt x="5" y="179"/>
                  </a:cubicBezTo>
                  <a:cubicBezTo>
                    <a:pt x="4" y="180"/>
                    <a:pt x="10" y="184"/>
                    <a:pt x="9" y="187"/>
                  </a:cubicBezTo>
                  <a:cubicBezTo>
                    <a:pt x="7" y="189"/>
                    <a:pt x="2" y="178"/>
                    <a:pt x="1" y="181"/>
                  </a:cubicBezTo>
                  <a:cubicBezTo>
                    <a:pt x="0" y="183"/>
                    <a:pt x="12" y="200"/>
                    <a:pt x="12" y="206"/>
                  </a:cubicBezTo>
                  <a:cubicBezTo>
                    <a:pt x="12" y="212"/>
                    <a:pt x="22" y="218"/>
                    <a:pt x="22" y="227"/>
                  </a:cubicBezTo>
                  <a:cubicBezTo>
                    <a:pt x="21" y="236"/>
                    <a:pt x="30" y="251"/>
                    <a:pt x="32" y="253"/>
                  </a:cubicBezTo>
                  <a:cubicBezTo>
                    <a:pt x="33" y="255"/>
                    <a:pt x="28" y="261"/>
                    <a:pt x="29" y="268"/>
                  </a:cubicBezTo>
                  <a:cubicBezTo>
                    <a:pt x="30" y="275"/>
                    <a:pt x="27" y="277"/>
                    <a:pt x="23" y="277"/>
                  </a:cubicBezTo>
                  <a:cubicBezTo>
                    <a:pt x="18" y="277"/>
                    <a:pt x="21" y="284"/>
                    <a:pt x="26" y="285"/>
                  </a:cubicBezTo>
                  <a:cubicBezTo>
                    <a:pt x="30" y="285"/>
                    <a:pt x="29" y="289"/>
                    <a:pt x="34" y="292"/>
                  </a:cubicBezTo>
                  <a:cubicBezTo>
                    <a:pt x="39" y="296"/>
                    <a:pt x="52" y="294"/>
                    <a:pt x="56" y="294"/>
                  </a:cubicBezTo>
                  <a:cubicBezTo>
                    <a:pt x="60" y="294"/>
                    <a:pt x="61" y="288"/>
                    <a:pt x="67" y="288"/>
                  </a:cubicBezTo>
                  <a:cubicBezTo>
                    <a:pt x="73" y="287"/>
                    <a:pt x="72" y="286"/>
                    <a:pt x="75" y="282"/>
                  </a:cubicBezTo>
                  <a:cubicBezTo>
                    <a:pt x="78" y="279"/>
                    <a:pt x="91" y="280"/>
                    <a:pt x="104" y="280"/>
                  </a:cubicBezTo>
                  <a:cubicBezTo>
                    <a:pt x="117" y="281"/>
                    <a:pt x="123" y="277"/>
                    <a:pt x="125" y="272"/>
                  </a:cubicBezTo>
                  <a:cubicBezTo>
                    <a:pt x="127" y="267"/>
                    <a:pt x="136" y="267"/>
                    <a:pt x="140" y="263"/>
                  </a:cubicBezTo>
                  <a:cubicBezTo>
                    <a:pt x="144" y="260"/>
                    <a:pt x="147" y="259"/>
                    <a:pt x="157" y="260"/>
                  </a:cubicBezTo>
                  <a:cubicBezTo>
                    <a:pt x="167" y="260"/>
                    <a:pt x="176" y="255"/>
                    <a:pt x="182" y="253"/>
                  </a:cubicBezTo>
                  <a:cubicBezTo>
                    <a:pt x="188" y="250"/>
                    <a:pt x="200" y="251"/>
                    <a:pt x="206" y="250"/>
                  </a:cubicBezTo>
                  <a:cubicBezTo>
                    <a:pt x="212" y="248"/>
                    <a:pt x="213" y="257"/>
                    <a:pt x="219" y="256"/>
                  </a:cubicBezTo>
                  <a:cubicBezTo>
                    <a:pt x="226" y="256"/>
                    <a:pt x="229" y="258"/>
                    <a:pt x="233" y="258"/>
                  </a:cubicBezTo>
                  <a:cubicBezTo>
                    <a:pt x="236" y="258"/>
                    <a:pt x="236" y="261"/>
                    <a:pt x="239" y="261"/>
                  </a:cubicBezTo>
                  <a:cubicBezTo>
                    <a:pt x="243" y="262"/>
                    <a:pt x="242" y="265"/>
                    <a:pt x="240" y="268"/>
                  </a:cubicBezTo>
                  <a:cubicBezTo>
                    <a:pt x="238" y="272"/>
                    <a:pt x="245" y="271"/>
                    <a:pt x="250" y="278"/>
                  </a:cubicBezTo>
                  <a:cubicBezTo>
                    <a:pt x="255" y="284"/>
                    <a:pt x="250" y="285"/>
                    <a:pt x="253" y="290"/>
                  </a:cubicBezTo>
                  <a:cubicBezTo>
                    <a:pt x="255" y="295"/>
                    <a:pt x="257" y="294"/>
                    <a:pt x="262" y="287"/>
                  </a:cubicBezTo>
                  <a:cubicBezTo>
                    <a:pt x="267" y="280"/>
                    <a:pt x="272" y="285"/>
                    <a:pt x="273" y="279"/>
                  </a:cubicBezTo>
                  <a:cubicBezTo>
                    <a:pt x="274" y="273"/>
                    <a:pt x="279" y="266"/>
                    <a:pt x="283" y="269"/>
                  </a:cubicBezTo>
                  <a:cubicBezTo>
                    <a:pt x="286" y="272"/>
                    <a:pt x="280" y="273"/>
                    <a:pt x="278" y="285"/>
                  </a:cubicBezTo>
                  <a:cubicBezTo>
                    <a:pt x="276" y="296"/>
                    <a:pt x="272" y="290"/>
                    <a:pt x="271" y="293"/>
                  </a:cubicBezTo>
                  <a:cubicBezTo>
                    <a:pt x="270" y="297"/>
                    <a:pt x="281" y="298"/>
                    <a:pt x="281" y="292"/>
                  </a:cubicBezTo>
                  <a:cubicBezTo>
                    <a:pt x="281" y="286"/>
                    <a:pt x="283" y="284"/>
                    <a:pt x="288" y="289"/>
                  </a:cubicBezTo>
                  <a:cubicBezTo>
                    <a:pt x="292" y="295"/>
                    <a:pt x="285" y="299"/>
                    <a:pt x="286" y="302"/>
                  </a:cubicBezTo>
                  <a:cubicBezTo>
                    <a:pt x="287" y="304"/>
                    <a:pt x="292" y="301"/>
                    <a:pt x="294" y="301"/>
                  </a:cubicBezTo>
                  <a:cubicBezTo>
                    <a:pt x="299" y="301"/>
                    <a:pt x="305" y="311"/>
                    <a:pt x="304" y="317"/>
                  </a:cubicBezTo>
                  <a:cubicBezTo>
                    <a:pt x="303" y="322"/>
                    <a:pt x="301" y="327"/>
                    <a:pt x="310" y="331"/>
                  </a:cubicBezTo>
                  <a:cubicBezTo>
                    <a:pt x="318" y="335"/>
                    <a:pt x="315" y="336"/>
                    <a:pt x="321" y="336"/>
                  </a:cubicBezTo>
                  <a:cubicBezTo>
                    <a:pt x="328" y="336"/>
                    <a:pt x="341" y="341"/>
                    <a:pt x="344" y="344"/>
                  </a:cubicBezTo>
                  <a:cubicBezTo>
                    <a:pt x="348" y="347"/>
                    <a:pt x="357" y="342"/>
                    <a:pt x="358" y="336"/>
                  </a:cubicBezTo>
                  <a:cubicBezTo>
                    <a:pt x="360" y="330"/>
                    <a:pt x="367" y="336"/>
                    <a:pt x="363" y="338"/>
                  </a:cubicBezTo>
                  <a:cubicBezTo>
                    <a:pt x="360" y="340"/>
                    <a:pt x="365" y="344"/>
                    <a:pt x="365" y="341"/>
                  </a:cubicBezTo>
                  <a:cubicBezTo>
                    <a:pt x="365" y="338"/>
                    <a:pt x="367" y="335"/>
                    <a:pt x="368" y="339"/>
                  </a:cubicBezTo>
                  <a:cubicBezTo>
                    <a:pt x="369" y="343"/>
                    <a:pt x="374" y="343"/>
                    <a:pt x="376" y="346"/>
                  </a:cubicBezTo>
                  <a:cubicBezTo>
                    <a:pt x="377" y="349"/>
                    <a:pt x="379" y="351"/>
                    <a:pt x="379" y="348"/>
                  </a:cubicBezTo>
                  <a:cubicBezTo>
                    <a:pt x="379" y="346"/>
                    <a:pt x="380" y="344"/>
                    <a:pt x="384" y="342"/>
                  </a:cubicBezTo>
                  <a:cubicBezTo>
                    <a:pt x="388" y="341"/>
                    <a:pt x="391" y="338"/>
                    <a:pt x="395" y="334"/>
                  </a:cubicBezTo>
                  <a:cubicBezTo>
                    <a:pt x="399" y="331"/>
                    <a:pt x="417" y="330"/>
                    <a:pt x="419" y="330"/>
                  </a:cubicBezTo>
                  <a:cubicBezTo>
                    <a:pt x="420" y="330"/>
                    <a:pt x="421" y="315"/>
                    <a:pt x="422" y="307"/>
                  </a:cubicBezTo>
                  <a:cubicBezTo>
                    <a:pt x="423" y="300"/>
                    <a:pt x="430" y="298"/>
                    <a:pt x="431" y="290"/>
                  </a:cubicBezTo>
                  <a:cubicBezTo>
                    <a:pt x="432" y="282"/>
                    <a:pt x="441" y="267"/>
                    <a:pt x="443" y="266"/>
                  </a:cubicBezTo>
                  <a:cubicBezTo>
                    <a:pt x="445" y="265"/>
                    <a:pt x="449" y="263"/>
                    <a:pt x="450" y="258"/>
                  </a:cubicBezTo>
                  <a:cubicBezTo>
                    <a:pt x="450" y="253"/>
                    <a:pt x="456" y="248"/>
                    <a:pt x="456" y="242"/>
                  </a:cubicBezTo>
                  <a:cubicBezTo>
                    <a:pt x="456" y="237"/>
                    <a:pt x="459" y="230"/>
                    <a:pt x="458" y="228"/>
                  </a:cubicBezTo>
                  <a:cubicBezTo>
                    <a:pt x="458" y="226"/>
                    <a:pt x="456" y="221"/>
                    <a:pt x="460" y="217"/>
                  </a:cubicBezTo>
                  <a:cubicBezTo>
                    <a:pt x="463" y="213"/>
                    <a:pt x="458" y="208"/>
                    <a:pt x="460" y="207"/>
                  </a:cubicBezTo>
                  <a:close/>
                  <a:moveTo>
                    <a:pt x="210" y="11"/>
                  </a:moveTo>
                  <a:cubicBezTo>
                    <a:pt x="209" y="8"/>
                    <a:pt x="191" y="11"/>
                    <a:pt x="195" y="14"/>
                  </a:cubicBezTo>
                  <a:cubicBezTo>
                    <a:pt x="198" y="16"/>
                    <a:pt x="210" y="14"/>
                    <a:pt x="210" y="11"/>
                  </a:cubicBezTo>
                  <a:close/>
                  <a:moveTo>
                    <a:pt x="266" y="307"/>
                  </a:moveTo>
                  <a:cubicBezTo>
                    <a:pt x="269" y="309"/>
                    <a:pt x="278" y="309"/>
                    <a:pt x="279" y="305"/>
                  </a:cubicBezTo>
                  <a:cubicBezTo>
                    <a:pt x="281" y="302"/>
                    <a:pt x="263" y="305"/>
                    <a:pt x="266" y="307"/>
                  </a:cubicBezTo>
                  <a:close/>
                  <a:moveTo>
                    <a:pt x="379" y="376"/>
                  </a:moveTo>
                  <a:cubicBezTo>
                    <a:pt x="372" y="377"/>
                    <a:pt x="362" y="370"/>
                    <a:pt x="360" y="371"/>
                  </a:cubicBezTo>
                  <a:cubicBezTo>
                    <a:pt x="357" y="372"/>
                    <a:pt x="368" y="389"/>
                    <a:pt x="365" y="393"/>
                  </a:cubicBezTo>
                  <a:cubicBezTo>
                    <a:pt x="361" y="398"/>
                    <a:pt x="375" y="410"/>
                    <a:pt x="380" y="411"/>
                  </a:cubicBezTo>
                  <a:cubicBezTo>
                    <a:pt x="385" y="412"/>
                    <a:pt x="383" y="406"/>
                    <a:pt x="386" y="406"/>
                  </a:cubicBezTo>
                  <a:cubicBezTo>
                    <a:pt x="389" y="407"/>
                    <a:pt x="388" y="403"/>
                    <a:pt x="389" y="401"/>
                  </a:cubicBezTo>
                  <a:cubicBezTo>
                    <a:pt x="389" y="398"/>
                    <a:pt x="392" y="403"/>
                    <a:pt x="395" y="402"/>
                  </a:cubicBezTo>
                  <a:cubicBezTo>
                    <a:pt x="398" y="400"/>
                    <a:pt x="394" y="390"/>
                    <a:pt x="398" y="390"/>
                  </a:cubicBezTo>
                  <a:cubicBezTo>
                    <a:pt x="402" y="390"/>
                    <a:pt x="399" y="377"/>
                    <a:pt x="398" y="372"/>
                  </a:cubicBezTo>
                  <a:cubicBezTo>
                    <a:pt x="397" y="368"/>
                    <a:pt x="386" y="376"/>
                    <a:pt x="379" y="376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484" name="Freeform 151"/>
            <p:cNvSpPr>
              <a:spLocks noEditPoints="1"/>
            </p:cNvSpPr>
            <p:nvPr/>
          </p:nvSpPr>
          <p:spPr bwMode="auto">
            <a:xfrm>
              <a:off x="9106991" y="4902506"/>
              <a:ext cx="304127" cy="361375"/>
            </a:xfrm>
            <a:custGeom>
              <a:avLst/>
              <a:gdLst/>
              <a:ahLst/>
              <a:cxnLst>
                <a:cxn ang="0">
                  <a:pos x="87" y="81"/>
                </a:cxn>
                <a:cxn ang="0">
                  <a:pos x="78" y="84"/>
                </a:cxn>
                <a:cxn ang="0">
                  <a:pos x="67" y="79"/>
                </a:cxn>
                <a:cxn ang="0">
                  <a:pos x="61" y="89"/>
                </a:cxn>
                <a:cxn ang="0">
                  <a:pos x="52" y="105"/>
                </a:cxn>
                <a:cxn ang="0">
                  <a:pos x="21" y="125"/>
                </a:cxn>
                <a:cxn ang="0">
                  <a:pos x="7" y="139"/>
                </a:cxn>
                <a:cxn ang="0">
                  <a:pos x="4" y="151"/>
                </a:cxn>
                <a:cxn ang="0">
                  <a:pos x="14" y="156"/>
                </a:cxn>
                <a:cxn ang="0">
                  <a:pos x="22" y="159"/>
                </a:cxn>
                <a:cxn ang="0">
                  <a:pos x="43" y="154"/>
                </a:cxn>
                <a:cxn ang="0">
                  <a:pos x="50" y="141"/>
                </a:cxn>
                <a:cxn ang="0">
                  <a:pos x="56" y="129"/>
                </a:cxn>
                <a:cxn ang="0">
                  <a:pos x="69" y="122"/>
                </a:cxn>
                <a:cxn ang="0">
                  <a:pos x="72" y="116"/>
                </a:cxn>
                <a:cxn ang="0">
                  <a:pos x="80" y="105"/>
                </a:cxn>
                <a:cxn ang="0">
                  <a:pos x="89" y="90"/>
                </a:cxn>
                <a:cxn ang="0">
                  <a:pos x="87" y="81"/>
                </a:cxn>
                <a:cxn ang="0">
                  <a:pos x="15" y="167"/>
                </a:cxn>
                <a:cxn ang="0">
                  <a:pos x="19" y="162"/>
                </a:cxn>
                <a:cxn ang="0">
                  <a:pos x="15" y="167"/>
                </a:cxn>
                <a:cxn ang="0">
                  <a:pos x="128" y="41"/>
                </a:cxn>
                <a:cxn ang="0">
                  <a:pos x="117" y="40"/>
                </a:cxn>
                <a:cxn ang="0">
                  <a:pos x="110" y="33"/>
                </a:cxn>
                <a:cxn ang="0">
                  <a:pos x="105" y="24"/>
                </a:cxn>
                <a:cxn ang="0">
                  <a:pos x="105" y="30"/>
                </a:cxn>
                <a:cxn ang="0">
                  <a:pos x="100" y="28"/>
                </a:cxn>
                <a:cxn ang="0">
                  <a:pos x="96" y="20"/>
                </a:cxn>
                <a:cxn ang="0">
                  <a:pos x="92" y="10"/>
                </a:cxn>
                <a:cxn ang="0">
                  <a:pos x="78" y="0"/>
                </a:cxn>
                <a:cxn ang="0">
                  <a:pos x="81" y="12"/>
                </a:cxn>
                <a:cxn ang="0">
                  <a:pos x="89" y="20"/>
                </a:cxn>
                <a:cxn ang="0">
                  <a:pos x="96" y="29"/>
                </a:cxn>
                <a:cxn ang="0">
                  <a:pos x="94" y="46"/>
                </a:cxn>
                <a:cxn ang="0">
                  <a:pos x="85" y="56"/>
                </a:cxn>
                <a:cxn ang="0">
                  <a:pos x="100" y="69"/>
                </a:cxn>
                <a:cxn ang="0">
                  <a:pos x="97" y="87"/>
                </a:cxn>
                <a:cxn ang="0">
                  <a:pos x="107" y="89"/>
                </a:cxn>
                <a:cxn ang="0">
                  <a:pos x="119" y="71"/>
                </a:cxn>
                <a:cxn ang="0">
                  <a:pos x="123" y="60"/>
                </a:cxn>
                <a:cxn ang="0">
                  <a:pos x="130" y="57"/>
                </a:cxn>
                <a:cxn ang="0">
                  <a:pos x="135" y="50"/>
                </a:cxn>
                <a:cxn ang="0">
                  <a:pos x="139" y="40"/>
                </a:cxn>
                <a:cxn ang="0">
                  <a:pos x="128" y="41"/>
                </a:cxn>
              </a:cxnLst>
              <a:rect l="0" t="0" r="r" b="b"/>
              <a:pathLst>
                <a:path w="141" h="168">
                  <a:moveTo>
                    <a:pt x="87" y="81"/>
                  </a:moveTo>
                  <a:cubicBezTo>
                    <a:pt x="84" y="79"/>
                    <a:pt x="82" y="82"/>
                    <a:pt x="78" y="84"/>
                  </a:cubicBezTo>
                  <a:cubicBezTo>
                    <a:pt x="74" y="86"/>
                    <a:pt x="72" y="76"/>
                    <a:pt x="67" y="79"/>
                  </a:cubicBezTo>
                  <a:cubicBezTo>
                    <a:pt x="62" y="83"/>
                    <a:pt x="67" y="85"/>
                    <a:pt x="61" y="89"/>
                  </a:cubicBezTo>
                  <a:cubicBezTo>
                    <a:pt x="56" y="94"/>
                    <a:pt x="58" y="95"/>
                    <a:pt x="52" y="105"/>
                  </a:cubicBezTo>
                  <a:cubicBezTo>
                    <a:pt x="46" y="115"/>
                    <a:pt x="24" y="120"/>
                    <a:pt x="21" y="125"/>
                  </a:cubicBezTo>
                  <a:cubicBezTo>
                    <a:pt x="18" y="131"/>
                    <a:pt x="7" y="135"/>
                    <a:pt x="7" y="139"/>
                  </a:cubicBezTo>
                  <a:cubicBezTo>
                    <a:pt x="7" y="143"/>
                    <a:pt x="0" y="146"/>
                    <a:pt x="4" y="151"/>
                  </a:cubicBezTo>
                  <a:cubicBezTo>
                    <a:pt x="7" y="155"/>
                    <a:pt x="11" y="152"/>
                    <a:pt x="14" y="156"/>
                  </a:cubicBezTo>
                  <a:cubicBezTo>
                    <a:pt x="17" y="159"/>
                    <a:pt x="21" y="156"/>
                    <a:pt x="22" y="159"/>
                  </a:cubicBezTo>
                  <a:cubicBezTo>
                    <a:pt x="24" y="162"/>
                    <a:pt x="35" y="162"/>
                    <a:pt x="43" y="154"/>
                  </a:cubicBezTo>
                  <a:cubicBezTo>
                    <a:pt x="51" y="147"/>
                    <a:pt x="47" y="143"/>
                    <a:pt x="50" y="141"/>
                  </a:cubicBezTo>
                  <a:cubicBezTo>
                    <a:pt x="54" y="139"/>
                    <a:pt x="54" y="133"/>
                    <a:pt x="56" y="129"/>
                  </a:cubicBezTo>
                  <a:cubicBezTo>
                    <a:pt x="58" y="126"/>
                    <a:pt x="60" y="122"/>
                    <a:pt x="69" y="122"/>
                  </a:cubicBezTo>
                  <a:cubicBezTo>
                    <a:pt x="78" y="122"/>
                    <a:pt x="73" y="120"/>
                    <a:pt x="72" y="116"/>
                  </a:cubicBezTo>
                  <a:cubicBezTo>
                    <a:pt x="72" y="111"/>
                    <a:pt x="80" y="111"/>
                    <a:pt x="80" y="105"/>
                  </a:cubicBezTo>
                  <a:cubicBezTo>
                    <a:pt x="80" y="100"/>
                    <a:pt x="91" y="95"/>
                    <a:pt x="89" y="90"/>
                  </a:cubicBezTo>
                  <a:cubicBezTo>
                    <a:pt x="86" y="86"/>
                    <a:pt x="91" y="84"/>
                    <a:pt x="87" y="81"/>
                  </a:cubicBezTo>
                  <a:close/>
                  <a:moveTo>
                    <a:pt x="15" y="167"/>
                  </a:moveTo>
                  <a:cubicBezTo>
                    <a:pt x="17" y="168"/>
                    <a:pt x="22" y="166"/>
                    <a:pt x="19" y="162"/>
                  </a:cubicBezTo>
                  <a:cubicBezTo>
                    <a:pt x="16" y="158"/>
                    <a:pt x="11" y="166"/>
                    <a:pt x="15" y="167"/>
                  </a:cubicBezTo>
                  <a:close/>
                  <a:moveTo>
                    <a:pt x="128" y="41"/>
                  </a:moveTo>
                  <a:cubicBezTo>
                    <a:pt x="126" y="45"/>
                    <a:pt x="121" y="40"/>
                    <a:pt x="117" y="40"/>
                  </a:cubicBezTo>
                  <a:cubicBezTo>
                    <a:pt x="113" y="40"/>
                    <a:pt x="110" y="37"/>
                    <a:pt x="110" y="33"/>
                  </a:cubicBezTo>
                  <a:cubicBezTo>
                    <a:pt x="110" y="29"/>
                    <a:pt x="109" y="24"/>
                    <a:pt x="105" y="24"/>
                  </a:cubicBezTo>
                  <a:cubicBezTo>
                    <a:pt x="101" y="24"/>
                    <a:pt x="106" y="28"/>
                    <a:pt x="105" y="30"/>
                  </a:cubicBezTo>
                  <a:cubicBezTo>
                    <a:pt x="103" y="32"/>
                    <a:pt x="102" y="28"/>
                    <a:pt x="100" y="28"/>
                  </a:cubicBezTo>
                  <a:cubicBezTo>
                    <a:pt x="98" y="28"/>
                    <a:pt x="96" y="25"/>
                    <a:pt x="96" y="20"/>
                  </a:cubicBezTo>
                  <a:cubicBezTo>
                    <a:pt x="96" y="15"/>
                    <a:pt x="92" y="16"/>
                    <a:pt x="92" y="10"/>
                  </a:cubicBezTo>
                  <a:cubicBezTo>
                    <a:pt x="92" y="4"/>
                    <a:pt x="83" y="0"/>
                    <a:pt x="78" y="0"/>
                  </a:cubicBezTo>
                  <a:cubicBezTo>
                    <a:pt x="73" y="0"/>
                    <a:pt x="79" y="9"/>
                    <a:pt x="81" y="12"/>
                  </a:cubicBezTo>
                  <a:cubicBezTo>
                    <a:pt x="84" y="15"/>
                    <a:pt x="89" y="18"/>
                    <a:pt x="89" y="20"/>
                  </a:cubicBezTo>
                  <a:cubicBezTo>
                    <a:pt x="89" y="22"/>
                    <a:pt x="93" y="28"/>
                    <a:pt x="96" y="29"/>
                  </a:cubicBezTo>
                  <a:cubicBezTo>
                    <a:pt x="99" y="30"/>
                    <a:pt x="94" y="39"/>
                    <a:pt x="94" y="46"/>
                  </a:cubicBezTo>
                  <a:cubicBezTo>
                    <a:pt x="94" y="53"/>
                    <a:pt x="89" y="51"/>
                    <a:pt x="85" y="56"/>
                  </a:cubicBezTo>
                  <a:cubicBezTo>
                    <a:pt x="81" y="60"/>
                    <a:pt x="94" y="65"/>
                    <a:pt x="100" y="69"/>
                  </a:cubicBezTo>
                  <a:cubicBezTo>
                    <a:pt x="105" y="74"/>
                    <a:pt x="95" y="85"/>
                    <a:pt x="97" y="87"/>
                  </a:cubicBezTo>
                  <a:cubicBezTo>
                    <a:pt x="97" y="89"/>
                    <a:pt x="101" y="90"/>
                    <a:pt x="107" y="89"/>
                  </a:cubicBezTo>
                  <a:cubicBezTo>
                    <a:pt x="113" y="87"/>
                    <a:pt x="115" y="75"/>
                    <a:pt x="119" y="71"/>
                  </a:cubicBezTo>
                  <a:cubicBezTo>
                    <a:pt x="123" y="68"/>
                    <a:pt x="121" y="62"/>
                    <a:pt x="123" y="60"/>
                  </a:cubicBezTo>
                  <a:cubicBezTo>
                    <a:pt x="125" y="57"/>
                    <a:pt x="128" y="57"/>
                    <a:pt x="130" y="57"/>
                  </a:cubicBezTo>
                  <a:cubicBezTo>
                    <a:pt x="133" y="57"/>
                    <a:pt x="132" y="50"/>
                    <a:pt x="135" y="50"/>
                  </a:cubicBezTo>
                  <a:cubicBezTo>
                    <a:pt x="139" y="50"/>
                    <a:pt x="137" y="46"/>
                    <a:pt x="139" y="40"/>
                  </a:cubicBezTo>
                  <a:cubicBezTo>
                    <a:pt x="141" y="35"/>
                    <a:pt x="130" y="37"/>
                    <a:pt x="128" y="41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485" name="Freeform 153"/>
            <p:cNvSpPr/>
            <p:nvPr/>
          </p:nvSpPr>
          <p:spPr bwMode="auto">
            <a:xfrm>
              <a:off x="6359112" y="2893476"/>
              <a:ext cx="348852" cy="220045"/>
            </a:xfrm>
            <a:custGeom>
              <a:avLst/>
              <a:gdLst/>
              <a:ahLst/>
              <a:cxnLst>
                <a:cxn ang="0">
                  <a:pos x="161" y="64"/>
                </a:cxn>
                <a:cxn ang="0">
                  <a:pos x="151" y="61"/>
                </a:cxn>
                <a:cxn ang="0">
                  <a:pos x="139" y="53"/>
                </a:cxn>
                <a:cxn ang="0">
                  <a:pos x="126" y="45"/>
                </a:cxn>
                <a:cxn ang="0">
                  <a:pos x="115" y="37"/>
                </a:cxn>
                <a:cxn ang="0">
                  <a:pos x="110" y="28"/>
                </a:cxn>
                <a:cxn ang="0">
                  <a:pos x="105" y="20"/>
                </a:cxn>
                <a:cxn ang="0">
                  <a:pos x="88" y="18"/>
                </a:cxn>
                <a:cxn ang="0">
                  <a:pos x="84" y="6"/>
                </a:cxn>
                <a:cxn ang="0">
                  <a:pos x="76" y="3"/>
                </a:cxn>
                <a:cxn ang="0">
                  <a:pos x="68" y="1"/>
                </a:cxn>
                <a:cxn ang="0">
                  <a:pos x="63" y="4"/>
                </a:cxn>
                <a:cxn ang="0">
                  <a:pos x="59" y="8"/>
                </a:cxn>
                <a:cxn ang="0">
                  <a:pos x="51" y="14"/>
                </a:cxn>
                <a:cxn ang="0">
                  <a:pos x="47" y="19"/>
                </a:cxn>
                <a:cxn ang="0">
                  <a:pos x="39" y="17"/>
                </a:cxn>
                <a:cxn ang="0">
                  <a:pos x="31" y="15"/>
                </a:cxn>
                <a:cxn ang="0">
                  <a:pos x="17" y="5"/>
                </a:cxn>
                <a:cxn ang="0">
                  <a:pos x="6" y="11"/>
                </a:cxn>
                <a:cxn ang="0">
                  <a:pos x="11" y="9"/>
                </a:cxn>
                <a:cxn ang="0">
                  <a:pos x="20" y="19"/>
                </a:cxn>
                <a:cxn ang="0">
                  <a:pos x="25" y="26"/>
                </a:cxn>
                <a:cxn ang="0">
                  <a:pos x="14" y="28"/>
                </a:cxn>
                <a:cxn ang="0">
                  <a:pos x="3" y="28"/>
                </a:cxn>
                <a:cxn ang="0">
                  <a:pos x="6" y="38"/>
                </a:cxn>
                <a:cxn ang="0">
                  <a:pos x="6" y="45"/>
                </a:cxn>
                <a:cxn ang="0">
                  <a:pos x="13" y="47"/>
                </a:cxn>
                <a:cxn ang="0">
                  <a:pos x="15" y="56"/>
                </a:cxn>
                <a:cxn ang="0">
                  <a:pos x="15" y="71"/>
                </a:cxn>
                <a:cxn ang="0">
                  <a:pos x="24" y="70"/>
                </a:cxn>
                <a:cxn ang="0">
                  <a:pos x="34" y="63"/>
                </a:cxn>
                <a:cxn ang="0">
                  <a:pos x="42" y="62"/>
                </a:cxn>
                <a:cxn ang="0">
                  <a:pos x="55" y="62"/>
                </a:cxn>
                <a:cxn ang="0">
                  <a:pos x="64" y="66"/>
                </a:cxn>
                <a:cxn ang="0">
                  <a:pos x="69" y="68"/>
                </a:cxn>
                <a:cxn ang="0">
                  <a:pos x="79" y="71"/>
                </a:cxn>
                <a:cxn ang="0">
                  <a:pos x="84" y="75"/>
                </a:cxn>
                <a:cxn ang="0">
                  <a:pos x="91" y="82"/>
                </a:cxn>
                <a:cxn ang="0">
                  <a:pos x="99" y="83"/>
                </a:cxn>
                <a:cxn ang="0">
                  <a:pos x="101" y="97"/>
                </a:cxn>
                <a:cxn ang="0">
                  <a:pos x="104" y="96"/>
                </a:cxn>
                <a:cxn ang="0">
                  <a:pos x="112" y="99"/>
                </a:cxn>
                <a:cxn ang="0">
                  <a:pos x="122" y="95"/>
                </a:cxn>
                <a:cxn ang="0">
                  <a:pos x="138" y="86"/>
                </a:cxn>
                <a:cxn ang="0">
                  <a:pos x="144" y="75"/>
                </a:cxn>
                <a:cxn ang="0">
                  <a:pos x="153" y="69"/>
                </a:cxn>
                <a:cxn ang="0">
                  <a:pos x="162" y="71"/>
                </a:cxn>
                <a:cxn ang="0">
                  <a:pos x="161" y="64"/>
                </a:cxn>
              </a:cxnLst>
              <a:rect l="0" t="0" r="r" b="b"/>
              <a:pathLst>
                <a:path w="162" h="102">
                  <a:moveTo>
                    <a:pt x="161" y="64"/>
                  </a:moveTo>
                  <a:cubicBezTo>
                    <a:pt x="161" y="64"/>
                    <a:pt x="153" y="60"/>
                    <a:pt x="151" y="61"/>
                  </a:cubicBezTo>
                  <a:cubicBezTo>
                    <a:pt x="148" y="61"/>
                    <a:pt x="144" y="55"/>
                    <a:pt x="139" y="53"/>
                  </a:cubicBezTo>
                  <a:cubicBezTo>
                    <a:pt x="134" y="51"/>
                    <a:pt x="128" y="48"/>
                    <a:pt x="126" y="45"/>
                  </a:cubicBezTo>
                  <a:cubicBezTo>
                    <a:pt x="124" y="42"/>
                    <a:pt x="116" y="39"/>
                    <a:pt x="115" y="37"/>
                  </a:cubicBezTo>
                  <a:cubicBezTo>
                    <a:pt x="114" y="35"/>
                    <a:pt x="112" y="31"/>
                    <a:pt x="110" y="28"/>
                  </a:cubicBezTo>
                  <a:cubicBezTo>
                    <a:pt x="107" y="25"/>
                    <a:pt x="107" y="21"/>
                    <a:pt x="105" y="20"/>
                  </a:cubicBezTo>
                  <a:cubicBezTo>
                    <a:pt x="103" y="20"/>
                    <a:pt x="88" y="20"/>
                    <a:pt x="88" y="18"/>
                  </a:cubicBezTo>
                  <a:cubicBezTo>
                    <a:pt x="88" y="16"/>
                    <a:pt x="87" y="7"/>
                    <a:pt x="84" y="6"/>
                  </a:cubicBezTo>
                  <a:cubicBezTo>
                    <a:pt x="81" y="6"/>
                    <a:pt x="77" y="5"/>
                    <a:pt x="76" y="3"/>
                  </a:cubicBezTo>
                  <a:cubicBezTo>
                    <a:pt x="74" y="2"/>
                    <a:pt x="69" y="0"/>
                    <a:pt x="68" y="1"/>
                  </a:cubicBezTo>
                  <a:cubicBezTo>
                    <a:pt x="67" y="3"/>
                    <a:pt x="64" y="4"/>
                    <a:pt x="63" y="4"/>
                  </a:cubicBezTo>
                  <a:cubicBezTo>
                    <a:pt x="62" y="4"/>
                    <a:pt x="62" y="8"/>
                    <a:pt x="59" y="8"/>
                  </a:cubicBezTo>
                  <a:cubicBezTo>
                    <a:pt x="56" y="8"/>
                    <a:pt x="51" y="12"/>
                    <a:pt x="51" y="14"/>
                  </a:cubicBezTo>
                  <a:cubicBezTo>
                    <a:pt x="51" y="16"/>
                    <a:pt x="51" y="20"/>
                    <a:pt x="47" y="19"/>
                  </a:cubicBezTo>
                  <a:cubicBezTo>
                    <a:pt x="45" y="19"/>
                    <a:pt x="42" y="19"/>
                    <a:pt x="39" y="17"/>
                  </a:cubicBezTo>
                  <a:cubicBezTo>
                    <a:pt x="38" y="18"/>
                    <a:pt x="35" y="20"/>
                    <a:pt x="31" y="15"/>
                  </a:cubicBezTo>
                  <a:cubicBezTo>
                    <a:pt x="27" y="10"/>
                    <a:pt x="21" y="5"/>
                    <a:pt x="17" y="5"/>
                  </a:cubicBezTo>
                  <a:cubicBezTo>
                    <a:pt x="14" y="5"/>
                    <a:pt x="3" y="5"/>
                    <a:pt x="6" y="11"/>
                  </a:cubicBezTo>
                  <a:cubicBezTo>
                    <a:pt x="7" y="10"/>
                    <a:pt x="8" y="9"/>
                    <a:pt x="11" y="9"/>
                  </a:cubicBezTo>
                  <a:cubicBezTo>
                    <a:pt x="19" y="10"/>
                    <a:pt x="15" y="19"/>
                    <a:pt x="20" y="19"/>
                  </a:cubicBezTo>
                  <a:cubicBezTo>
                    <a:pt x="24" y="20"/>
                    <a:pt x="29" y="26"/>
                    <a:pt x="25" y="26"/>
                  </a:cubicBezTo>
                  <a:cubicBezTo>
                    <a:pt x="21" y="26"/>
                    <a:pt x="18" y="30"/>
                    <a:pt x="14" y="28"/>
                  </a:cubicBezTo>
                  <a:cubicBezTo>
                    <a:pt x="10" y="27"/>
                    <a:pt x="5" y="24"/>
                    <a:pt x="3" y="28"/>
                  </a:cubicBezTo>
                  <a:cubicBezTo>
                    <a:pt x="2" y="33"/>
                    <a:pt x="0" y="38"/>
                    <a:pt x="6" y="38"/>
                  </a:cubicBezTo>
                  <a:cubicBezTo>
                    <a:pt x="11" y="37"/>
                    <a:pt x="10" y="41"/>
                    <a:pt x="6" y="45"/>
                  </a:cubicBezTo>
                  <a:cubicBezTo>
                    <a:pt x="3" y="48"/>
                    <a:pt x="12" y="44"/>
                    <a:pt x="13" y="47"/>
                  </a:cubicBezTo>
                  <a:cubicBezTo>
                    <a:pt x="13" y="51"/>
                    <a:pt x="16" y="51"/>
                    <a:pt x="15" y="56"/>
                  </a:cubicBezTo>
                  <a:cubicBezTo>
                    <a:pt x="14" y="60"/>
                    <a:pt x="15" y="66"/>
                    <a:pt x="15" y="71"/>
                  </a:cubicBezTo>
                  <a:cubicBezTo>
                    <a:pt x="19" y="71"/>
                    <a:pt x="23" y="71"/>
                    <a:pt x="24" y="70"/>
                  </a:cubicBezTo>
                  <a:cubicBezTo>
                    <a:pt x="26" y="67"/>
                    <a:pt x="31" y="63"/>
                    <a:pt x="34" y="63"/>
                  </a:cubicBezTo>
                  <a:cubicBezTo>
                    <a:pt x="37" y="63"/>
                    <a:pt x="41" y="64"/>
                    <a:pt x="42" y="62"/>
                  </a:cubicBezTo>
                  <a:cubicBezTo>
                    <a:pt x="44" y="59"/>
                    <a:pt x="54" y="60"/>
                    <a:pt x="55" y="62"/>
                  </a:cubicBezTo>
                  <a:cubicBezTo>
                    <a:pt x="57" y="64"/>
                    <a:pt x="62" y="66"/>
                    <a:pt x="64" y="66"/>
                  </a:cubicBezTo>
                  <a:cubicBezTo>
                    <a:pt x="65" y="66"/>
                    <a:pt x="66" y="69"/>
                    <a:pt x="69" y="68"/>
                  </a:cubicBezTo>
                  <a:cubicBezTo>
                    <a:pt x="72" y="68"/>
                    <a:pt x="79" y="69"/>
                    <a:pt x="79" y="71"/>
                  </a:cubicBezTo>
                  <a:cubicBezTo>
                    <a:pt x="79" y="73"/>
                    <a:pt x="81" y="75"/>
                    <a:pt x="84" y="75"/>
                  </a:cubicBezTo>
                  <a:cubicBezTo>
                    <a:pt x="86" y="75"/>
                    <a:pt x="89" y="82"/>
                    <a:pt x="91" y="82"/>
                  </a:cubicBezTo>
                  <a:cubicBezTo>
                    <a:pt x="94" y="81"/>
                    <a:pt x="99" y="81"/>
                    <a:pt x="99" y="83"/>
                  </a:cubicBezTo>
                  <a:cubicBezTo>
                    <a:pt x="99" y="84"/>
                    <a:pt x="100" y="92"/>
                    <a:pt x="101" y="97"/>
                  </a:cubicBezTo>
                  <a:cubicBezTo>
                    <a:pt x="102" y="96"/>
                    <a:pt x="103" y="96"/>
                    <a:pt x="104" y="96"/>
                  </a:cubicBezTo>
                  <a:cubicBezTo>
                    <a:pt x="105" y="97"/>
                    <a:pt x="111" y="96"/>
                    <a:pt x="112" y="99"/>
                  </a:cubicBezTo>
                  <a:cubicBezTo>
                    <a:pt x="113" y="102"/>
                    <a:pt x="122" y="100"/>
                    <a:pt x="122" y="95"/>
                  </a:cubicBezTo>
                  <a:cubicBezTo>
                    <a:pt x="121" y="90"/>
                    <a:pt x="136" y="90"/>
                    <a:pt x="138" y="86"/>
                  </a:cubicBezTo>
                  <a:cubicBezTo>
                    <a:pt x="139" y="81"/>
                    <a:pt x="141" y="73"/>
                    <a:pt x="144" y="75"/>
                  </a:cubicBezTo>
                  <a:cubicBezTo>
                    <a:pt x="148" y="76"/>
                    <a:pt x="150" y="69"/>
                    <a:pt x="153" y="69"/>
                  </a:cubicBezTo>
                  <a:cubicBezTo>
                    <a:pt x="156" y="70"/>
                    <a:pt x="158" y="72"/>
                    <a:pt x="162" y="71"/>
                  </a:cubicBezTo>
                  <a:lnTo>
                    <a:pt x="161" y="64"/>
                  </a:ln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486" name="Freeform 154"/>
            <p:cNvSpPr/>
            <p:nvPr/>
          </p:nvSpPr>
          <p:spPr bwMode="auto">
            <a:xfrm>
              <a:off x="6148011" y="2972191"/>
              <a:ext cx="479448" cy="406100"/>
            </a:xfrm>
            <a:custGeom>
              <a:avLst/>
              <a:gdLst/>
              <a:ahLst/>
              <a:cxnLst>
                <a:cxn ang="0">
                  <a:pos x="217" y="162"/>
                </a:cxn>
                <a:cxn ang="0">
                  <a:pos x="212" y="150"/>
                </a:cxn>
                <a:cxn ang="0">
                  <a:pos x="200" y="140"/>
                </a:cxn>
                <a:cxn ang="0">
                  <a:pos x="192" y="130"/>
                </a:cxn>
                <a:cxn ang="0">
                  <a:pos x="204" y="114"/>
                </a:cxn>
                <a:cxn ang="0">
                  <a:pos x="193" y="108"/>
                </a:cxn>
                <a:cxn ang="0">
                  <a:pos x="191" y="95"/>
                </a:cxn>
                <a:cxn ang="0">
                  <a:pos x="191" y="83"/>
                </a:cxn>
                <a:cxn ang="0">
                  <a:pos x="192" y="74"/>
                </a:cxn>
                <a:cxn ang="0">
                  <a:pos x="197" y="65"/>
                </a:cxn>
                <a:cxn ang="0">
                  <a:pos x="199" y="60"/>
                </a:cxn>
                <a:cxn ang="0">
                  <a:pos x="197" y="46"/>
                </a:cxn>
                <a:cxn ang="0">
                  <a:pos x="189" y="45"/>
                </a:cxn>
                <a:cxn ang="0">
                  <a:pos x="182" y="38"/>
                </a:cxn>
                <a:cxn ang="0">
                  <a:pos x="177" y="34"/>
                </a:cxn>
                <a:cxn ang="0">
                  <a:pos x="167" y="31"/>
                </a:cxn>
                <a:cxn ang="0">
                  <a:pos x="162" y="29"/>
                </a:cxn>
                <a:cxn ang="0">
                  <a:pos x="153" y="25"/>
                </a:cxn>
                <a:cxn ang="0">
                  <a:pos x="140" y="25"/>
                </a:cxn>
                <a:cxn ang="0">
                  <a:pos x="132" y="26"/>
                </a:cxn>
                <a:cxn ang="0">
                  <a:pos x="122" y="33"/>
                </a:cxn>
                <a:cxn ang="0">
                  <a:pos x="113" y="34"/>
                </a:cxn>
                <a:cxn ang="0">
                  <a:pos x="113" y="40"/>
                </a:cxn>
                <a:cxn ang="0">
                  <a:pos x="88" y="46"/>
                </a:cxn>
                <a:cxn ang="0">
                  <a:pos x="68" y="33"/>
                </a:cxn>
                <a:cxn ang="0">
                  <a:pos x="54" y="20"/>
                </a:cxn>
                <a:cxn ang="0">
                  <a:pos x="46" y="14"/>
                </a:cxn>
                <a:cxn ang="0">
                  <a:pos x="44" y="4"/>
                </a:cxn>
                <a:cxn ang="0">
                  <a:pos x="21" y="14"/>
                </a:cxn>
                <a:cxn ang="0">
                  <a:pos x="13" y="9"/>
                </a:cxn>
                <a:cxn ang="0">
                  <a:pos x="7" y="1"/>
                </a:cxn>
                <a:cxn ang="0">
                  <a:pos x="3" y="6"/>
                </a:cxn>
                <a:cxn ang="0">
                  <a:pos x="3" y="16"/>
                </a:cxn>
                <a:cxn ang="0">
                  <a:pos x="3" y="28"/>
                </a:cxn>
                <a:cxn ang="0">
                  <a:pos x="9" y="37"/>
                </a:cxn>
                <a:cxn ang="0">
                  <a:pos x="13" y="46"/>
                </a:cxn>
                <a:cxn ang="0">
                  <a:pos x="19" y="52"/>
                </a:cxn>
                <a:cxn ang="0">
                  <a:pos x="23" y="56"/>
                </a:cxn>
                <a:cxn ang="0">
                  <a:pos x="22" y="63"/>
                </a:cxn>
                <a:cxn ang="0">
                  <a:pos x="17" y="72"/>
                </a:cxn>
                <a:cxn ang="0">
                  <a:pos x="19" y="82"/>
                </a:cxn>
                <a:cxn ang="0">
                  <a:pos x="24" y="88"/>
                </a:cxn>
                <a:cxn ang="0">
                  <a:pos x="37" y="97"/>
                </a:cxn>
                <a:cxn ang="0">
                  <a:pos x="42" y="103"/>
                </a:cxn>
                <a:cxn ang="0">
                  <a:pos x="41" y="111"/>
                </a:cxn>
                <a:cxn ang="0">
                  <a:pos x="45" y="119"/>
                </a:cxn>
                <a:cxn ang="0">
                  <a:pos x="51" y="127"/>
                </a:cxn>
                <a:cxn ang="0">
                  <a:pos x="54" y="127"/>
                </a:cxn>
                <a:cxn ang="0">
                  <a:pos x="59" y="126"/>
                </a:cxn>
                <a:cxn ang="0">
                  <a:pos x="67" y="125"/>
                </a:cxn>
                <a:cxn ang="0">
                  <a:pos x="79" y="143"/>
                </a:cxn>
                <a:cxn ang="0">
                  <a:pos x="85" y="153"/>
                </a:cxn>
                <a:cxn ang="0">
                  <a:pos x="99" y="160"/>
                </a:cxn>
                <a:cxn ang="0">
                  <a:pos x="125" y="170"/>
                </a:cxn>
                <a:cxn ang="0">
                  <a:pos x="143" y="165"/>
                </a:cxn>
                <a:cxn ang="0">
                  <a:pos x="151" y="180"/>
                </a:cxn>
                <a:cxn ang="0">
                  <a:pos x="191" y="187"/>
                </a:cxn>
                <a:cxn ang="0">
                  <a:pos x="202" y="188"/>
                </a:cxn>
                <a:cxn ang="0">
                  <a:pos x="202" y="185"/>
                </a:cxn>
                <a:cxn ang="0">
                  <a:pos x="209" y="174"/>
                </a:cxn>
                <a:cxn ang="0">
                  <a:pos x="220" y="171"/>
                </a:cxn>
                <a:cxn ang="0">
                  <a:pos x="217" y="162"/>
                </a:cxn>
              </a:cxnLst>
              <a:rect l="0" t="0" r="r" b="b"/>
              <a:pathLst>
                <a:path w="223" h="188">
                  <a:moveTo>
                    <a:pt x="217" y="162"/>
                  </a:moveTo>
                  <a:cubicBezTo>
                    <a:pt x="214" y="161"/>
                    <a:pt x="217" y="152"/>
                    <a:pt x="212" y="150"/>
                  </a:cubicBezTo>
                  <a:cubicBezTo>
                    <a:pt x="206" y="148"/>
                    <a:pt x="201" y="144"/>
                    <a:pt x="200" y="140"/>
                  </a:cubicBezTo>
                  <a:cubicBezTo>
                    <a:pt x="199" y="136"/>
                    <a:pt x="192" y="133"/>
                    <a:pt x="192" y="130"/>
                  </a:cubicBezTo>
                  <a:cubicBezTo>
                    <a:pt x="193" y="128"/>
                    <a:pt x="206" y="119"/>
                    <a:pt x="204" y="114"/>
                  </a:cubicBezTo>
                  <a:cubicBezTo>
                    <a:pt x="202" y="109"/>
                    <a:pt x="194" y="110"/>
                    <a:pt x="193" y="108"/>
                  </a:cubicBezTo>
                  <a:cubicBezTo>
                    <a:pt x="192" y="107"/>
                    <a:pt x="193" y="100"/>
                    <a:pt x="191" y="95"/>
                  </a:cubicBezTo>
                  <a:cubicBezTo>
                    <a:pt x="189" y="91"/>
                    <a:pt x="193" y="86"/>
                    <a:pt x="191" y="83"/>
                  </a:cubicBezTo>
                  <a:cubicBezTo>
                    <a:pt x="189" y="81"/>
                    <a:pt x="192" y="75"/>
                    <a:pt x="192" y="74"/>
                  </a:cubicBezTo>
                  <a:cubicBezTo>
                    <a:pt x="193" y="72"/>
                    <a:pt x="197" y="69"/>
                    <a:pt x="197" y="65"/>
                  </a:cubicBezTo>
                  <a:cubicBezTo>
                    <a:pt x="197" y="62"/>
                    <a:pt x="198" y="60"/>
                    <a:pt x="199" y="60"/>
                  </a:cubicBezTo>
                  <a:cubicBezTo>
                    <a:pt x="198" y="55"/>
                    <a:pt x="197" y="47"/>
                    <a:pt x="197" y="46"/>
                  </a:cubicBezTo>
                  <a:cubicBezTo>
                    <a:pt x="197" y="44"/>
                    <a:pt x="192" y="44"/>
                    <a:pt x="189" y="45"/>
                  </a:cubicBezTo>
                  <a:cubicBezTo>
                    <a:pt x="187" y="45"/>
                    <a:pt x="184" y="38"/>
                    <a:pt x="182" y="38"/>
                  </a:cubicBezTo>
                  <a:cubicBezTo>
                    <a:pt x="179" y="38"/>
                    <a:pt x="177" y="36"/>
                    <a:pt x="177" y="34"/>
                  </a:cubicBezTo>
                  <a:cubicBezTo>
                    <a:pt x="177" y="32"/>
                    <a:pt x="170" y="31"/>
                    <a:pt x="167" y="31"/>
                  </a:cubicBezTo>
                  <a:cubicBezTo>
                    <a:pt x="164" y="32"/>
                    <a:pt x="163" y="29"/>
                    <a:pt x="162" y="29"/>
                  </a:cubicBezTo>
                  <a:cubicBezTo>
                    <a:pt x="160" y="29"/>
                    <a:pt x="155" y="27"/>
                    <a:pt x="153" y="25"/>
                  </a:cubicBezTo>
                  <a:cubicBezTo>
                    <a:pt x="152" y="23"/>
                    <a:pt x="142" y="22"/>
                    <a:pt x="140" y="25"/>
                  </a:cubicBezTo>
                  <a:cubicBezTo>
                    <a:pt x="139" y="27"/>
                    <a:pt x="135" y="26"/>
                    <a:pt x="132" y="26"/>
                  </a:cubicBezTo>
                  <a:cubicBezTo>
                    <a:pt x="129" y="26"/>
                    <a:pt x="124" y="30"/>
                    <a:pt x="122" y="33"/>
                  </a:cubicBezTo>
                  <a:cubicBezTo>
                    <a:pt x="121" y="34"/>
                    <a:pt x="117" y="34"/>
                    <a:pt x="113" y="34"/>
                  </a:cubicBezTo>
                  <a:cubicBezTo>
                    <a:pt x="113" y="37"/>
                    <a:pt x="113" y="39"/>
                    <a:pt x="113" y="40"/>
                  </a:cubicBezTo>
                  <a:cubicBezTo>
                    <a:pt x="111" y="43"/>
                    <a:pt x="98" y="45"/>
                    <a:pt x="88" y="46"/>
                  </a:cubicBezTo>
                  <a:cubicBezTo>
                    <a:pt x="79" y="46"/>
                    <a:pt x="78" y="33"/>
                    <a:pt x="68" y="33"/>
                  </a:cubicBezTo>
                  <a:cubicBezTo>
                    <a:pt x="60" y="33"/>
                    <a:pt x="54" y="26"/>
                    <a:pt x="54" y="20"/>
                  </a:cubicBezTo>
                  <a:cubicBezTo>
                    <a:pt x="50" y="18"/>
                    <a:pt x="45" y="15"/>
                    <a:pt x="46" y="14"/>
                  </a:cubicBezTo>
                  <a:cubicBezTo>
                    <a:pt x="47" y="12"/>
                    <a:pt x="49" y="1"/>
                    <a:pt x="44" y="4"/>
                  </a:cubicBezTo>
                  <a:cubicBezTo>
                    <a:pt x="38" y="6"/>
                    <a:pt x="31" y="15"/>
                    <a:pt x="21" y="14"/>
                  </a:cubicBezTo>
                  <a:cubicBezTo>
                    <a:pt x="11" y="12"/>
                    <a:pt x="18" y="11"/>
                    <a:pt x="13" y="9"/>
                  </a:cubicBezTo>
                  <a:cubicBezTo>
                    <a:pt x="9" y="7"/>
                    <a:pt x="12" y="2"/>
                    <a:pt x="7" y="1"/>
                  </a:cubicBezTo>
                  <a:cubicBezTo>
                    <a:pt x="2" y="0"/>
                    <a:pt x="5" y="6"/>
                    <a:pt x="3" y="6"/>
                  </a:cubicBezTo>
                  <a:cubicBezTo>
                    <a:pt x="0" y="6"/>
                    <a:pt x="2" y="14"/>
                    <a:pt x="3" y="16"/>
                  </a:cubicBezTo>
                  <a:cubicBezTo>
                    <a:pt x="4" y="18"/>
                    <a:pt x="1" y="27"/>
                    <a:pt x="3" y="28"/>
                  </a:cubicBezTo>
                  <a:cubicBezTo>
                    <a:pt x="5" y="28"/>
                    <a:pt x="9" y="35"/>
                    <a:pt x="9" y="37"/>
                  </a:cubicBezTo>
                  <a:cubicBezTo>
                    <a:pt x="8" y="38"/>
                    <a:pt x="13" y="43"/>
                    <a:pt x="13" y="46"/>
                  </a:cubicBezTo>
                  <a:cubicBezTo>
                    <a:pt x="13" y="49"/>
                    <a:pt x="17" y="52"/>
                    <a:pt x="19" y="52"/>
                  </a:cubicBezTo>
                  <a:cubicBezTo>
                    <a:pt x="21" y="52"/>
                    <a:pt x="24" y="54"/>
                    <a:pt x="23" y="56"/>
                  </a:cubicBezTo>
                  <a:cubicBezTo>
                    <a:pt x="22" y="59"/>
                    <a:pt x="25" y="63"/>
                    <a:pt x="22" y="63"/>
                  </a:cubicBezTo>
                  <a:cubicBezTo>
                    <a:pt x="19" y="63"/>
                    <a:pt x="20" y="71"/>
                    <a:pt x="17" y="72"/>
                  </a:cubicBezTo>
                  <a:cubicBezTo>
                    <a:pt x="15" y="73"/>
                    <a:pt x="17" y="81"/>
                    <a:pt x="19" y="82"/>
                  </a:cubicBezTo>
                  <a:cubicBezTo>
                    <a:pt x="21" y="83"/>
                    <a:pt x="25" y="85"/>
                    <a:pt x="24" y="88"/>
                  </a:cubicBezTo>
                  <a:cubicBezTo>
                    <a:pt x="24" y="91"/>
                    <a:pt x="34" y="96"/>
                    <a:pt x="37" y="97"/>
                  </a:cubicBezTo>
                  <a:cubicBezTo>
                    <a:pt x="40" y="97"/>
                    <a:pt x="40" y="102"/>
                    <a:pt x="42" y="103"/>
                  </a:cubicBezTo>
                  <a:cubicBezTo>
                    <a:pt x="44" y="105"/>
                    <a:pt x="41" y="109"/>
                    <a:pt x="41" y="111"/>
                  </a:cubicBezTo>
                  <a:cubicBezTo>
                    <a:pt x="42" y="113"/>
                    <a:pt x="46" y="115"/>
                    <a:pt x="45" y="119"/>
                  </a:cubicBezTo>
                  <a:cubicBezTo>
                    <a:pt x="45" y="121"/>
                    <a:pt x="48" y="124"/>
                    <a:pt x="51" y="127"/>
                  </a:cubicBezTo>
                  <a:cubicBezTo>
                    <a:pt x="52" y="127"/>
                    <a:pt x="53" y="127"/>
                    <a:pt x="54" y="127"/>
                  </a:cubicBezTo>
                  <a:cubicBezTo>
                    <a:pt x="57" y="127"/>
                    <a:pt x="57" y="124"/>
                    <a:pt x="59" y="126"/>
                  </a:cubicBezTo>
                  <a:cubicBezTo>
                    <a:pt x="62" y="128"/>
                    <a:pt x="65" y="126"/>
                    <a:pt x="67" y="125"/>
                  </a:cubicBezTo>
                  <a:cubicBezTo>
                    <a:pt x="70" y="125"/>
                    <a:pt x="76" y="137"/>
                    <a:pt x="79" y="143"/>
                  </a:cubicBezTo>
                  <a:cubicBezTo>
                    <a:pt x="82" y="149"/>
                    <a:pt x="81" y="151"/>
                    <a:pt x="85" y="153"/>
                  </a:cubicBezTo>
                  <a:cubicBezTo>
                    <a:pt x="89" y="156"/>
                    <a:pt x="93" y="155"/>
                    <a:pt x="99" y="160"/>
                  </a:cubicBezTo>
                  <a:cubicBezTo>
                    <a:pt x="104" y="166"/>
                    <a:pt x="119" y="170"/>
                    <a:pt x="125" y="170"/>
                  </a:cubicBezTo>
                  <a:cubicBezTo>
                    <a:pt x="131" y="170"/>
                    <a:pt x="135" y="164"/>
                    <a:pt x="143" y="165"/>
                  </a:cubicBezTo>
                  <a:cubicBezTo>
                    <a:pt x="150" y="167"/>
                    <a:pt x="149" y="176"/>
                    <a:pt x="151" y="180"/>
                  </a:cubicBezTo>
                  <a:cubicBezTo>
                    <a:pt x="154" y="183"/>
                    <a:pt x="185" y="186"/>
                    <a:pt x="191" y="187"/>
                  </a:cubicBezTo>
                  <a:cubicBezTo>
                    <a:pt x="193" y="188"/>
                    <a:pt x="197" y="188"/>
                    <a:pt x="202" y="188"/>
                  </a:cubicBezTo>
                  <a:cubicBezTo>
                    <a:pt x="202" y="187"/>
                    <a:pt x="202" y="186"/>
                    <a:pt x="202" y="185"/>
                  </a:cubicBezTo>
                  <a:cubicBezTo>
                    <a:pt x="202" y="180"/>
                    <a:pt x="206" y="176"/>
                    <a:pt x="209" y="174"/>
                  </a:cubicBezTo>
                  <a:cubicBezTo>
                    <a:pt x="213" y="172"/>
                    <a:pt x="216" y="171"/>
                    <a:pt x="220" y="171"/>
                  </a:cubicBezTo>
                  <a:cubicBezTo>
                    <a:pt x="223" y="170"/>
                    <a:pt x="220" y="163"/>
                    <a:pt x="217" y="162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487" name="Freeform 155"/>
            <p:cNvSpPr>
              <a:spLocks noEditPoints="1"/>
            </p:cNvSpPr>
            <p:nvPr/>
          </p:nvSpPr>
          <p:spPr bwMode="auto">
            <a:xfrm>
              <a:off x="6210625" y="2492743"/>
              <a:ext cx="987519" cy="465136"/>
            </a:xfrm>
            <a:custGeom>
              <a:avLst/>
              <a:gdLst/>
              <a:ahLst/>
              <a:cxnLst>
                <a:cxn ang="0">
                  <a:pos x="444" y="89"/>
                </a:cxn>
                <a:cxn ang="0">
                  <a:pos x="429" y="75"/>
                </a:cxn>
                <a:cxn ang="0">
                  <a:pos x="399" y="70"/>
                </a:cxn>
                <a:cxn ang="0">
                  <a:pos x="372" y="51"/>
                </a:cxn>
                <a:cxn ang="0">
                  <a:pos x="341" y="17"/>
                </a:cxn>
                <a:cxn ang="0">
                  <a:pos x="310" y="30"/>
                </a:cxn>
                <a:cxn ang="0">
                  <a:pos x="302" y="21"/>
                </a:cxn>
                <a:cxn ang="0">
                  <a:pos x="285" y="19"/>
                </a:cxn>
                <a:cxn ang="0">
                  <a:pos x="277" y="2"/>
                </a:cxn>
                <a:cxn ang="0">
                  <a:pos x="237" y="10"/>
                </a:cxn>
                <a:cxn ang="0">
                  <a:pos x="193" y="20"/>
                </a:cxn>
                <a:cxn ang="0">
                  <a:pos x="170" y="31"/>
                </a:cxn>
                <a:cxn ang="0">
                  <a:pos x="166" y="46"/>
                </a:cxn>
                <a:cxn ang="0">
                  <a:pos x="170" y="61"/>
                </a:cxn>
                <a:cxn ang="0">
                  <a:pos x="158" y="69"/>
                </a:cxn>
                <a:cxn ang="0">
                  <a:pos x="141" y="68"/>
                </a:cxn>
                <a:cxn ang="0">
                  <a:pos x="112" y="70"/>
                </a:cxn>
                <a:cxn ang="0">
                  <a:pos x="92" y="70"/>
                </a:cxn>
                <a:cxn ang="0">
                  <a:pos x="62" y="58"/>
                </a:cxn>
                <a:cxn ang="0">
                  <a:pos x="35" y="66"/>
                </a:cxn>
                <a:cxn ang="0">
                  <a:pos x="25" y="84"/>
                </a:cxn>
                <a:cxn ang="0">
                  <a:pos x="4" y="88"/>
                </a:cxn>
                <a:cxn ang="0">
                  <a:pos x="1" y="104"/>
                </a:cxn>
                <a:cxn ang="0">
                  <a:pos x="17" y="114"/>
                </a:cxn>
                <a:cxn ang="0">
                  <a:pos x="28" y="134"/>
                </a:cxn>
                <a:cxn ang="0">
                  <a:pos x="58" y="127"/>
                </a:cxn>
                <a:cxn ang="0">
                  <a:pos x="65" y="150"/>
                </a:cxn>
                <a:cxn ang="0">
                  <a:pos x="44" y="165"/>
                </a:cxn>
                <a:cxn ang="0">
                  <a:pos x="64" y="185"/>
                </a:cxn>
                <a:cxn ang="0">
                  <a:pos x="75" y="197"/>
                </a:cxn>
                <a:cxn ang="0">
                  <a:pos x="108" y="203"/>
                </a:cxn>
                <a:cxn ang="0">
                  <a:pos x="139" y="144"/>
                </a:cxn>
                <a:cxn ang="0">
                  <a:pos x="157" y="146"/>
                </a:cxn>
                <a:cxn ang="0">
                  <a:pos x="191" y="174"/>
                </a:cxn>
                <a:cxn ang="0">
                  <a:pos x="225" y="192"/>
                </a:cxn>
                <a:cxn ang="0">
                  <a:pos x="250" y="212"/>
                </a:cxn>
                <a:cxn ang="0">
                  <a:pos x="274" y="201"/>
                </a:cxn>
                <a:cxn ang="0">
                  <a:pos x="299" y="187"/>
                </a:cxn>
                <a:cxn ang="0">
                  <a:pos x="336" y="185"/>
                </a:cxn>
                <a:cxn ang="0">
                  <a:pos x="385" y="193"/>
                </a:cxn>
                <a:cxn ang="0">
                  <a:pos x="386" y="167"/>
                </a:cxn>
                <a:cxn ang="0">
                  <a:pos x="401" y="151"/>
                </a:cxn>
                <a:cxn ang="0">
                  <a:pos x="416" y="126"/>
                </a:cxn>
                <a:cxn ang="0">
                  <a:pos x="445" y="123"/>
                </a:cxn>
                <a:cxn ang="0">
                  <a:pos x="455" y="99"/>
                </a:cxn>
                <a:cxn ang="0">
                  <a:pos x="171" y="137"/>
                </a:cxn>
                <a:cxn ang="0">
                  <a:pos x="361" y="136"/>
                </a:cxn>
                <a:cxn ang="0">
                  <a:pos x="315" y="136"/>
                </a:cxn>
                <a:cxn ang="0">
                  <a:pos x="361" y="136"/>
                </a:cxn>
              </a:cxnLst>
              <a:rect l="0" t="0" r="r" b="b"/>
              <a:pathLst>
                <a:path w="459" h="216">
                  <a:moveTo>
                    <a:pt x="457" y="88"/>
                  </a:moveTo>
                  <a:cubicBezTo>
                    <a:pt x="456" y="86"/>
                    <a:pt x="454" y="87"/>
                    <a:pt x="453" y="88"/>
                  </a:cubicBezTo>
                  <a:cubicBezTo>
                    <a:pt x="451" y="89"/>
                    <a:pt x="446" y="89"/>
                    <a:pt x="444" y="89"/>
                  </a:cubicBezTo>
                  <a:cubicBezTo>
                    <a:pt x="442" y="89"/>
                    <a:pt x="438" y="87"/>
                    <a:pt x="438" y="85"/>
                  </a:cubicBezTo>
                  <a:cubicBezTo>
                    <a:pt x="438" y="83"/>
                    <a:pt x="438" y="80"/>
                    <a:pt x="436" y="80"/>
                  </a:cubicBezTo>
                  <a:cubicBezTo>
                    <a:pt x="434" y="80"/>
                    <a:pt x="431" y="79"/>
                    <a:pt x="429" y="75"/>
                  </a:cubicBezTo>
                  <a:cubicBezTo>
                    <a:pt x="427" y="70"/>
                    <a:pt x="424" y="70"/>
                    <a:pt x="421" y="69"/>
                  </a:cubicBezTo>
                  <a:cubicBezTo>
                    <a:pt x="419" y="67"/>
                    <a:pt x="413" y="71"/>
                    <a:pt x="410" y="72"/>
                  </a:cubicBezTo>
                  <a:cubicBezTo>
                    <a:pt x="407" y="73"/>
                    <a:pt x="403" y="71"/>
                    <a:pt x="399" y="70"/>
                  </a:cubicBezTo>
                  <a:cubicBezTo>
                    <a:pt x="396" y="69"/>
                    <a:pt x="394" y="63"/>
                    <a:pt x="390" y="64"/>
                  </a:cubicBezTo>
                  <a:cubicBezTo>
                    <a:pt x="387" y="65"/>
                    <a:pt x="386" y="71"/>
                    <a:pt x="384" y="71"/>
                  </a:cubicBezTo>
                  <a:cubicBezTo>
                    <a:pt x="381" y="71"/>
                    <a:pt x="377" y="58"/>
                    <a:pt x="372" y="51"/>
                  </a:cubicBezTo>
                  <a:cubicBezTo>
                    <a:pt x="367" y="44"/>
                    <a:pt x="359" y="29"/>
                    <a:pt x="351" y="26"/>
                  </a:cubicBezTo>
                  <a:cubicBezTo>
                    <a:pt x="344" y="24"/>
                    <a:pt x="346" y="20"/>
                    <a:pt x="348" y="18"/>
                  </a:cubicBezTo>
                  <a:cubicBezTo>
                    <a:pt x="350" y="16"/>
                    <a:pt x="344" y="15"/>
                    <a:pt x="341" y="17"/>
                  </a:cubicBezTo>
                  <a:cubicBezTo>
                    <a:pt x="338" y="19"/>
                    <a:pt x="334" y="22"/>
                    <a:pt x="330" y="23"/>
                  </a:cubicBezTo>
                  <a:cubicBezTo>
                    <a:pt x="327" y="24"/>
                    <a:pt x="322" y="29"/>
                    <a:pt x="318" y="28"/>
                  </a:cubicBezTo>
                  <a:cubicBezTo>
                    <a:pt x="314" y="27"/>
                    <a:pt x="313" y="33"/>
                    <a:pt x="310" y="30"/>
                  </a:cubicBezTo>
                  <a:cubicBezTo>
                    <a:pt x="307" y="27"/>
                    <a:pt x="314" y="25"/>
                    <a:pt x="314" y="23"/>
                  </a:cubicBezTo>
                  <a:cubicBezTo>
                    <a:pt x="314" y="20"/>
                    <a:pt x="309" y="23"/>
                    <a:pt x="308" y="22"/>
                  </a:cubicBezTo>
                  <a:cubicBezTo>
                    <a:pt x="306" y="20"/>
                    <a:pt x="302" y="19"/>
                    <a:pt x="302" y="21"/>
                  </a:cubicBezTo>
                  <a:cubicBezTo>
                    <a:pt x="302" y="23"/>
                    <a:pt x="299" y="22"/>
                    <a:pt x="299" y="20"/>
                  </a:cubicBezTo>
                  <a:cubicBezTo>
                    <a:pt x="299" y="19"/>
                    <a:pt x="297" y="15"/>
                    <a:pt x="295" y="18"/>
                  </a:cubicBezTo>
                  <a:cubicBezTo>
                    <a:pt x="293" y="20"/>
                    <a:pt x="286" y="21"/>
                    <a:pt x="285" y="19"/>
                  </a:cubicBezTo>
                  <a:cubicBezTo>
                    <a:pt x="283" y="18"/>
                    <a:pt x="286" y="17"/>
                    <a:pt x="286" y="15"/>
                  </a:cubicBezTo>
                  <a:cubicBezTo>
                    <a:pt x="286" y="12"/>
                    <a:pt x="283" y="9"/>
                    <a:pt x="284" y="7"/>
                  </a:cubicBezTo>
                  <a:cubicBezTo>
                    <a:pt x="284" y="4"/>
                    <a:pt x="279" y="1"/>
                    <a:pt x="277" y="2"/>
                  </a:cubicBezTo>
                  <a:cubicBezTo>
                    <a:pt x="274" y="3"/>
                    <a:pt x="271" y="2"/>
                    <a:pt x="268" y="1"/>
                  </a:cubicBezTo>
                  <a:cubicBezTo>
                    <a:pt x="265" y="0"/>
                    <a:pt x="254" y="2"/>
                    <a:pt x="254" y="4"/>
                  </a:cubicBezTo>
                  <a:cubicBezTo>
                    <a:pt x="253" y="7"/>
                    <a:pt x="240" y="9"/>
                    <a:pt x="237" y="10"/>
                  </a:cubicBezTo>
                  <a:cubicBezTo>
                    <a:pt x="235" y="11"/>
                    <a:pt x="225" y="12"/>
                    <a:pt x="221" y="13"/>
                  </a:cubicBezTo>
                  <a:cubicBezTo>
                    <a:pt x="218" y="13"/>
                    <a:pt x="214" y="16"/>
                    <a:pt x="210" y="16"/>
                  </a:cubicBezTo>
                  <a:cubicBezTo>
                    <a:pt x="205" y="16"/>
                    <a:pt x="197" y="17"/>
                    <a:pt x="193" y="20"/>
                  </a:cubicBezTo>
                  <a:cubicBezTo>
                    <a:pt x="189" y="23"/>
                    <a:pt x="182" y="20"/>
                    <a:pt x="179" y="21"/>
                  </a:cubicBezTo>
                  <a:cubicBezTo>
                    <a:pt x="176" y="22"/>
                    <a:pt x="171" y="21"/>
                    <a:pt x="170" y="22"/>
                  </a:cubicBezTo>
                  <a:cubicBezTo>
                    <a:pt x="168" y="23"/>
                    <a:pt x="169" y="29"/>
                    <a:pt x="170" y="31"/>
                  </a:cubicBezTo>
                  <a:cubicBezTo>
                    <a:pt x="172" y="34"/>
                    <a:pt x="180" y="35"/>
                    <a:pt x="180" y="36"/>
                  </a:cubicBezTo>
                  <a:cubicBezTo>
                    <a:pt x="181" y="38"/>
                    <a:pt x="172" y="38"/>
                    <a:pt x="168" y="38"/>
                  </a:cubicBezTo>
                  <a:cubicBezTo>
                    <a:pt x="164" y="39"/>
                    <a:pt x="165" y="44"/>
                    <a:pt x="166" y="46"/>
                  </a:cubicBezTo>
                  <a:cubicBezTo>
                    <a:pt x="167" y="49"/>
                    <a:pt x="162" y="51"/>
                    <a:pt x="159" y="52"/>
                  </a:cubicBezTo>
                  <a:cubicBezTo>
                    <a:pt x="156" y="53"/>
                    <a:pt x="159" y="58"/>
                    <a:pt x="162" y="58"/>
                  </a:cubicBezTo>
                  <a:cubicBezTo>
                    <a:pt x="165" y="58"/>
                    <a:pt x="168" y="61"/>
                    <a:pt x="170" y="61"/>
                  </a:cubicBezTo>
                  <a:cubicBezTo>
                    <a:pt x="173" y="61"/>
                    <a:pt x="173" y="66"/>
                    <a:pt x="173" y="69"/>
                  </a:cubicBezTo>
                  <a:cubicBezTo>
                    <a:pt x="173" y="72"/>
                    <a:pt x="170" y="73"/>
                    <a:pt x="166" y="73"/>
                  </a:cubicBezTo>
                  <a:cubicBezTo>
                    <a:pt x="162" y="73"/>
                    <a:pt x="160" y="70"/>
                    <a:pt x="158" y="69"/>
                  </a:cubicBezTo>
                  <a:cubicBezTo>
                    <a:pt x="155" y="69"/>
                    <a:pt x="156" y="74"/>
                    <a:pt x="154" y="75"/>
                  </a:cubicBezTo>
                  <a:cubicBezTo>
                    <a:pt x="152" y="76"/>
                    <a:pt x="151" y="71"/>
                    <a:pt x="148" y="71"/>
                  </a:cubicBezTo>
                  <a:cubicBezTo>
                    <a:pt x="145" y="71"/>
                    <a:pt x="142" y="71"/>
                    <a:pt x="141" y="68"/>
                  </a:cubicBezTo>
                  <a:cubicBezTo>
                    <a:pt x="140" y="65"/>
                    <a:pt x="133" y="64"/>
                    <a:pt x="130" y="67"/>
                  </a:cubicBezTo>
                  <a:cubicBezTo>
                    <a:pt x="127" y="70"/>
                    <a:pt x="126" y="69"/>
                    <a:pt x="123" y="67"/>
                  </a:cubicBezTo>
                  <a:cubicBezTo>
                    <a:pt x="121" y="65"/>
                    <a:pt x="113" y="68"/>
                    <a:pt x="112" y="70"/>
                  </a:cubicBezTo>
                  <a:cubicBezTo>
                    <a:pt x="111" y="73"/>
                    <a:pt x="106" y="74"/>
                    <a:pt x="102" y="71"/>
                  </a:cubicBezTo>
                  <a:cubicBezTo>
                    <a:pt x="98" y="69"/>
                    <a:pt x="95" y="68"/>
                    <a:pt x="95" y="71"/>
                  </a:cubicBezTo>
                  <a:cubicBezTo>
                    <a:pt x="95" y="75"/>
                    <a:pt x="92" y="72"/>
                    <a:pt x="92" y="70"/>
                  </a:cubicBezTo>
                  <a:cubicBezTo>
                    <a:pt x="92" y="68"/>
                    <a:pt x="86" y="64"/>
                    <a:pt x="83" y="62"/>
                  </a:cubicBezTo>
                  <a:cubicBezTo>
                    <a:pt x="80" y="60"/>
                    <a:pt x="70" y="60"/>
                    <a:pt x="70" y="58"/>
                  </a:cubicBezTo>
                  <a:cubicBezTo>
                    <a:pt x="69" y="56"/>
                    <a:pt x="63" y="54"/>
                    <a:pt x="62" y="58"/>
                  </a:cubicBezTo>
                  <a:cubicBezTo>
                    <a:pt x="60" y="61"/>
                    <a:pt x="58" y="59"/>
                    <a:pt x="56" y="58"/>
                  </a:cubicBezTo>
                  <a:cubicBezTo>
                    <a:pt x="54" y="57"/>
                    <a:pt x="49" y="59"/>
                    <a:pt x="47" y="60"/>
                  </a:cubicBezTo>
                  <a:cubicBezTo>
                    <a:pt x="45" y="61"/>
                    <a:pt x="39" y="66"/>
                    <a:pt x="35" y="66"/>
                  </a:cubicBezTo>
                  <a:cubicBezTo>
                    <a:pt x="32" y="66"/>
                    <a:pt x="34" y="70"/>
                    <a:pt x="29" y="71"/>
                  </a:cubicBezTo>
                  <a:cubicBezTo>
                    <a:pt x="25" y="72"/>
                    <a:pt x="26" y="75"/>
                    <a:pt x="26" y="77"/>
                  </a:cubicBezTo>
                  <a:cubicBezTo>
                    <a:pt x="27" y="79"/>
                    <a:pt x="29" y="83"/>
                    <a:pt x="25" y="84"/>
                  </a:cubicBezTo>
                  <a:cubicBezTo>
                    <a:pt x="21" y="86"/>
                    <a:pt x="20" y="79"/>
                    <a:pt x="16" y="77"/>
                  </a:cubicBezTo>
                  <a:cubicBezTo>
                    <a:pt x="13" y="74"/>
                    <a:pt x="10" y="77"/>
                    <a:pt x="10" y="81"/>
                  </a:cubicBezTo>
                  <a:cubicBezTo>
                    <a:pt x="10" y="84"/>
                    <a:pt x="6" y="84"/>
                    <a:pt x="4" y="88"/>
                  </a:cubicBezTo>
                  <a:cubicBezTo>
                    <a:pt x="2" y="91"/>
                    <a:pt x="7" y="92"/>
                    <a:pt x="7" y="93"/>
                  </a:cubicBezTo>
                  <a:cubicBezTo>
                    <a:pt x="7" y="95"/>
                    <a:pt x="4" y="96"/>
                    <a:pt x="3" y="97"/>
                  </a:cubicBezTo>
                  <a:cubicBezTo>
                    <a:pt x="2" y="97"/>
                    <a:pt x="0" y="102"/>
                    <a:pt x="1" y="104"/>
                  </a:cubicBezTo>
                  <a:cubicBezTo>
                    <a:pt x="2" y="105"/>
                    <a:pt x="8" y="105"/>
                    <a:pt x="7" y="108"/>
                  </a:cubicBezTo>
                  <a:cubicBezTo>
                    <a:pt x="7" y="112"/>
                    <a:pt x="6" y="115"/>
                    <a:pt x="9" y="114"/>
                  </a:cubicBezTo>
                  <a:cubicBezTo>
                    <a:pt x="12" y="113"/>
                    <a:pt x="15" y="114"/>
                    <a:pt x="17" y="114"/>
                  </a:cubicBezTo>
                  <a:cubicBezTo>
                    <a:pt x="19" y="114"/>
                    <a:pt x="21" y="118"/>
                    <a:pt x="24" y="122"/>
                  </a:cubicBezTo>
                  <a:cubicBezTo>
                    <a:pt x="28" y="126"/>
                    <a:pt x="29" y="128"/>
                    <a:pt x="26" y="129"/>
                  </a:cubicBezTo>
                  <a:cubicBezTo>
                    <a:pt x="22" y="130"/>
                    <a:pt x="24" y="132"/>
                    <a:pt x="28" y="134"/>
                  </a:cubicBezTo>
                  <a:cubicBezTo>
                    <a:pt x="30" y="134"/>
                    <a:pt x="31" y="135"/>
                    <a:pt x="32" y="136"/>
                  </a:cubicBezTo>
                  <a:cubicBezTo>
                    <a:pt x="33" y="135"/>
                    <a:pt x="33" y="135"/>
                    <a:pt x="34" y="134"/>
                  </a:cubicBezTo>
                  <a:cubicBezTo>
                    <a:pt x="40" y="129"/>
                    <a:pt x="50" y="125"/>
                    <a:pt x="58" y="127"/>
                  </a:cubicBezTo>
                  <a:cubicBezTo>
                    <a:pt x="65" y="129"/>
                    <a:pt x="72" y="125"/>
                    <a:pt x="75" y="130"/>
                  </a:cubicBezTo>
                  <a:cubicBezTo>
                    <a:pt x="78" y="135"/>
                    <a:pt x="75" y="143"/>
                    <a:pt x="76" y="147"/>
                  </a:cubicBezTo>
                  <a:cubicBezTo>
                    <a:pt x="78" y="150"/>
                    <a:pt x="70" y="150"/>
                    <a:pt x="65" y="150"/>
                  </a:cubicBezTo>
                  <a:cubicBezTo>
                    <a:pt x="60" y="149"/>
                    <a:pt x="50" y="152"/>
                    <a:pt x="51" y="155"/>
                  </a:cubicBezTo>
                  <a:cubicBezTo>
                    <a:pt x="53" y="158"/>
                    <a:pt x="56" y="165"/>
                    <a:pt x="50" y="161"/>
                  </a:cubicBezTo>
                  <a:cubicBezTo>
                    <a:pt x="43" y="157"/>
                    <a:pt x="40" y="165"/>
                    <a:pt x="44" y="165"/>
                  </a:cubicBezTo>
                  <a:cubicBezTo>
                    <a:pt x="48" y="165"/>
                    <a:pt x="53" y="169"/>
                    <a:pt x="53" y="172"/>
                  </a:cubicBezTo>
                  <a:cubicBezTo>
                    <a:pt x="53" y="175"/>
                    <a:pt x="53" y="182"/>
                    <a:pt x="56" y="181"/>
                  </a:cubicBezTo>
                  <a:cubicBezTo>
                    <a:pt x="60" y="180"/>
                    <a:pt x="60" y="186"/>
                    <a:pt x="64" y="185"/>
                  </a:cubicBezTo>
                  <a:cubicBezTo>
                    <a:pt x="69" y="185"/>
                    <a:pt x="73" y="187"/>
                    <a:pt x="70" y="191"/>
                  </a:cubicBezTo>
                  <a:cubicBezTo>
                    <a:pt x="66" y="195"/>
                    <a:pt x="72" y="207"/>
                    <a:pt x="73" y="205"/>
                  </a:cubicBezTo>
                  <a:cubicBezTo>
                    <a:pt x="74" y="203"/>
                    <a:pt x="73" y="199"/>
                    <a:pt x="75" y="197"/>
                  </a:cubicBezTo>
                  <a:cubicBezTo>
                    <a:pt x="72" y="191"/>
                    <a:pt x="83" y="191"/>
                    <a:pt x="86" y="191"/>
                  </a:cubicBezTo>
                  <a:cubicBezTo>
                    <a:pt x="90" y="191"/>
                    <a:pt x="96" y="196"/>
                    <a:pt x="100" y="201"/>
                  </a:cubicBezTo>
                  <a:cubicBezTo>
                    <a:pt x="104" y="207"/>
                    <a:pt x="108" y="203"/>
                    <a:pt x="108" y="203"/>
                  </a:cubicBezTo>
                  <a:cubicBezTo>
                    <a:pt x="110" y="153"/>
                    <a:pt x="110" y="153"/>
                    <a:pt x="110" y="153"/>
                  </a:cubicBezTo>
                  <a:cubicBezTo>
                    <a:pt x="138" y="146"/>
                    <a:pt x="138" y="146"/>
                    <a:pt x="138" y="146"/>
                  </a:cubicBezTo>
                  <a:cubicBezTo>
                    <a:pt x="138" y="145"/>
                    <a:pt x="139" y="144"/>
                    <a:pt x="139" y="144"/>
                  </a:cubicBezTo>
                  <a:cubicBezTo>
                    <a:pt x="143" y="139"/>
                    <a:pt x="148" y="143"/>
                    <a:pt x="149" y="144"/>
                  </a:cubicBezTo>
                  <a:cubicBezTo>
                    <a:pt x="151" y="145"/>
                    <a:pt x="150" y="139"/>
                    <a:pt x="154" y="139"/>
                  </a:cubicBezTo>
                  <a:cubicBezTo>
                    <a:pt x="158" y="139"/>
                    <a:pt x="154" y="146"/>
                    <a:pt x="157" y="146"/>
                  </a:cubicBezTo>
                  <a:cubicBezTo>
                    <a:pt x="159" y="146"/>
                    <a:pt x="164" y="154"/>
                    <a:pt x="163" y="160"/>
                  </a:cubicBezTo>
                  <a:cubicBezTo>
                    <a:pt x="167" y="164"/>
                    <a:pt x="175" y="173"/>
                    <a:pt x="176" y="175"/>
                  </a:cubicBezTo>
                  <a:cubicBezTo>
                    <a:pt x="177" y="177"/>
                    <a:pt x="188" y="173"/>
                    <a:pt x="191" y="174"/>
                  </a:cubicBezTo>
                  <a:cubicBezTo>
                    <a:pt x="193" y="175"/>
                    <a:pt x="210" y="175"/>
                    <a:pt x="213" y="175"/>
                  </a:cubicBezTo>
                  <a:cubicBezTo>
                    <a:pt x="216" y="175"/>
                    <a:pt x="219" y="181"/>
                    <a:pt x="222" y="181"/>
                  </a:cubicBezTo>
                  <a:cubicBezTo>
                    <a:pt x="226" y="182"/>
                    <a:pt x="224" y="188"/>
                    <a:pt x="225" y="192"/>
                  </a:cubicBezTo>
                  <a:cubicBezTo>
                    <a:pt x="225" y="196"/>
                    <a:pt x="231" y="200"/>
                    <a:pt x="231" y="204"/>
                  </a:cubicBezTo>
                  <a:cubicBezTo>
                    <a:pt x="232" y="207"/>
                    <a:pt x="237" y="205"/>
                    <a:pt x="241" y="206"/>
                  </a:cubicBezTo>
                  <a:cubicBezTo>
                    <a:pt x="244" y="207"/>
                    <a:pt x="250" y="209"/>
                    <a:pt x="250" y="212"/>
                  </a:cubicBezTo>
                  <a:cubicBezTo>
                    <a:pt x="251" y="216"/>
                    <a:pt x="255" y="213"/>
                    <a:pt x="256" y="210"/>
                  </a:cubicBezTo>
                  <a:cubicBezTo>
                    <a:pt x="256" y="208"/>
                    <a:pt x="260" y="204"/>
                    <a:pt x="267" y="201"/>
                  </a:cubicBezTo>
                  <a:cubicBezTo>
                    <a:pt x="270" y="200"/>
                    <a:pt x="272" y="200"/>
                    <a:pt x="274" y="201"/>
                  </a:cubicBezTo>
                  <a:cubicBezTo>
                    <a:pt x="275" y="198"/>
                    <a:pt x="276" y="195"/>
                    <a:pt x="277" y="195"/>
                  </a:cubicBezTo>
                  <a:cubicBezTo>
                    <a:pt x="279" y="194"/>
                    <a:pt x="284" y="190"/>
                    <a:pt x="284" y="187"/>
                  </a:cubicBezTo>
                  <a:cubicBezTo>
                    <a:pt x="284" y="184"/>
                    <a:pt x="293" y="184"/>
                    <a:pt x="299" y="187"/>
                  </a:cubicBezTo>
                  <a:cubicBezTo>
                    <a:pt x="305" y="190"/>
                    <a:pt x="309" y="190"/>
                    <a:pt x="309" y="185"/>
                  </a:cubicBezTo>
                  <a:cubicBezTo>
                    <a:pt x="310" y="180"/>
                    <a:pt x="318" y="179"/>
                    <a:pt x="321" y="180"/>
                  </a:cubicBezTo>
                  <a:cubicBezTo>
                    <a:pt x="324" y="182"/>
                    <a:pt x="332" y="186"/>
                    <a:pt x="336" y="185"/>
                  </a:cubicBezTo>
                  <a:cubicBezTo>
                    <a:pt x="340" y="183"/>
                    <a:pt x="360" y="185"/>
                    <a:pt x="365" y="186"/>
                  </a:cubicBezTo>
                  <a:cubicBezTo>
                    <a:pt x="370" y="188"/>
                    <a:pt x="371" y="184"/>
                    <a:pt x="376" y="189"/>
                  </a:cubicBezTo>
                  <a:cubicBezTo>
                    <a:pt x="379" y="193"/>
                    <a:pt x="381" y="190"/>
                    <a:pt x="385" y="193"/>
                  </a:cubicBezTo>
                  <a:cubicBezTo>
                    <a:pt x="385" y="192"/>
                    <a:pt x="385" y="190"/>
                    <a:pt x="385" y="188"/>
                  </a:cubicBezTo>
                  <a:cubicBezTo>
                    <a:pt x="385" y="185"/>
                    <a:pt x="390" y="182"/>
                    <a:pt x="391" y="180"/>
                  </a:cubicBezTo>
                  <a:cubicBezTo>
                    <a:pt x="392" y="177"/>
                    <a:pt x="386" y="170"/>
                    <a:pt x="386" y="167"/>
                  </a:cubicBezTo>
                  <a:cubicBezTo>
                    <a:pt x="386" y="165"/>
                    <a:pt x="386" y="159"/>
                    <a:pt x="384" y="158"/>
                  </a:cubicBezTo>
                  <a:cubicBezTo>
                    <a:pt x="381" y="156"/>
                    <a:pt x="389" y="153"/>
                    <a:pt x="390" y="153"/>
                  </a:cubicBezTo>
                  <a:cubicBezTo>
                    <a:pt x="394" y="153"/>
                    <a:pt x="399" y="149"/>
                    <a:pt x="401" y="151"/>
                  </a:cubicBezTo>
                  <a:cubicBezTo>
                    <a:pt x="403" y="153"/>
                    <a:pt x="406" y="153"/>
                    <a:pt x="409" y="153"/>
                  </a:cubicBezTo>
                  <a:cubicBezTo>
                    <a:pt x="412" y="153"/>
                    <a:pt x="411" y="149"/>
                    <a:pt x="409" y="148"/>
                  </a:cubicBezTo>
                  <a:cubicBezTo>
                    <a:pt x="407" y="146"/>
                    <a:pt x="415" y="131"/>
                    <a:pt x="416" y="126"/>
                  </a:cubicBezTo>
                  <a:cubicBezTo>
                    <a:pt x="417" y="121"/>
                    <a:pt x="420" y="126"/>
                    <a:pt x="424" y="126"/>
                  </a:cubicBezTo>
                  <a:cubicBezTo>
                    <a:pt x="427" y="127"/>
                    <a:pt x="432" y="126"/>
                    <a:pt x="434" y="127"/>
                  </a:cubicBezTo>
                  <a:cubicBezTo>
                    <a:pt x="436" y="128"/>
                    <a:pt x="443" y="126"/>
                    <a:pt x="445" y="123"/>
                  </a:cubicBezTo>
                  <a:cubicBezTo>
                    <a:pt x="446" y="121"/>
                    <a:pt x="443" y="120"/>
                    <a:pt x="443" y="114"/>
                  </a:cubicBezTo>
                  <a:cubicBezTo>
                    <a:pt x="443" y="108"/>
                    <a:pt x="447" y="106"/>
                    <a:pt x="450" y="106"/>
                  </a:cubicBezTo>
                  <a:cubicBezTo>
                    <a:pt x="454" y="106"/>
                    <a:pt x="455" y="102"/>
                    <a:pt x="455" y="99"/>
                  </a:cubicBezTo>
                  <a:cubicBezTo>
                    <a:pt x="455" y="97"/>
                    <a:pt x="458" y="95"/>
                    <a:pt x="459" y="92"/>
                  </a:cubicBezTo>
                  <a:cubicBezTo>
                    <a:pt x="458" y="91"/>
                    <a:pt x="457" y="89"/>
                    <a:pt x="457" y="88"/>
                  </a:cubicBezTo>
                  <a:close/>
                  <a:moveTo>
                    <a:pt x="171" y="137"/>
                  </a:moveTo>
                  <a:cubicBezTo>
                    <a:pt x="170" y="139"/>
                    <a:pt x="157" y="135"/>
                    <a:pt x="156" y="132"/>
                  </a:cubicBezTo>
                  <a:cubicBezTo>
                    <a:pt x="155" y="130"/>
                    <a:pt x="174" y="133"/>
                    <a:pt x="171" y="137"/>
                  </a:cubicBezTo>
                  <a:close/>
                  <a:moveTo>
                    <a:pt x="361" y="136"/>
                  </a:moveTo>
                  <a:cubicBezTo>
                    <a:pt x="351" y="136"/>
                    <a:pt x="331" y="131"/>
                    <a:pt x="322" y="140"/>
                  </a:cubicBezTo>
                  <a:cubicBezTo>
                    <a:pt x="314" y="149"/>
                    <a:pt x="320" y="154"/>
                    <a:pt x="316" y="154"/>
                  </a:cubicBezTo>
                  <a:cubicBezTo>
                    <a:pt x="312" y="155"/>
                    <a:pt x="310" y="141"/>
                    <a:pt x="315" y="136"/>
                  </a:cubicBezTo>
                  <a:cubicBezTo>
                    <a:pt x="320" y="131"/>
                    <a:pt x="335" y="129"/>
                    <a:pt x="344" y="132"/>
                  </a:cubicBezTo>
                  <a:cubicBezTo>
                    <a:pt x="353" y="134"/>
                    <a:pt x="370" y="130"/>
                    <a:pt x="372" y="130"/>
                  </a:cubicBezTo>
                  <a:cubicBezTo>
                    <a:pt x="375" y="131"/>
                    <a:pt x="370" y="136"/>
                    <a:pt x="361" y="136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488" name="Freeform 156"/>
            <p:cNvSpPr>
              <a:spLocks noEditPoints="1"/>
            </p:cNvSpPr>
            <p:nvPr/>
          </p:nvSpPr>
          <p:spPr bwMode="auto">
            <a:xfrm>
              <a:off x="5559435" y="1347794"/>
              <a:ext cx="4148655" cy="1590407"/>
            </a:xfrm>
            <a:custGeom>
              <a:avLst/>
              <a:gdLst/>
              <a:ahLst/>
              <a:cxnLst>
                <a:cxn ang="0">
                  <a:pos x="814" y="12"/>
                </a:cxn>
                <a:cxn ang="0">
                  <a:pos x="840" y="45"/>
                </a:cxn>
                <a:cxn ang="0">
                  <a:pos x="912" y="61"/>
                </a:cxn>
                <a:cxn ang="0">
                  <a:pos x="822" y="28"/>
                </a:cxn>
                <a:cxn ang="0">
                  <a:pos x="1331" y="168"/>
                </a:cxn>
                <a:cxn ang="0">
                  <a:pos x="1358" y="198"/>
                </a:cxn>
                <a:cxn ang="0">
                  <a:pos x="1388" y="664"/>
                </a:cxn>
                <a:cxn ang="0">
                  <a:pos x="355" y="25"/>
                </a:cxn>
                <a:cxn ang="0">
                  <a:pos x="1886" y="330"/>
                </a:cxn>
                <a:cxn ang="0">
                  <a:pos x="1698" y="277"/>
                </a:cxn>
                <a:cxn ang="0">
                  <a:pos x="1580" y="268"/>
                </a:cxn>
                <a:cxn ang="0">
                  <a:pos x="1412" y="221"/>
                </a:cxn>
                <a:cxn ang="0">
                  <a:pos x="1319" y="241"/>
                </a:cxn>
                <a:cxn ang="0">
                  <a:pos x="1224" y="204"/>
                </a:cxn>
                <a:cxn ang="0">
                  <a:pos x="1101" y="196"/>
                </a:cxn>
                <a:cxn ang="0">
                  <a:pos x="989" y="193"/>
                </a:cxn>
                <a:cxn ang="0">
                  <a:pos x="1007" y="122"/>
                </a:cxn>
                <a:cxn ang="0">
                  <a:pos x="909" y="126"/>
                </a:cxn>
                <a:cxn ang="0">
                  <a:pos x="800" y="148"/>
                </a:cxn>
                <a:cxn ang="0">
                  <a:pos x="764" y="190"/>
                </a:cxn>
                <a:cxn ang="0">
                  <a:pos x="667" y="228"/>
                </a:cxn>
                <a:cxn ang="0">
                  <a:pos x="623" y="257"/>
                </a:cxn>
                <a:cxn ang="0">
                  <a:pos x="630" y="312"/>
                </a:cxn>
                <a:cxn ang="0">
                  <a:pos x="603" y="320"/>
                </a:cxn>
                <a:cxn ang="0">
                  <a:pos x="557" y="231"/>
                </a:cxn>
                <a:cxn ang="0">
                  <a:pos x="468" y="273"/>
                </a:cxn>
                <a:cxn ang="0">
                  <a:pos x="384" y="305"/>
                </a:cxn>
                <a:cxn ang="0">
                  <a:pos x="307" y="312"/>
                </a:cxn>
                <a:cxn ang="0">
                  <a:pos x="230" y="353"/>
                </a:cxn>
                <a:cxn ang="0">
                  <a:pos x="170" y="355"/>
                </a:cxn>
                <a:cxn ang="0">
                  <a:pos x="201" y="292"/>
                </a:cxn>
                <a:cxn ang="0">
                  <a:pos x="100" y="296"/>
                </a:cxn>
                <a:cxn ang="0">
                  <a:pos x="133" y="407"/>
                </a:cxn>
                <a:cxn ang="0">
                  <a:pos x="89" y="497"/>
                </a:cxn>
                <a:cxn ang="0">
                  <a:pos x="134" y="574"/>
                </a:cxn>
                <a:cxn ang="0">
                  <a:pos x="223" y="617"/>
                </a:cxn>
                <a:cxn ang="0">
                  <a:pos x="193" y="682"/>
                </a:cxn>
                <a:cxn ang="0">
                  <a:pos x="326" y="731"/>
                </a:cxn>
                <a:cxn ang="0">
                  <a:pos x="312" y="613"/>
                </a:cxn>
                <a:cxn ang="0">
                  <a:pos x="425" y="599"/>
                </a:cxn>
                <a:cxn ang="0">
                  <a:pos x="472" y="554"/>
                </a:cxn>
                <a:cxn ang="0">
                  <a:pos x="610" y="554"/>
                </a:cxn>
                <a:cxn ang="0">
                  <a:pos x="738" y="612"/>
                </a:cxn>
                <a:cxn ang="0">
                  <a:pos x="849" y="616"/>
                </a:cxn>
                <a:cxn ang="0">
                  <a:pos x="939" y="614"/>
                </a:cxn>
                <a:cxn ang="0">
                  <a:pos x="1099" y="622"/>
                </a:cxn>
                <a:cxn ang="0">
                  <a:pos x="1210" y="615"/>
                </a:cxn>
                <a:cxn ang="0">
                  <a:pos x="1251" y="689"/>
                </a:cxn>
                <a:cxn ang="0">
                  <a:pos x="1365" y="573"/>
                </a:cxn>
                <a:cxn ang="0">
                  <a:pos x="1310" y="530"/>
                </a:cxn>
                <a:cxn ang="0">
                  <a:pos x="1484" y="473"/>
                </a:cxn>
                <a:cxn ang="0">
                  <a:pos x="1584" y="440"/>
                </a:cxn>
                <a:cxn ang="0">
                  <a:pos x="1544" y="494"/>
                </a:cxn>
                <a:cxn ang="0">
                  <a:pos x="1607" y="521"/>
                </a:cxn>
                <a:cxn ang="0">
                  <a:pos x="1697" y="458"/>
                </a:cxn>
                <a:cxn ang="0">
                  <a:pos x="1766" y="373"/>
                </a:cxn>
                <a:cxn ang="0">
                  <a:pos x="1875" y="379"/>
                </a:cxn>
                <a:cxn ang="0">
                  <a:pos x="993" y="567"/>
                </a:cxn>
                <a:cxn ang="0">
                  <a:pos x="386" y="247"/>
                </a:cxn>
                <a:cxn ang="0">
                  <a:pos x="485" y="133"/>
                </a:cxn>
                <a:cxn ang="0">
                  <a:pos x="415" y="39"/>
                </a:cxn>
                <a:cxn ang="0">
                  <a:pos x="464" y="16"/>
                </a:cxn>
              </a:cxnLst>
              <a:rect l="0" t="0" r="r" b="b"/>
              <a:pathLst>
                <a:path w="1926" h="739">
                  <a:moveTo>
                    <a:pt x="29" y="534"/>
                  </a:moveTo>
                  <a:cubicBezTo>
                    <a:pt x="28" y="535"/>
                    <a:pt x="24" y="534"/>
                    <a:pt x="23" y="532"/>
                  </a:cubicBezTo>
                  <a:cubicBezTo>
                    <a:pt x="22" y="530"/>
                    <a:pt x="18" y="531"/>
                    <a:pt x="16" y="531"/>
                  </a:cubicBezTo>
                  <a:cubicBezTo>
                    <a:pt x="16" y="532"/>
                    <a:pt x="17" y="532"/>
                    <a:pt x="18" y="533"/>
                  </a:cubicBezTo>
                  <a:cubicBezTo>
                    <a:pt x="19" y="536"/>
                    <a:pt x="12" y="536"/>
                    <a:pt x="14" y="539"/>
                  </a:cubicBezTo>
                  <a:cubicBezTo>
                    <a:pt x="16" y="542"/>
                    <a:pt x="9" y="542"/>
                    <a:pt x="9" y="539"/>
                  </a:cubicBezTo>
                  <a:cubicBezTo>
                    <a:pt x="9" y="536"/>
                    <a:pt x="1" y="537"/>
                    <a:pt x="1" y="540"/>
                  </a:cubicBezTo>
                  <a:cubicBezTo>
                    <a:pt x="1" y="540"/>
                    <a:pt x="1" y="541"/>
                    <a:pt x="0" y="542"/>
                  </a:cubicBezTo>
                  <a:cubicBezTo>
                    <a:pt x="2" y="543"/>
                    <a:pt x="5" y="544"/>
                    <a:pt x="6" y="544"/>
                  </a:cubicBezTo>
                  <a:cubicBezTo>
                    <a:pt x="7" y="545"/>
                    <a:pt x="27" y="547"/>
                    <a:pt x="35" y="545"/>
                  </a:cubicBezTo>
                  <a:cubicBezTo>
                    <a:pt x="35" y="544"/>
                    <a:pt x="36" y="540"/>
                    <a:pt x="36" y="538"/>
                  </a:cubicBezTo>
                  <a:cubicBezTo>
                    <a:pt x="36" y="536"/>
                    <a:pt x="31" y="534"/>
                    <a:pt x="29" y="534"/>
                  </a:cubicBezTo>
                  <a:close/>
                  <a:moveTo>
                    <a:pt x="814" y="12"/>
                  </a:moveTo>
                  <a:cubicBezTo>
                    <a:pt x="815" y="7"/>
                    <a:pt x="793" y="9"/>
                    <a:pt x="799" y="14"/>
                  </a:cubicBezTo>
                  <a:cubicBezTo>
                    <a:pt x="801" y="16"/>
                    <a:pt x="812" y="17"/>
                    <a:pt x="814" y="12"/>
                  </a:cubicBezTo>
                  <a:close/>
                  <a:moveTo>
                    <a:pt x="512" y="21"/>
                  </a:moveTo>
                  <a:cubicBezTo>
                    <a:pt x="524" y="20"/>
                    <a:pt x="524" y="13"/>
                    <a:pt x="517" y="11"/>
                  </a:cubicBezTo>
                  <a:cubicBezTo>
                    <a:pt x="511" y="10"/>
                    <a:pt x="510" y="15"/>
                    <a:pt x="506" y="15"/>
                  </a:cubicBezTo>
                  <a:cubicBezTo>
                    <a:pt x="503" y="15"/>
                    <a:pt x="490" y="17"/>
                    <a:pt x="493" y="20"/>
                  </a:cubicBezTo>
                  <a:cubicBezTo>
                    <a:pt x="496" y="23"/>
                    <a:pt x="505" y="22"/>
                    <a:pt x="512" y="21"/>
                  </a:cubicBezTo>
                  <a:close/>
                  <a:moveTo>
                    <a:pt x="840" y="45"/>
                  </a:moveTo>
                  <a:cubicBezTo>
                    <a:pt x="840" y="49"/>
                    <a:pt x="829" y="53"/>
                    <a:pt x="832" y="55"/>
                  </a:cubicBezTo>
                  <a:cubicBezTo>
                    <a:pt x="835" y="58"/>
                    <a:pt x="837" y="57"/>
                    <a:pt x="841" y="58"/>
                  </a:cubicBezTo>
                  <a:cubicBezTo>
                    <a:pt x="844" y="58"/>
                    <a:pt x="846" y="67"/>
                    <a:pt x="852" y="65"/>
                  </a:cubicBezTo>
                  <a:cubicBezTo>
                    <a:pt x="858" y="64"/>
                    <a:pt x="874" y="72"/>
                    <a:pt x="884" y="72"/>
                  </a:cubicBezTo>
                  <a:cubicBezTo>
                    <a:pt x="893" y="72"/>
                    <a:pt x="894" y="64"/>
                    <a:pt x="891" y="64"/>
                  </a:cubicBezTo>
                  <a:cubicBezTo>
                    <a:pt x="888" y="63"/>
                    <a:pt x="891" y="59"/>
                    <a:pt x="896" y="51"/>
                  </a:cubicBezTo>
                  <a:cubicBezTo>
                    <a:pt x="902" y="43"/>
                    <a:pt x="880" y="38"/>
                    <a:pt x="880" y="44"/>
                  </a:cubicBezTo>
                  <a:cubicBezTo>
                    <a:pt x="880" y="50"/>
                    <a:pt x="873" y="42"/>
                    <a:pt x="871" y="39"/>
                  </a:cubicBezTo>
                  <a:cubicBezTo>
                    <a:pt x="869" y="35"/>
                    <a:pt x="840" y="42"/>
                    <a:pt x="840" y="45"/>
                  </a:cubicBezTo>
                  <a:close/>
                  <a:moveTo>
                    <a:pt x="576" y="206"/>
                  </a:moveTo>
                  <a:cubicBezTo>
                    <a:pt x="580" y="207"/>
                    <a:pt x="592" y="205"/>
                    <a:pt x="593" y="202"/>
                  </a:cubicBezTo>
                  <a:cubicBezTo>
                    <a:pt x="595" y="200"/>
                    <a:pt x="589" y="197"/>
                    <a:pt x="581" y="197"/>
                  </a:cubicBezTo>
                  <a:cubicBezTo>
                    <a:pt x="573" y="197"/>
                    <a:pt x="572" y="206"/>
                    <a:pt x="576" y="206"/>
                  </a:cubicBezTo>
                  <a:close/>
                  <a:moveTo>
                    <a:pt x="673" y="211"/>
                  </a:moveTo>
                  <a:cubicBezTo>
                    <a:pt x="679" y="214"/>
                    <a:pt x="683" y="213"/>
                    <a:pt x="682" y="208"/>
                  </a:cubicBezTo>
                  <a:cubicBezTo>
                    <a:pt x="681" y="202"/>
                    <a:pt x="669" y="209"/>
                    <a:pt x="673" y="211"/>
                  </a:cubicBezTo>
                  <a:close/>
                  <a:moveTo>
                    <a:pt x="892" y="92"/>
                  </a:moveTo>
                  <a:cubicBezTo>
                    <a:pt x="896" y="95"/>
                    <a:pt x="911" y="89"/>
                    <a:pt x="921" y="89"/>
                  </a:cubicBezTo>
                  <a:cubicBezTo>
                    <a:pt x="931" y="90"/>
                    <a:pt x="959" y="82"/>
                    <a:pt x="960" y="76"/>
                  </a:cubicBezTo>
                  <a:cubicBezTo>
                    <a:pt x="961" y="71"/>
                    <a:pt x="950" y="71"/>
                    <a:pt x="946" y="67"/>
                  </a:cubicBezTo>
                  <a:cubicBezTo>
                    <a:pt x="941" y="62"/>
                    <a:pt x="932" y="66"/>
                    <a:pt x="929" y="70"/>
                  </a:cubicBezTo>
                  <a:cubicBezTo>
                    <a:pt x="927" y="74"/>
                    <a:pt x="924" y="70"/>
                    <a:pt x="931" y="64"/>
                  </a:cubicBezTo>
                  <a:cubicBezTo>
                    <a:pt x="937" y="58"/>
                    <a:pt x="924" y="53"/>
                    <a:pt x="924" y="57"/>
                  </a:cubicBezTo>
                  <a:cubicBezTo>
                    <a:pt x="924" y="61"/>
                    <a:pt x="912" y="57"/>
                    <a:pt x="912" y="61"/>
                  </a:cubicBezTo>
                  <a:cubicBezTo>
                    <a:pt x="912" y="65"/>
                    <a:pt x="908" y="66"/>
                    <a:pt x="908" y="70"/>
                  </a:cubicBezTo>
                  <a:cubicBezTo>
                    <a:pt x="908" y="74"/>
                    <a:pt x="900" y="68"/>
                    <a:pt x="900" y="76"/>
                  </a:cubicBezTo>
                  <a:cubicBezTo>
                    <a:pt x="899" y="85"/>
                    <a:pt x="887" y="89"/>
                    <a:pt x="892" y="92"/>
                  </a:cubicBezTo>
                  <a:close/>
                  <a:moveTo>
                    <a:pt x="822" y="36"/>
                  </a:moveTo>
                  <a:cubicBezTo>
                    <a:pt x="829" y="39"/>
                    <a:pt x="826" y="40"/>
                    <a:pt x="820" y="40"/>
                  </a:cubicBezTo>
                  <a:cubicBezTo>
                    <a:pt x="813" y="40"/>
                    <a:pt x="807" y="42"/>
                    <a:pt x="812" y="44"/>
                  </a:cubicBezTo>
                  <a:cubicBezTo>
                    <a:pt x="815" y="46"/>
                    <a:pt x="815" y="49"/>
                    <a:pt x="822" y="51"/>
                  </a:cubicBezTo>
                  <a:cubicBezTo>
                    <a:pt x="829" y="53"/>
                    <a:pt x="836" y="47"/>
                    <a:pt x="835" y="43"/>
                  </a:cubicBezTo>
                  <a:cubicBezTo>
                    <a:pt x="834" y="39"/>
                    <a:pt x="859" y="35"/>
                    <a:pt x="866" y="34"/>
                  </a:cubicBezTo>
                  <a:cubicBezTo>
                    <a:pt x="873" y="32"/>
                    <a:pt x="862" y="25"/>
                    <a:pt x="869" y="24"/>
                  </a:cubicBezTo>
                  <a:cubicBezTo>
                    <a:pt x="876" y="24"/>
                    <a:pt x="873" y="20"/>
                    <a:pt x="864" y="19"/>
                  </a:cubicBezTo>
                  <a:cubicBezTo>
                    <a:pt x="855" y="18"/>
                    <a:pt x="859" y="10"/>
                    <a:pt x="856" y="7"/>
                  </a:cubicBezTo>
                  <a:cubicBezTo>
                    <a:pt x="853" y="5"/>
                    <a:pt x="851" y="11"/>
                    <a:pt x="840" y="13"/>
                  </a:cubicBezTo>
                  <a:cubicBezTo>
                    <a:pt x="828" y="15"/>
                    <a:pt x="822" y="18"/>
                    <a:pt x="827" y="21"/>
                  </a:cubicBezTo>
                  <a:cubicBezTo>
                    <a:pt x="832" y="23"/>
                    <a:pt x="827" y="29"/>
                    <a:pt x="822" y="28"/>
                  </a:cubicBezTo>
                  <a:cubicBezTo>
                    <a:pt x="817" y="28"/>
                    <a:pt x="816" y="33"/>
                    <a:pt x="822" y="36"/>
                  </a:cubicBezTo>
                  <a:close/>
                  <a:moveTo>
                    <a:pt x="1423" y="161"/>
                  </a:moveTo>
                  <a:cubicBezTo>
                    <a:pt x="1431" y="161"/>
                    <a:pt x="1435" y="169"/>
                    <a:pt x="1450" y="170"/>
                  </a:cubicBezTo>
                  <a:cubicBezTo>
                    <a:pt x="1465" y="171"/>
                    <a:pt x="1477" y="168"/>
                    <a:pt x="1477" y="165"/>
                  </a:cubicBezTo>
                  <a:cubicBezTo>
                    <a:pt x="1477" y="161"/>
                    <a:pt x="1463" y="156"/>
                    <a:pt x="1459" y="159"/>
                  </a:cubicBezTo>
                  <a:cubicBezTo>
                    <a:pt x="1454" y="162"/>
                    <a:pt x="1451" y="155"/>
                    <a:pt x="1446" y="156"/>
                  </a:cubicBezTo>
                  <a:cubicBezTo>
                    <a:pt x="1440" y="158"/>
                    <a:pt x="1433" y="158"/>
                    <a:pt x="1430" y="153"/>
                  </a:cubicBezTo>
                  <a:cubicBezTo>
                    <a:pt x="1428" y="148"/>
                    <a:pt x="1419" y="160"/>
                    <a:pt x="1423" y="161"/>
                  </a:cubicBezTo>
                  <a:close/>
                  <a:moveTo>
                    <a:pt x="1795" y="254"/>
                  </a:moveTo>
                  <a:cubicBezTo>
                    <a:pt x="1801" y="257"/>
                    <a:pt x="1805" y="250"/>
                    <a:pt x="1811" y="254"/>
                  </a:cubicBezTo>
                  <a:cubicBezTo>
                    <a:pt x="1816" y="257"/>
                    <a:pt x="1829" y="252"/>
                    <a:pt x="1834" y="251"/>
                  </a:cubicBezTo>
                  <a:cubicBezTo>
                    <a:pt x="1840" y="250"/>
                    <a:pt x="1837" y="243"/>
                    <a:pt x="1822" y="241"/>
                  </a:cubicBezTo>
                  <a:cubicBezTo>
                    <a:pt x="1807" y="239"/>
                    <a:pt x="1788" y="250"/>
                    <a:pt x="1795" y="254"/>
                  </a:cubicBezTo>
                  <a:close/>
                  <a:moveTo>
                    <a:pt x="1322" y="161"/>
                  </a:moveTo>
                  <a:cubicBezTo>
                    <a:pt x="1326" y="163"/>
                    <a:pt x="1328" y="166"/>
                    <a:pt x="1331" y="168"/>
                  </a:cubicBezTo>
                  <a:cubicBezTo>
                    <a:pt x="1333" y="171"/>
                    <a:pt x="1343" y="167"/>
                    <a:pt x="1347" y="166"/>
                  </a:cubicBezTo>
                  <a:cubicBezTo>
                    <a:pt x="1351" y="164"/>
                    <a:pt x="1352" y="172"/>
                    <a:pt x="1358" y="168"/>
                  </a:cubicBezTo>
                  <a:cubicBezTo>
                    <a:pt x="1364" y="164"/>
                    <a:pt x="1371" y="166"/>
                    <a:pt x="1378" y="166"/>
                  </a:cubicBezTo>
                  <a:cubicBezTo>
                    <a:pt x="1385" y="166"/>
                    <a:pt x="1377" y="157"/>
                    <a:pt x="1377" y="153"/>
                  </a:cubicBezTo>
                  <a:cubicBezTo>
                    <a:pt x="1377" y="149"/>
                    <a:pt x="1386" y="151"/>
                    <a:pt x="1383" y="155"/>
                  </a:cubicBezTo>
                  <a:cubicBezTo>
                    <a:pt x="1380" y="158"/>
                    <a:pt x="1387" y="166"/>
                    <a:pt x="1398" y="165"/>
                  </a:cubicBezTo>
                  <a:cubicBezTo>
                    <a:pt x="1408" y="164"/>
                    <a:pt x="1400" y="158"/>
                    <a:pt x="1406" y="155"/>
                  </a:cubicBezTo>
                  <a:cubicBezTo>
                    <a:pt x="1411" y="153"/>
                    <a:pt x="1410" y="150"/>
                    <a:pt x="1403" y="146"/>
                  </a:cubicBezTo>
                  <a:cubicBezTo>
                    <a:pt x="1395" y="141"/>
                    <a:pt x="1385" y="144"/>
                    <a:pt x="1378" y="141"/>
                  </a:cubicBezTo>
                  <a:cubicBezTo>
                    <a:pt x="1371" y="138"/>
                    <a:pt x="1363" y="138"/>
                    <a:pt x="1362" y="145"/>
                  </a:cubicBezTo>
                  <a:cubicBezTo>
                    <a:pt x="1362" y="152"/>
                    <a:pt x="1348" y="137"/>
                    <a:pt x="1341" y="135"/>
                  </a:cubicBezTo>
                  <a:cubicBezTo>
                    <a:pt x="1333" y="132"/>
                    <a:pt x="1311" y="155"/>
                    <a:pt x="1322" y="161"/>
                  </a:cubicBezTo>
                  <a:close/>
                  <a:moveTo>
                    <a:pt x="1391" y="204"/>
                  </a:moveTo>
                  <a:cubicBezTo>
                    <a:pt x="1397" y="202"/>
                    <a:pt x="1387" y="191"/>
                    <a:pt x="1377" y="190"/>
                  </a:cubicBezTo>
                  <a:cubicBezTo>
                    <a:pt x="1366" y="188"/>
                    <a:pt x="1357" y="196"/>
                    <a:pt x="1358" y="198"/>
                  </a:cubicBezTo>
                  <a:cubicBezTo>
                    <a:pt x="1361" y="203"/>
                    <a:pt x="1385" y="205"/>
                    <a:pt x="1391" y="204"/>
                  </a:cubicBezTo>
                  <a:close/>
                  <a:moveTo>
                    <a:pt x="1365" y="182"/>
                  </a:moveTo>
                  <a:cubicBezTo>
                    <a:pt x="1365" y="177"/>
                    <a:pt x="1347" y="183"/>
                    <a:pt x="1354" y="186"/>
                  </a:cubicBezTo>
                  <a:cubicBezTo>
                    <a:pt x="1358" y="187"/>
                    <a:pt x="1365" y="187"/>
                    <a:pt x="1365" y="182"/>
                  </a:cubicBezTo>
                  <a:close/>
                  <a:moveTo>
                    <a:pt x="1389" y="589"/>
                  </a:moveTo>
                  <a:cubicBezTo>
                    <a:pt x="1385" y="579"/>
                    <a:pt x="1394" y="570"/>
                    <a:pt x="1387" y="565"/>
                  </a:cubicBezTo>
                  <a:cubicBezTo>
                    <a:pt x="1381" y="560"/>
                    <a:pt x="1383" y="549"/>
                    <a:pt x="1380" y="551"/>
                  </a:cubicBezTo>
                  <a:cubicBezTo>
                    <a:pt x="1377" y="553"/>
                    <a:pt x="1380" y="562"/>
                    <a:pt x="1375" y="563"/>
                  </a:cubicBezTo>
                  <a:cubicBezTo>
                    <a:pt x="1369" y="564"/>
                    <a:pt x="1374" y="569"/>
                    <a:pt x="1372" y="575"/>
                  </a:cubicBezTo>
                  <a:cubicBezTo>
                    <a:pt x="1370" y="582"/>
                    <a:pt x="1373" y="592"/>
                    <a:pt x="1376" y="598"/>
                  </a:cubicBezTo>
                  <a:cubicBezTo>
                    <a:pt x="1379" y="604"/>
                    <a:pt x="1372" y="636"/>
                    <a:pt x="1375" y="641"/>
                  </a:cubicBezTo>
                  <a:cubicBezTo>
                    <a:pt x="1378" y="646"/>
                    <a:pt x="1371" y="670"/>
                    <a:pt x="1373" y="673"/>
                  </a:cubicBezTo>
                  <a:cubicBezTo>
                    <a:pt x="1377" y="677"/>
                    <a:pt x="1374" y="666"/>
                    <a:pt x="1380" y="665"/>
                  </a:cubicBezTo>
                  <a:cubicBezTo>
                    <a:pt x="1386" y="664"/>
                    <a:pt x="1386" y="672"/>
                    <a:pt x="1390" y="674"/>
                  </a:cubicBezTo>
                  <a:cubicBezTo>
                    <a:pt x="1394" y="675"/>
                    <a:pt x="1391" y="663"/>
                    <a:pt x="1388" y="664"/>
                  </a:cubicBezTo>
                  <a:cubicBezTo>
                    <a:pt x="1385" y="664"/>
                    <a:pt x="1382" y="656"/>
                    <a:pt x="1380" y="650"/>
                  </a:cubicBezTo>
                  <a:cubicBezTo>
                    <a:pt x="1379" y="645"/>
                    <a:pt x="1384" y="639"/>
                    <a:pt x="1384" y="632"/>
                  </a:cubicBezTo>
                  <a:cubicBezTo>
                    <a:pt x="1384" y="625"/>
                    <a:pt x="1392" y="626"/>
                    <a:pt x="1397" y="631"/>
                  </a:cubicBezTo>
                  <a:cubicBezTo>
                    <a:pt x="1402" y="636"/>
                    <a:pt x="1403" y="632"/>
                    <a:pt x="1401" y="629"/>
                  </a:cubicBezTo>
                  <a:cubicBezTo>
                    <a:pt x="1399" y="625"/>
                    <a:pt x="1392" y="598"/>
                    <a:pt x="1389" y="589"/>
                  </a:cubicBezTo>
                  <a:close/>
                  <a:moveTo>
                    <a:pt x="326" y="292"/>
                  </a:moveTo>
                  <a:cubicBezTo>
                    <a:pt x="335" y="300"/>
                    <a:pt x="343" y="288"/>
                    <a:pt x="347" y="287"/>
                  </a:cubicBezTo>
                  <a:cubicBezTo>
                    <a:pt x="351" y="287"/>
                    <a:pt x="344" y="282"/>
                    <a:pt x="337" y="280"/>
                  </a:cubicBezTo>
                  <a:cubicBezTo>
                    <a:pt x="330" y="278"/>
                    <a:pt x="319" y="285"/>
                    <a:pt x="326" y="292"/>
                  </a:cubicBezTo>
                  <a:close/>
                  <a:moveTo>
                    <a:pt x="340" y="22"/>
                  </a:moveTo>
                  <a:cubicBezTo>
                    <a:pt x="345" y="26"/>
                    <a:pt x="327" y="25"/>
                    <a:pt x="325" y="28"/>
                  </a:cubicBezTo>
                  <a:cubicBezTo>
                    <a:pt x="323" y="31"/>
                    <a:pt x="312" y="30"/>
                    <a:pt x="314" y="34"/>
                  </a:cubicBezTo>
                  <a:cubicBezTo>
                    <a:pt x="316" y="38"/>
                    <a:pt x="333" y="38"/>
                    <a:pt x="333" y="35"/>
                  </a:cubicBezTo>
                  <a:cubicBezTo>
                    <a:pt x="333" y="32"/>
                    <a:pt x="342" y="35"/>
                    <a:pt x="342" y="32"/>
                  </a:cubicBezTo>
                  <a:cubicBezTo>
                    <a:pt x="342" y="29"/>
                    <a:pt x="346" y="25"/>
                    <a:pt x="355" y="25"/>
                  </a:cubicBezTo>
                  <a:cubicBezTo>
                    <a:pt x="365" y="24"/>
                    <a:pt x="365" y="21"/>
                    <a:pt x="356" y="17"/>
                  </a:cubicBezTo>
                  <a:cubicBezTo>
                    <a:pt x="347" y="13"/>
                    <a:pt x="336" y="19"/>
                    <a:pt x="340" y="22"/>
                  </a:cubicBezTo>
                  <a:close/>
                  <a:moveTo>
                    <a:pt x="309" y="25"/>
                  </a:moveTo>
                  <a:cubicBezTo>
                    <a:pt x="317" y="18"/>
                    <a:pt x="327" y="25"/>
                    <a:pt x="328" y="22"/>
                  </a:cubicBezTo>
                  <a:cubicBezTo>
                    <a:pt x="329" y="18"/>
                    <a:pt x="314" y="17"/>
                    <a:pt x="308" y="20"/>
                  </a:cubicBezTo>
                  <a:cubicBezTo>
                    <a:pt x="302" y="23"/>
                    <a:pt x="289" y="21"/>
                    <a:pt x="291" y="25"/>
                  </a:cubicBezTo>
                  <a:cubicBezTo>
                    <a:pt x="292" y="27"/>
                    <a:pt x="301" y="32"/>
                    <a:pt x="309" y="25"/>
                  </a:cubicBezTo>
                  <a:close/>
                  <a:moveTo>
                    <a:pt x="1036" y="176"/>
                  </a:moveTo>
                  <a:cubicBezTo>
                    <a:pt x="1034" y="178"/>
                    <a:pt x="1027" y="178"/>
                    <a:pt x="1029" y="181"/>
                  </a:cubicBezTo>
                  <a:cubicBezTo>
                    <a:pt x="1032" y="185"/>
                    <a:pt x="1049" y="183"/>
                    <a:pt x="1049" y="178"/>
                  </a:cubicBezTo>
                  <a:cubicBezTo>
                    <a:pt x="1050" y="172"/>
                    <a:pt x="1037" y="173"/>
                    <a:pt x="1036" y="176"/>
                  </a:cubicBezTo>
                  <a:close/>
                  <a:moveTo>
                    <a:pt x="1923" y="348"/>
                  </a:moveTo>
                  <a:cubicBezTo>
                    <a:pt x="1920" y="347"/>
                    <a:pt x="1909" y="340"/>
                    <a:pt x="1906" y="337"/>
                  </a:cubicBezTo>
                  <a:cubicBezTo>
                    <a:pt x="1904" y="333"/>
                    <a:pt x="1891" y="331"/>
                    <a:pt x="1891" y="333"/>
                  </a:cubicBezTo>
                  <a:cubicBezTo>
                    <a:pt x="1891" y="335"/>
                    <a:pt x="1887" y="332"/>
                    <a:pt x="1886" y="330"/>
                  </a:cubicBezTo>
                  <a:cubicBezTo>
                    <a:pt x="1885" y="328"/>
                    <a:pt x="1871" y="328"/>
                    <a:pt x="1871" y="330"/>
                  </a:cubicBezTo>
                  <a:cubicBezTo>
                    <a:pt x="1871" y="332"/>
                    <a:pt x="1874" y="333"/>
                    <a:pt x="1876" y="335"/>
                  </a:cubicBezTo>
                  <a:cubicBezTo>
                    <a:pt x="1878" y="338"/>
                    <a:pt x="1873" y="339"/>
                    <a:pt x="1874" y="342"/>
                  </a:cubicBezTo>
                  <a:cubicBezTo>
                    <a:pt x="1875" y="345"/>
                    <a:pt x="1869" y="341"/>
                    <a:pt x="1867" y="339"/>
                  </a:cubicBezTo>
                  <a:cubicBezTo>
                    <a:pt x="1865" y="338"/>
                    <a:pt x="1866" y="331"/>
                    <a:pt x="1867" y="328"/>
                  </a:cubicBezTo>
                  <a:cubicBezTo>
                    <a:pt x="1867" y="324"/>
                    <a:pt x="1863" y="325"/>
                    <a:pt x="1862" y="322"/>
                  </a:cubicBezTo>
                  <a:cubicBezTo>
                    <a:pt x="1862" y="318"/>
                    <a:pt x="1847" y="312"/>
                    <a:pt x="1841" y="309"/>
                  </a:cubicBezTo>
                  <a:cubicBezTo>
                    <a:pt x="1834" y="306"/>
                    <a:pt x="1826" y="304"/>
                    <a:pt x="1824" y="301"/>
                  </a:cubicBezTo>
                  <a:cubicBezTo>
                    <a:pt x="1822" y="297"/>
                    <a:pt x="1810" y="297"/>
                    <a:pt x="1806" y="292"/>
                  </a:cubicBezTo>
                  <a:cubicBezTo>
                    <a:pt x="1802" y="288"/>
                    <a:pt x="1783" y="280"/>
                    <a:pt x="1775" y="279"/>
                  </a:cubicBezTo>
                  <a:cubicBezTo>
                    <a:pt x="1766" y="279"/>
                    <a:pt x="1768" y="274"/>
                    <a:pt x="1764" y="275"/>
                  </a:cubicBezTo>
                  <a:cubicBezTo>
                    <a:pt x="1760" y="276"/>
                    <a:pt x="1743" y="275"/>
                    <a:pt x="1738" y="274"/>
                  </a:cubicBezTo>
                  <a:cubicBezTo>
                    <a:pt x="1732" y="273"/>
                    <a:pt x="1731" y="277"/>
                    <a:pt x="1727" y="276"/>
                  </a:cubicBezTo>
                  <a:cubicBezTo>
                    <a:pt x="1724" y="274"/>
                    <a:pt x="1704" y="267"/>
                    <a:pt x="1701" y="270"/>
                  </a:cubicBezTo>
                  <a:cubicBezTo>
                    <a:pt x="1699" y="272"/>
                    <a:pt x="1700" y="276"/>
                    <a:pt x="1698" y="277"/>
                  </a:cubicBezTo>
                  <a:cubicBezTo>
                    <a:pt x="1695" y="278"/>
                    <a:pt x="1698" y="281"/>
                    <a:pt x="1703" y="286"/>
                  </a:cubicBezTo>
                  <a:cubicBezTo>
                    <a:pt x="1709" y="291"/>
                    <a:pt x="1705" y="295"/>
                    <a:pt x="1700" y="297"/>
                  </a:cubicBezTo>
                  <a:cubicBezTo>
                    <a:pt x="1695" y="299"/>
                    <a:pt x="1687" y="295"/>
                    <a:pt x="1685" y="291"/>
                  </a:cubicBezTo>
                  <a:cubicBezTo>
                    <a:pt x="1682" y="287"/>
                    <a:pt x="1676" y="289"/>
                    <a:pt x="1674" y="284"/>
                  </a:cubicBezTo>
                  <a:cubicBezTo>
                    <a:pt x="1672" y="279"/>
                    <a:pt x="1676" y="278"/>
                    <a:pt x="1679" y="281"/>
                  </a:cubicBezTo>
                  <a:cubicBezTo>
                    <a:pt x="1683" y="284"/>
                    <a:pt x="1687" y="281"/>
                    <a:pt x="1688" y="278"/>
                  </a:cubicBezTo>
                  <a:cubicBezTo>
                    <a:pt x="1688" y="274"/>
                    <a:pt x="1679" y="272"/>
                    <a:pt x="1673" y="272"/>
                  </a:cubicBezTo>
                  <a:cubicBezTo>
                    <a:pt x="1668" y="272"/>
                    <a:pt x="1665" y="279"/>
                    <a:pt x="1660" y="282"/>
                  </a:cubicBezTo>
                  <a:cubicBezTo>
                    <a:pt x="1655" y="285"/>
                    <a:pt x="1634" y="281"/>
                    <a:pt x="1632" y="279"/>
                  </a:cubicBezTo>
                  <a:cubicBezTo>
                    <a:pt x="1630" y="277"/>
                    <a:pt x="1601" y="279"/>
                    <a:pt x="1598" y="281"/>
                  </a:cubicBezTo>
                  <a:cubicBezTo>
                    <a:pt x="1595" y="283"/>
                    <a:pt x="1597" y="291"/>
                    <a:pt x="1596" y="292"/>
                  </a:cubicBezTo>
                  <a:cubicBezTo>
                    <a:pt x="1594" y="292"/>
                    <a:pt x="1593" y="283"/>
                    <a:pt x="1593" y="281"/>
                  </a:cubicBezTo>
                  <a:cubicBezTo>
                    <a:pt x="1593" y="279"/>
                    <a:pt x="1589" y="278"/>
                    <a:pt x="1584" y="278"/>
                  </a:cubicBezTo>
                  <a:cubicBezTo>
                    <a:pt x="1579" y="278"/>
                    <a:pt x="1576" y="278"/>
                    <a:pt x="1578" y="275"/>
                  </a:cubicBezTo>
                  <a:cubicBezTo>
                    <a:pt x="1580" y="273"/>
                    <a:pt x="1576" y="271"/>
                    <a:pt x="1580" y="268"/>
                  </a:cubicBezTo>
                  <a:cubicBezTo>
                    <a:pt x="1584" y="265"/>
                    <a:pt x="1573" y="257"/>
                    <a:pt x="1562" y="252"/>
                  </a:cubicBezTo>
                  <a:cubicBezTo>
                    <a:pt x="1551" y="248"/>
                    <a:pt x="1526" y="250"/>
                    <a:pt x="1519" y="252"/>
                  </a:cubicBezTo>
                  <a:cubicBezTo>
                    <a:pt x="1512" y="254"/>
                    <a:pt x="1499" y="254"/>
                    <a:pt x="1493" y="254"/>
                  </a:cubicBezTo>
                  <a:cubicBezTo>
                    <a:pt x="1486" y="254"/>
                    <a:pt x="1491" y="251"/>
                    <a:pt x="1490" y="248"/>
                  </a:cubicBezTo>
                  <a:cubicBezTo>
                    <a:pt x="1488" y="245"/>
                    <a:pt x="1477" y="242"/>
                    <a:pt x="1475" y="244"/>
                  </a:cubicBezTo>
                  <a:cubicBezTo>
                    <a:pt x="1474" y="247"/>
                    <a:pt x="1471" y="244"/>
                    <a:pt x="1471" y="242"/>
                  </a:cubicBezTo>
                  <a:cubicBezTo>
                    <a:pt x="1471" y="241"/>
                    <a:pt x="1461" y="237"/>
                    <a:pt x="1457" y="238"/>
                  </a:cubicBezTo>
                  <a:cubicBezTo>
                    <a:pt x="1453" y="239"/>
                    <a:pt x="1451" y="234"/>
                    <a:pt x="1456" y="234"/>
                  </a:cubicBezTo>
                  <a:cubicBezTo>
                    <a:pt x="1460" y="234"/>
                    <a:pt x="1468" y="235"/>
                    <a:pt x="1465" y="230"/>
                  </a:cubicBezTo>
                  <a:cubicBezTo>
                    <a:pt x="1461" y="224"/>
                    <a:pt x="1431" y="223"/>
                    <a:pt x="1429" y="224"/>
                  </a:cubicBezTo>
                  <a:cubicBezTo>
                    <a:pt x="1426" y="225"/>
                    <a:pt x="1428" y="229"/>
                    <a:pt x="1422" y="235"/>
                  </a:cubicBezTo>
                  <a:cubicBezTo>
                    <a:pt x="1415" y="241"/>
                    <a:pt x="1409" y="237"/>
                    <a:pt x="1410" y="234"/>
                  </a:cubicBezTo>
                  <a:cubicBezTo>
                    <a:pt x="1411" y="231"/>
                    <a:pt x="1419" y="231"/>
                    <a:pt x="1419" y="228"/>
                  </a:cubicBezTo>
                  <a:cubicBezTo>
                    <a:pt x="1419" y="225"/>
                    <a:pt x="1408" y="227"/>
                    <a:pt x="1406" y="224"/>
                  </a:cubicBezTo>
                  <a:cubicBezTo>
                    <a:pt x="1404" y="222"/>
                    <a:pt x="1408" y="220"/>
                    <a:pt x="1412" y="221"/>
                  </a:cubicBezTo>
                  <a:cubicBezTo>
                    <a:pt x="1416" y="223"/>
                    <a:pt x="1423" y="223"/>
                    <a:pt x="1424" y="221"/>
                  </a:cubicBezTo>
                  <a:cubicBezTo>
                    <a:pt x="1424" y="220"/>
                    <a:pt x="1420" y="219"/>
                    <a:pt x="1413" y="218"/>
                  </a:cubicBezTo>
                  <a:cubicBezTo>
                    <a:pt x="1406" y="217"/>
                    <a:pt x="1390" y="213"/>
                    <a:pt x="1382" y="214"/>
                  </a:cubicBezTo>
                  <a:cubicBezTo>
                    <a:pt x="1373" y="215"/>
                    <a:pt x="1369" y="211"/>
                    <a:pt x="1365" y="210"/>
                  </a:cubicBezTo>
                  <a:cubicBezTo>
                    <a:pt x="1360" y="210"/>
                    <a:pt x="1360" y="213"/>
                    <a:pt x="1362" y="216"/>
                  </a:cubicBezTo>
                  <a:cubicBezTo>
                    <a:pt x="1364" y="218"/>
                    <a:pt x="1358" y="220"/>
                    <a:pt x="1352" y="219"/>
                  </a:cubicBezTo>
                  <a:cubicBezTo>
                    <a:pt x="1347" y="218"/>
                    <a:pt x="1339" y="222"/>
                    <a:pt x="1342" y="226"/>
                  </a:cubicBezTo>
                  <a:cubicBezTo>
                    <a:pt x="1345" y="230"/>
                    <a:pt x="1348" y="225"/>
                    <a:pt x="1351" y="226"/>
                  </a:cubicBezTo>
                  <a:cubicBezTo>
                    <a:pt x="1353" y="228"/>
                    <a:pt x="1344" y="230"/>
                    <a:pt x="1348" y="232"/>
                  </a:cubicBezTo>
                  <a:cubicBezTo>
                    <a:pt x="1352" y="234"/>
                    <a:pt x="1351" y="238"/>
                    <a:pt x="1351" y="240"/>
                  </a:cubicBezTo>
                  <a:cubicBezTo>
                    <a:pt x="1351" y="242"/>
                    <a:pt x="1345" y="243"/>
                    <a:pt x="1342" y="240"/>
                  </a:cubicBezTo>
                  <a:cubicBezTo>
                    <a:pt x="1340" y="237"/>
                    <a:pt x="1336" y="240"/>
                    <a:pt x="1331" y="239"/>
                  </a:cubicBezTo>
                  <a:cubicBezTo>
                    <a:pt x="1327" y="239"/>
                    <a:pt x="1323" y="241"/>
                    <a:pt x="1328" y="242"/>
                  </a:cubicBezTo>
                  <a:cubicBezTo>
                    <a:pt x="1333" y="242"/>
                    <a:pt x="1335" y="246"/>
                    <a:pt x="1328" y="246"/>
                  </a:cubicBezTo>
                  <a:cubicBezTo>
                    <a:pt x="1322" y="247"/>
                    <a:pt x="1323" y="240"/>
                    <a:pt x="1319" y="241"/>
                  </a:cubicBezTo>
                  <a:cubicBezTo>
                    <a:pt x="1315" y="242"/>
                    <a:pt x="1307" y="238"/>
                    <a:pt x="1302" y="238"/>
                  </a:cubicBezTo>
                  <a:cubicBezTo>
                    <a:pt x="1297" y="238"/>
                    <a:pt x="1295" y="242"/>
                    <a:pt x="1289" y="242"/>
                  </a:cubicBezTo>
                  <a:cubicBezTo>
                    <a:pt x="1283" y="243"/>
                    <a:pt x="1274" y="239"/>
                    <a:pt x="1272" y="236"/>
                  </a:cubicBezTo>
                  <a:cubicBezTo>
                    <a:pt x="1269" y="232"/>
                    <a:pt x="1269" y="231"/>
                    <a:pt x="1266" y="235"/>
                  </a:cubicBezTo>
                  <a:cubicBezTo>
                    <a:pt x="1263" y="239"/>
                    <a:pt x="1262" y="246"/>
                    <a:pt x="1259" y="247"/>
                  </a:cubicBezTo>
                  <a:cubicBezTo>
                    <a:pt x="1256" y="247"/>
                    <a:pt x="1255" y="254"/>
                    <a:pt x="1252" y="256"/>
                  </a:cubicBezTo>
                  <a:cubicBezTo>
                    <a:pt x="1249" y="257"/>
                    <a:pt x="1249" y="253"/>
                    <a:pt x="1245" y="253"/>
                  </a:cubicBezTo>
                  <a:cubicBezTo>
                    <a:pt x="1241" y="254"/>
                    <a:pt x="1229" y="242"/>
                    <a:pt x="1228" y="238"/>
                  </a:cubicBezTo>
                  <a:cubicBezTo>
                    <a:pt x="1228" y="235"/>
                    <a:pt x="1220" y="228"/>
                    <a:pt x="1218" y="227"/>
                  </a:cubicBezTo>
                  <a:cubicBezTo>
                    <a:pt x="1216" y="225"/>
                    <a:pt x="1220" y="225"/>
                    <a:pt x="1223" y="227"/>
                  </a:cubicBezTo>
                  <a:cubicBezTo>
                    <a:pt x="1225" y="229"/>
                    <a:pt x="1228" y="229"/>
                    <a:pt x="1231" y="228"/>
                  </a:cubicBezTo>
                  <a:cubicBezTo>
                    <a:pt x="1233" y="226"/>
                    <a:pt x="1233" y="220"/>
                    <a:pt x="1229" y="220"/>
                  </a:cubicBezTo>
                  <a:cubicBezTo>
                    <a:pt x="1224" y="220"/>
                    <a:pt x="1226" y="216"/>
                    <a:pt x="1228" y="216"/>
                  </a:cubicBezTo>
                  <a:cubicBezTo>
                    <a:pt x="1230" y="215"/>
                    <a:pt x="1223" y="208"/>
                    <a:pt x="1226" y="208"/>
                  </a:cubicBezTo>
                  <a:cubicBezTo>
                    <a:pt x="1228" y="207"/>
                    <a:pt x="1227" y="204"/>
                    <a:pt x="1224" y="204"/>
                  </a:cubicBezTo>
                  <a:cubicBezTo>
                    <a:pt x="1220" y="203"/>
                    <a:pt x="1216" y="200"/>
                    <a:pt x="1216" y="198"/>
                  </a:cubicBezTo>
                  <a:cubicBezTo>
                    <a:pt x="1216" y="197"/>
                    <a:pt x="1200" y="196"/>
                    <a:pt x="1201" y="199"/>
                  </a:cubicBezTo>
                  <a:cubicBezTo>
                    <a:pt x="1202" y="201"/>
                    <a:pt x="1196" y="200"/>
                    <a:pt x="1197" y="198"/>
                  </a:cubicBezTo>
                  <a:cubicBezTo>
                    <a:pt x="1198" y="196"/>
                    <a:pt x="1191" y="197"/>
                    <a:pt x="1184" y="195"/>
                  </a:cubicBezTo>
                  <a:cubicBezTo>
                    <a:pt x="1177" y="193"/>
                    <a:pt x="1176" y="188"/>
                    <a:pt x="1174" y="187"/>
                  </a:cubicBezTo>
                  <a:cubicBezTo>
                    <a:pt x="1171" y="187"/>
                    <a:pt x="1172" y="194"/>
                    <a:pt x="1169" y="193"/>
                  </a:cubicBezTo>
                  <a:cubicBezTo>
                    <a:pt x="1165" y="191"/>
                    <a:pt x="1161" y="194"/>
                    <a:pt x="1163" y="199"/>
                  </a:cubicBezTo>
                  <a:cubicBezTo>
                    <a:pt x="1165" y="203"/>
                    <a:pt x="1163" y="204"/>
                    <a:pt x="1163" y="207"/>
                  </a:cubicBezTo>
                  <a:cubicBezTo>
                    <a:pt x="1162" y="211"/>
                    <a:pt x="1160" y="209"/>
                    <a:pt x="1156" y="208"/>
                  </a:cubicBezTo>
                  <a:cubicBezTo>
                    <a:pt x="1152" y="206"/>
                    <a:pt x="1152" y="211"/>
                    <a:pt x="1142" y="209"/>
                  </a:cubicBezTo>
                  <a:cubicBezTo>
                    <a:pt x="1133" y="207"/>
                    <a:pt x="1129" y="209"/>
                    <a:pt x="1127" y="206"/>
                  </a:cubicBezTo>
                  <a:cubicBezTo>
                    <a:pt x="1126" y="203"/>
                    <a:pt x="1123" y="203"/>
                    <a:pt x="1122" y="205"/>
                  </a:cubicBezTo>
                  <a:cubicBezTo>
                    <a:pt x="1122" y="208"/>
                    <a:pt x="1108" y="207"/>
                    <a:pt x="1107" y="203"/>
                  </a:cubicBezTo>
                  <a:cubicBezTo>
                    <a:pt x="1105" y="199"/>
                    <a:pt x="1109" y="199"/>
                    <a:pt x="1111" y="198"/>
                  </a:cubicBezTo>
                  <a:cubicBezTo>
                    <a:pt x="1113" y="197"/>
                    <a:pt x="1109" y="195"/>
                    <a:pt x="1101" y="196"/>
                  </a:cubicBezTo>
                  <a:cubicBezTo>
                    <a:pt x="1093" y="196"/>
                    <a:pt x="1088" y="192"/>
                    <a:pt x="1080" y="193"/>
                  </a:cubicBezTo>
                  <a:cubicBezTo>
                    <a:pt x="1072" y="193"/>
                    <a:pt x="1054" y="195"/>
                    <a:pt x="1052" y="196"/>
                  </a:cubicBezTo>
                  <a:cubicBezTo>
                    <a:pt x="1049" y="197"/>
                    <a:pt x="1054" y="202"/>
                    <a:pt x="1050" y="202"/>
                  </a:cubicBezTo>
                  <a:cubicBezTo>
                    <a:pt x="1047" y="203"/>
                    <a:pt x="1049" y="195"/>
                    <a:pt x="1049" y="191"/>
                  </a:cubicBezTo>
                  <a:cubicBezTo>
                    <a:pt x="1048" y="188"/>
                    <a:pt x="1042" y="187"/>
                    <a:pt x="1043" y="190"/>
                  </a:cubicBezTo>
                  <a:cubicBezTo>
                    <a:pt x="1044" y="193"/>
                    <a:pt x="1034" y="194"/>
                    <a:pt x="1031" y="192"/>
                  </a:cubicBezTo>
                  <a:cubicBezTo>
                    <a:pt x="1029" y="189"/>
                    <a:pt x="1025" y="187"/>
                    <a:pt x="1018" y="185"/>
                  </a:cubicBezTo>
                  <a:cubicBezTo>
                    <a:pt x="1012" y="183"/>
                    <a:pt x="1004" y="190"/>
                    <a:pt x="1006" y="192"/>
                  </a:cubicBezTo>
                  <a:cubicBezTo>
                    <a:pt x="1007" y="194"/>
                    <a:pt x="1012" y="193"/>
                    <a:pt x="1012" y="194"/>
                  </a:cubicBezTo>
                  <a:cubicBezTo>
                    <a:pt x="1013" y="197"/>
                    <a:pt x="999" y="196"/>
                    <a:pt x="999" y="198"/>
                  </a:cubicBezTo>
                  <a:cubicBezTo>
                    <a:pt x="999" y="200"/>
                    <a:pt x="985" y="204"/>
                    <a:pt x="981" y="204"/>
                  </a:cubicBezTo>
                  <a:cubicBezTo>
                    <a:pt x="970" y="205"/>
                    <a:pt x="968" y="205"/>
                    <a:pt x="963" y="210"/>
                  </a:cubicBezTo>
                  <a:cubicBezTo>
                    <a:pt x="958" y="214"/>
                    <a:pt x="962" y="206"/>
                    <a:pt x="966" y="202"/>
                  </a:cubicBezTo>
                  <a:cubicBezTo>
                    <a:pt x="970" y="198"/>
                    <a:pt x="974" y="200"/>
                    <a:pt x="976" y="196"/>
                  </a:cubicBezTo>
                  <a:cubicBezTo>
                    <a:pt x="979" y="193"/>
                    <a:pt x="982" y="194"/>
                    <a:pt x="989" y="193"/>
                  </a:cubicBezTo>
                  <a:cubicBezTo>
                    <a:pt x="995" y="192"/>
                    <a:pt x="995" y="188"/>
                    <a:pt x="998" y="187"/>
                  </a:cubicBezTo>
                  <a:cubicBezTo>
                    <a:pt x="1001" y="185"/>
                    <a:pt x="1008" y="182"/>
                    <a:pt x="1009" y="179"/>
                  </a:cubicBezTo>
                  <a:cubicBezTo>
                    <a:pt x="1011" y="176"/>
                    <a:pt x="1026" y="171"/>
                    <a:pt x="1029" y="172"/>
                  </a:cubicBezTo>
                  <a:cubicBezTo>
                    <a:pt x="1032" y="172"/>
                    <a:pt x="1032" y="166"/>
                    <a:pt x="1034" y="166"/>
                  </a:cubicBezTo>
                  <a:cubicBezTo>
                    <a:pt x="1036" y="166"/>
                    <a:pt x="1044" y="162"/>
                    <a:pt x="1048" y="160"/>
                  </a:cubicBezTo>
                  <a:cubicBezTo>
                    <a:pt x="1051" y="159"/>
                    <a:pt x="1053" y="156"/>
                    <a:pt x="1053" y="153"/>
                  </a:cubicBezTo>
                  <a:cubicBezTo>
                    <a:pt x="1053" y="151"/>
                    <a:pt x="1048" y="152"/>
                    <a:pt x="1048" y="150"/>
                  </a:cubicBezTo>
                  <a:cubicBezTo>
                    <a:pt x="1047" y="148"/>
                    <a:pt x="1050" y="149"/>
                    <a:pt x="1053" y="148"/>
                  </a:cubicBezTo>
                  <a:cubicBezTo>
                    <a:pt x="1057" y="146"/>
                    <a:pt x="1053" y="142"/>
                    <a:pt x="1051" y="142"/>
                  </a:cubicBezTo>
                  <a:cubicBezTo>
                    <a:pt x="1048" y="143"/>
                    <a:pt x="1052" y="140"/>
                    <a:pt x="1050" y="137"/>
                  </a:cubicBezTo>
                  <a:cubicBezTo>
                    <a:pt x="1047" y="134"/>
                    <a:pt x="1042" y="139"/>
                    <a:pt x="1042" y="136"/>
                  </a:cubicBezTo>
                  <a:cubicBezTo>
                    <a:pt x="1042" y="132"/>
                    <a:pt x="1042" y="128"/>
                    <a:pt x="1040" y="126"/>
                  </a:cubicBezTo>
                  <a:cubicBezTo>
                    <a:pt x="1038" y="124"/>
                    <a:pt x="1034" y="130"/>
                    <a:pt x="1030" y="127"/>
                  </a:cubicBezTo>
                  <a:cubicBezTo>
                    <a:pt x="1026" y="124"/>
                    <a:pt x="1014" y="122"/>
                    <a:pt x="1014" y="123"/>
                  </a:cubicBezTo>
                  <a:cubicBezTo>
                    <a:pt x="1014" y="124"/>
                    <a:pt x="1008" y="121"/>
                    <a:pt x="1007" y="122"/>
                  </a:cubicBezTo>
                  <a:cubicBezTo>
                    <a:pt x="1006" y="124"/>
                    <a:pt x="996" y="123"/>
                    <a:pt x="993" y="123"/>
                  </a:cubicBezTo>
                  <a:cubicBezTo>
                    <a:pt x="990" y="122"/>
                    <a:pt x="986" y="124"/>
                    <a:pt x="986" y="127"/>
                  </a:cubicBezTo>
                  <a:cubicBezTo>
                    <a:pt x="985" y="130"/>
                    <a:pt x="974" y="129"/>
                    <a:pt x="971" y="128"/>
                  </a:cubicBezTo>
                  <a:cubicBezTo>
                    <a:pt x="969" y="128"/>
                    <a:pt x="980" y="119"/>
                    <a:pt x="980" y="118"/>
                  </a:cubicBezTo>
                  <a:cubicBezTo>
                    <a:pt x="980" y="116"/>
                    <a:pt x="962" y="118"/>
                    <a:pt x="961" y="116"/>
                  </a:cubicBezTo>
                  <a:cubicBezTo>
                    <a:pt x="960" y="115"/>
                    <a:pt x="952" y="114"/>
                    <a:pt x="948" y="114"/>
                  </a:cubicBezTo>
                  <a:cubicBezTo>
                    <a:pt x="944" y="114"/>
                    <a:pt x="948" y="113"/>
                    <a:pt x="951" y="113"/>
                  </a:cubicBezTo>
                  <a:cubicBezTo>
                    <a:pt x="955" y="113"/>
                    <a:pt x="958" y="110"/>
                    <a:pt x="962" y="109"/>
                  </a:cubicBezTo>
                  <a:cubicBezTo>
                    <a:pt x="965" y="108"/>
                    <a:pt x="965" y="107"/>
                    <a:pt x="963" y="105"/>
                  </a:cubicBezTo>
                  <a:cubicBezTo>
                    <a:pt x="961" y="102"/>
                    <a:pt x="957" y="103"/>
                    <a:pt x="953" y="102"/>
                  </a:cubicBezTo>
                  <a:cubicBezTo>
                    <a:pt x="950" y="101"/>
                    <a:pt x="945" y="99"/>
                    <a:pt x="942" y="99"/>
                  </a:cubicBezTo>
                  <a:cubicBezTo>
                    <a:pt x="938" y="99"/>
                    <a:pt x="935" y="101"/>
                    <a:pt x="927" y="102"/>
                  </a:cubicBezTo>
                  <a:cubicBezTo>
                    <a:pt x="919" y="104"/>
                    <a:pt x="918" y="110"/>
                    <a:pt x="914" y="112"/>
                  </a:cubicBezTo>
                  <a:cubicBezTo>
                    <a:pt x="910" y="114"/>
                    <a:pt x="903" y="121"/>
                    <a:pt x="907" y="122"/>
                  </a:cubicBezTo>
                  <a:cubicBezTo>
                    <a:pt x="910" y="122"/>
                    <a:pt x="908" y="124"/>
                    <a:pt x="909" y="126"/>
                  </a:cubicBezTo>
                  <a:cubicBezTo>
                    <a:pt x="909" y="129"/>
                    <a:pt x="906" y="129"/>
                    <a:pt x="902" y="128"/>
                  </a:cubicBezTo>
                  <a:cubicBezTo>
                    <a:pt x="899" y="128"/>
                    <a:pt x="885" y="128"/>
                    <a:pt x="885" y="131"/>
                  </a:cubicBezTo>
                  <a:cubicBezTo>
                    <a:pt x="885" y="134"/>
                    <a:pt x="893" y="135"/>
                    <a:pt x="893" y="136"/>
                  </a:cubicBezTo>
                  <a:cubicBezTo>
                    <a:pt x="892" y="138"/>
                    <a:pt x="887" y="136"/>
                    <a:pt x="884" y="135"/>
                  </a:cubicBezTo>
                  <a:cubicBezTo>
                    <a:pt x="881" y="133"/>
                    <a:pt x="875" y="134"/>
                    <a:pt x="874" y="137"/>
                  </a:cubicBezTo>
                  <a:cubicBezTo>
                    <a:pt x="873" y="140"/>
                    <a:pt x="868" y="139"/>
                    <a:pt x="867" y="138"/>
                  </a:cubicBezTo>
                  <a:cubicBezTo>
                    <a:pt x="865" y="138"/>
                    <a:pt x="862" y="140"/>
                    <a:pt x="860" y="139"/>
                  </a:cubicBezTo>
                  <a:cubicBezTo>
                    <a:pt x="857" y="138"/>
                    <a:pt x="865" y="134"/>
                    <a:pt x="863" y="133"/>
                  </a:cubicBezTo>
                  <a:cubicBezTo>
                    <a:pt x="861" y="131"/>
                    <a:pt x="853" y="132"/>
                    <a:pt x="852" y="135"/>
                  </a:cubicBezTo>
                  <a:cubicBezTo>
                    <a:pt x="851" y="138"/>
                    <a:pt x="846" y="133"/>
                    <a:pt x="845" y="134"/>
                  </a:cubicBezTo>
                  <a:cubicBezTo>
                    <a:pt x="843" y="135"/>
                    <a:pt x="841" y="136"/>
                    <a:pt x="837" y="138"/>
                  </a:cubicBezTo>
                  <a:cubicBezTo>
                    <a:pt x="834" y="139"/>
                    <a:pt x="828" y="136"/>
                    <a:pt x="826" y="139"/>
                  </a:cubicBezTo>
                  <a:cubicBezTo>
                    <a:pt x="825" y="142"/>
                    <a:pt x="833" y="142"/>
                    <a:pt x="833" y="144"/>
                  </a:cubicBezTo>
                  <a:cubicBezTo>
                    <a:pt x="833" y="145"/>
                    <a:pt x="815" y="145"/>
                    <a:pt x="815" y="146"/>
                  </a:cubicBezTo>
                  <a:cubicBezTo>
                    <a:pt x="814" y="148"/>
                    <a:pt x="808" y="148"/>
                    <a:pt x="800" y="148"/>
                  </a:cubicBezTo>
                  <a:cubicBezTo>
                    <a:pt x="793" y="149"/>
                    <a:pt x="796" y="152"/>
                    <a:pt x="790" y="153"/>
                  </a:cubicBezTo>
                  <a:cubicBezTo>
                    <a:pt x="784" y="155"/>
                    <a:pt x="781" y="155"/>
                    <a:pt x="779" y="158"/>
                  </a:cubicBezTo>
                  <a:cubicBezTo>
                    <a:pt x="777" y="161"/>
                    <a:pt x="773" y="161"/>
                    <a:pt x="771" y="159"/>
                  </a:cubicBezTo>
                  <a:cubicBezTo>
                    <a:pt x="769" y="157"/>
                    <a:pt x="763" y="160"/>
                    <a:pt x="766" y="160"/>
                  </a:cubicBezTo>
                  <a:cubicBezTo>
                    <a:pt x="769" y="161"/>
                    <a:pt x="766" y="164"/>
                    <a:pt x="764" y="163"/>
                  </a:cubicBezTo>
                  <a:cubicBezTo>
                    <a:pt x="763" y="162"/>
                    <a:pt x="757" y="166"/>
                    <a:pt x="760" y="166"/>
                  </a:cubicBezTo>
                  <a:cubicBezTo>
                    <a:pt x="763" y="166"/>
                    <a:pt x="765" y="168"/>
                    <a:pt x="763" y="170"/>
                  </a:cubicBezTo>
                  <a:cubicBezTo>
                    <a:pt x="762" y="172"/>
                    <a:pt x="755" y="168"/>
                    <a:pt x="754" y="169"/>
                  </a:cubicBezTo>
                  <a:cubicBezTo>
                    <a:pt x="752" y="171"/>
                    <a:pt x="757" y="173"/>
                    <a:pt x="760" y="173"/>
                  </a:cubicBezTo>
                  <a:cubicBezTo>
                    <a:pt x="763" y="173"/>
                    <a:pt x="764" y="175"/>
                    <a:pt x="765" y="177"/>
                  </a:cubicBezTo>
                  <a:cubicBezTo>
                    <a:pt x="765" y="179"/>
                    <a:pt x="758" y="175"/>
                    <a:pt x="756" y="177"/>
                  </a:cubicBezTo>
                  <a:cubicBezTo>
                    <a:pt x="755" y="179"/>
                    <a:pt x="757" y="180"/>
                    <a:pt x="761" y="180"/>
                  </a:cubicBezTo>
                  <a:cubicBezTo>
                    <a:pt x="764" y="181"/>
                    <a:pt x="761" y="182"/>
                    <a:pt x="764" y="184"/>
                  </a:cubicBezTo>
                  <a:cubicBezTo>
                    <a:pt x="764" y="184"/>
                    <a:pt x="765" y="185"/>
                    <a:pt x="765" y="185"/>
                  </a:cubicBezTo>
                  <a:cubicBezTo>
                    <a:pt x="766" y="187"/>
                    <a:pt x="763" y="188"/>
                    <a:pt x="764" y="190"/>
                  </a:cubicBezTo>
                  <a:cubicBezTo>
                    <a:pt x="764" y="192"/>
                    <a:pt x="760" y="193"/>
                    <a:pt x="760" y="191"/>
                  </a:cubicBezTo>
                  <a:cubicBezTo>
                    <a:pt x="760" y="189"/>
                    <a:pt x="752" y="188"/>
                    <a:pt x="750" y="190"/>
                  </a:cubicBezTo>
                  <a:cubicBezTo>
                    <a:pt x="748" y="192"/>
                    <a:pt x="747" y="194"/>
                    <a:pt x="744" y="192"/>
                  </a:cubicBezTo>
                  <a:cubicBezTo>
                    <a:pt x="742" y="190"/>
                    <a:pt x="736" y="192"/>
                    <a:pt x="728" y="193"/>
                  </a:cubicBezTo>
                  <a:cubicBezTo>
                    <a:pt x="720" y="193"/>
                    <a:pt x="703" y="194"/>
                    <a:pt x="699" y="195"/>
                  </a:cubicBezTo>
                  <a:cubicBezTo>
                    <a:pt x="694" y="197"/>
                    <a:pt x="691" y="203"/>
                    <a:pt x="695" y="206"/>
                  </a:cubicBezTo>
                  <a:cubicBezTo>
                    <a:pt x="699" y="210"/>
                    <a:pt x="695" y="212"/>
                    <a:pt x="695" y="214"/>
                  </a:cubicBezTo>
                  <a:cubicBezTo>
                    <a:pt x="695" y="217"/>
                    <a:pt x="705" y="222"/>
                    <a:pt x="710" y="223"/>
                  </a:cubicBezTo>
                  <a:cubicBezTo>
                    <a:pt x="716" y="223"/>
                    <a:pt x="720" y="230"/>
                    <a:pt x="717" y="234"/>
                  </a:cubicBezTo>
                  <a:cubicBezTo>
                    <a:pt x="714" y="238"/>
                    <a:pt x="704" y="232"/>
                    <a:pt x="698" y="227"/>
                  </a:cubicBezTo>
                  <a:cubicBezTo>
                    <a:pt x="691" y="222"/>
                    <a:pt x="677" y="220"/>
                    <a:pt x="672" y="221"/>
                  </a:cubicBezTo>
                  <a:cubicBezTo>
                    <a:pt x="667" y="221"/>
                    <a:pt x="670" y="216"/>
                    <a:pt x="664" y="217"/>
                  </a:cubicBezTo>
                  <a:cubicBezTo>
                    <a:pt x="657" y="217"/>
                    <a:pt x="652" y="222"/>
                    <a:pt x="656" y="222"/>
                  </a:cubicBezTo>
                  <a:cubicBezTo>
                    <a:pt x="661" y="222"/>
                    <a:pt x="663" y="222"/>
                    <a:pt x="661" y="224"/>
                  </a:cubicBezTo>
                  <a:cubicBezTo>
                    <a:pt x="659" y="226"/>
                    <a:pt x="662" y="225"/>
                    <a:pt x="667" y="228"/>
                  </a:cubicBezTo>
                  <a:cubicBezTo>
                    <a:pt x="672" y="230"/>
                    <a:pt x="663" y="233"/>
                    <a:pt x="658" y="229"/>
                  </a:cubicBezTo>
                  <a:cubicBezTo>
                    <a:pt x="653" y="226"/>
                    <a:pt x="647" y="229"/>
                    <a:pt x="646" y="232"/>
                  </a:cubicBezTo>
                  <a:cubicBezTo>
                    <a:pt x="644" y="234"/>
                    <a:pt x="652" y="242"/>
                    <a:pt x="661" y="243"/>
                  </a:cubicBezTo>
                  <a:cubicBezTo>
                    <a:pt x="670" y="245"/>
                    <a:pt x="667" y="248"/>
                    <a:pt x="671" y="249"/>
                  </a:cubicBezTo>
                  <a:cubicBezTo>
                    <a:pt x="675" y="251"/>
                    <a:pt x="672" y="252"/>
                    <a:pt x="669" y="252"/>
                  </a:cubicBezTo>
                  <a:cubicBezTo>
                    <a:pt x="666" y="253"/>
                    <a:pt x="661" y="248"/>
                    <a:pt x="656" y="246"/>
                  </a:cubicBezTo>
                  <a:cubicBezTo>
                    <a:pt x="652" y="243"/>
                    <a:pt x="640" y="247"/>
                    <a:pt x="637" y="244"/>
                  </a:cubicBezTo>
                  <a:cubicBezTo>
                    <a:pt x="635" y="241"/>
                    <a:pt x="639" y="239"/>
                    <a:pt x="636" y="237"/>
                  </a:cubicBezTo>
                  <a:cubicBezTo>
                    <a:pt x="634" y="235"/>
                    <a:pt x="636" y="230"/>
                    <a:pt x="639" y="226"/>
                  </a:cubicBezTo>
                  <a:cubicBezTo>
                    <a:pt x="642" y="221"/>
                    <a:pt x="639" y="213"/>
                    <a:pt x="634" y="212"/>
                  </a:cubicBezTo>
                  <a:cubicBezTo>
                    <a:pt x="630" y="210"/>
                    <a:pt x="630" y="215"/>
                    <a:pt x="631" y="216"/>
                  </a:cubicBezTo>
                  <a:cubicBezTo>
                    <a:pt x="632" y="217"/>
                    <a:pt x="632" y="224"/>
                    <a:pt x="628" y="228"/>
                  </a:cubicBezTo>
                  <a:cubicBezTo>
                    <a:pt x="625" y="232"/>
                    <a:pt x="615" y="232"/>
                    <a:pt x="615" y="235"/>
                  </a:cubicBezTo>
                  <a:cubicBezTo>
                    <a:pt x="615" y="238"/>
                    <a:pt x="608" y="240"/>
                    <a:pt x="610" y="242"/>
                  </a:cubicBezTo>
                  <a:cubicBezTo>
                    <a:pt x="613" y="244"/>
                    <a:pt x="622" y="254"/>
                    <a:pt x="623" y="257"/>
                  </a:cubicBezTo>
                  <a:cubicBezTo>
                    <a:pt x="625" y="261"/>
                    <a:pt x="615" y="271"/>
                    <a:pt x="617" y="276"/>
                  </a:cubicBezTo>
                  <a:cubicBezTo>
                    <a:pt x="618" y="282"/>
                    <a:pt x="615" y="285"/>
                    <a:pt x="617" y="288"/>
                  </a:cubicBezTo>
                  <a:cubicBezTo>
                    <a:pt x="619" y="291"/>
                    <a:pt x="623" y="288"/>
                    <a:pt x="626" y="289"/>
                  </a:cubicBezTo>
                  <a:cubicBezTo>
                    <a:pt x="628" y="290"/>
                    <a:pt x="633" y="288"/>
                    <a:pt x="639" y="286"/>
                  </a:cubicBezTo>
                  <a:cubicBezTo>
                    <a:pt x="645" y="285"/>
                    <a:pt x="656" y="292"/>
                    <a:pt x="661" y="294"/>
                  </a:cubicBezTo>
                  <a:cubicBezTo>
                    <a:pt x="665" y="296"/>
                    <a:pt x="663" y="299"/>
                    <a:pt x="665" y="302"/>
                  </a:cubicBezTo>
                  <a:cubicBezTo>
                    <a:pt x="667" y="306"/>
                    <a:pt x="660" y="306"/>
                    <a:pt x="660" y="311"/>
                  </a:cubicBezTo>
                  <a:cubicBezTo>
                    <a:pt x="659" y="316"/>
                    <a:pt x="672" y="318"/>
                    <a:pt x="673" y="319"/>
                  </a:cubicBezTo>
                  <a:cubicBezTo>
                    <a:pt x="673" y="321"/>
                    <a:pt x="664" y="320"/>
                    <a:pt x="660" y="318"/>
                  </a:cubicBezTo>
                  <a:cubicBezTo>
                    <a:pt x="656" y="317"/>
                    <a:pt x="656" y="312"/>
                    <a:pt x="655" y="311"/>
                  </a:cubicBezTo>
                  <a:cubicBezTo>
                    <a:pt x="654" y="310"/>
                    <a:pt x="657" y="306"/>
                    <a:pt x="658" y="303"/>
                  </a:cubicBezTo>
                  <a:cubicBezTo>
                    <a:pt x="658" y="300"/>
                    <a:pt x="653" y="298"/>
                    <a:pt x="652" y="296"/>
                  </a:cubicBezTo>
                  <a:cubicBezTo>
                    <a:pt x="650" y="294"/>
                    <a:pt x="648" y="291"/>
                    <a:pt x="645" y="291"/>
                  </a:cubicBezTo>
                  <a:cubicBezTo>
                    <a:pt x="642" y="292"/>
                    <a:pt x="631" y="293"/>
                    <a:pt x="627" y="296"/>
                  </a:cubicBezTo>
                  <a:cubicBezTo>
                    <a:pt x="624" y="299"/>
                    <a:pt x="628" y="307"/>
                    <a:pt x="630" y="312"/>
                  </a:cubicBezTo>
                  <a:cubicBezTo>
                    <a:pt x="632" y="316"/>
                    <a:pt x="620" y="322"/>
                    <a:pt x="620" y="325"/>
                  </a:cubicBezTo>
                  <a:cubicBezTo>
                    <a:pt x="621" y="328"/>
                    <a:pt x="617" y="330"/>
                    <a:pt x="612" y="332"/>
                  </a:cubicBezTo>
                  <a:cubicBezTo>
                    <a:pt x="607" y="335"/>
                    <a:pt x="601" y="337"/>
                    <a:pt x="602" y="341"/>
                  </a:cubicBezTo>
                  <a:cubicBezTo>
                    <a:pt x="602" y="346"/>
                    <a:pt x="595" y="343"/>
                    <a:pt x="591" y="341"/>
                  </a:cubicBezTo>
                  <a:cubicBezTo>
                    <a:pt x="588" y="339"/>
                    <a:pt x="583" y="343"/>
                    <a:pt x="578" y="342"/>
                  </a:cubicBezTo>
                  <a:cubicBezTo>
                    <a:pt x="573" y="342"/>
                    <a:pt x="573" y="338"/>
                    <a:pt x="569" y="340"/>
                  </a:cubicBezTo>
                  <a:cubicBezTo>
                    <a:pt x="565" y="341"/>
                    <a:pt x="563" y="338"/>
                    <a:pt x="564" y="335"/>
                  </a:cubicBezTo>
                  <a:cubicBezTo>
                    <a:pt x="565" y="332"/>
                    <a:pt x="570" y="334"/>
                    <a:pt x="570" y="336"/>
                  </a:cubicBezTo>
                  <a:cubicBezTo>
                    <a:pt x="570" y="338"/>
                    <a:pt x="573" y="337"/>
                    <a:pt x="576" y="336"/>
                  </a:cubicBezTo>
                  <a:cubicBezTo>
                    <a:pt x="580" y="334"/>
                    <a:pt x="578" y="338"/>
                    <a:pt x="583" y="338"/>
                  </a:cubicBezTo>
                  <a:cubicBezTo>
                    <a:pt x="588" y="339"/>
                    <a:pt x="585" y="336"/>
                    <a:pt x="589" y="336"/>
                  </a:cubicBezTo>
                  <a:cubicBezTo>
                    <a:pt x="592" y="336"/>
                    <a:pt x="593" y="335"/>
                    <a:pt x="591" y="333"/>
                  </a:cubicBezTo>
                  <a:cubicBezTo>
                    <a:pt x="590" y="332"/>
                    <a:pt x="594" y="330"/>
                    <a:pt x="596" y="329"/>
                  </a:cubicBezTo>
                  <a:cubicBezTo>
                    <a:pt x="599" y="328"/>
                    <a:pt x="598" y="324"/>
                    <a:pt x="600" y="323"/>
                  </a:cubicBezTo>
                  <a:cubicBezTo>
                    <a:pt x="602" y="322"/>
                    <a:pt x="601" y="320"/>
                    <a:pt x="603" y="320"/>
                  </a:cubicBezTo>
                  <a:cubicBezTo>
                    <a:pt x="605" y="319"/>
                    <a:pt x="606" y="316"/>
                    <a:pt x="608" y="316"/>
                  </a:cubicBezTo>
                  <a:cubicBezTo>
                    <a:pt x="611" y="316"/>
                    <a:pt x="612" y="312"/>
                    <a:pt x="610" y="311"/>
                  </a:cubicBezTo>
                  <a:cubicBezTo>
                    <a:pt x="609" y="309"/>
                    <a:pt x="611" y="304"/>
                    <a:pt x="613" y="303"/>
                  </a:cubicBezTo>
                  <a:cubicBezTo>
                    <a:pt x="616" y="302"/>
                    <a:pt x="616" y="300"/>
                    <a:pt x="614" y="299"/>
                  </a:cubicBezTo>
                  <a:cubicBezTo>
                    <a:pt x="612" y="297"/>
                    <a:pt x="604" y="292"/>
                    <a:pt x="605" y="289"/>
                  </a:cubicBezTo>
                  <a:cubicBezTo>
                    <a:pt x="605" y="286"/>
                    <a:pt x="604" y="280"/>
                    <a:pt x="605" y="278"/>
                  </a:cubicBezTo>
                  <a:cubicBezTo>
                    <a:pt x="606" y="275"/>
                    <a:pt x="605" y="270"/>
                    <a:pt x="604" y="267"/>
                  </a:cubicBezTo>
                  <a:cubicBezTo>
                    <a:pt x="604" y="264"/>
                    <a:pt x="606" y="261"/>
                    <a:pt x="607" y="255"/>
                  </a:cubicBezTo>
                  <a:cubicBezTo>
                    <a:pt x="608" y="250"/>
                    <a:pt x="601" y="244"/>
                    <a:pt x="598" y="242"/>
                  </a:cubicBezTo>
                  <a:cubicBezTo>
                    <a:pt x="595" y="241"/>
                    <a:pt x="597" y="238"/>
                    <a:pt x="602" y="234"/>
                  </a:cubicBezTo>
                  <a:cubicBezTo>
                    <a:pt x="607" y="230"/>
                    <a:pt x="607" y="217"/>
                    <a:pt x="607" y="215"/>
                  </a:cubicBezTo>
                  <a:cubicBezTo>
                    <a:pt x="606" y="212"/>
                    <a:pt x="596" y="210"/>
                    <a:pt x="593" y="210"/>
                  </a:cubicBezTo>
                  <a:cubicBezTo>
                    <a:pt x="589" y="210"/>
                    <a:pt x="575" y="210"/>
                    <a:pt x="571" y="209"/>
                  </a:cubicBezTo>
                  <a:cubicBezTo>
                    <a:pt x="568" y="208"/>
                    <a:pt x="566" y="212"/>
                    <a:pt x="565" y="215"/>
                  </a:cubicBezTo>
                  <a:cubicBezTo>
                    <a:pt x="563" y="219"/>
                    <a:pt x="559" y="224"/>
                    <a:pt x="557" y="231"/>
                  </a:cubicBezTo>
                  <a:cubicBezTo>
                    <a:pt x="555" y="239"/>
                    <a:pt x="546" y="241"/>
                    <a:pt x="542" y="243"/>
                  </a:cubicBezTo>
                  <a:cubicBezTo>
                    <a:pt x="538" y="245"/>
                    <a:pt x="536" y="250"/>
                    <a:pt x="538" y="253"/>
                  </a:cubicBezTo>
                  <a:cubicBezTo>
                    <a:pt x="539" y="255"/>
                    <a:pt x="542" y="253"/>
                    <a:pt x="544" y="254"/>
                  </a:cubicBezTo>
                  <a:cubicBezTo>
                    <a:pt x="546" y="255"/>
                    <a:pt x="544" y="262"/>
                    <a:pt x="543" y="263"/>
                  </a:cubicBezTo>
                  <a:cubicBezTo>
                    <a:pt x="541" y="264"/>
                    <a:pt x="545" y="267"/>
                    <a:pt x="542" y="269"/>
                  </a:cubicBezTo>
                  <a:cubicBezTo>
                    <a:pt x="539" y="270"/>
                    <a:pt x="536" y="274"/>
                    <a:pt x="538" y="276"/>
                  </a:cubicBezTo>
                  <a:cubicBezTo>
                    <a:pt x="540" y="278"/>
                    <a:pt x="548" y="279"/>
                    <a:pt x="551" y="281"/>
                  </a:cubicBezTo>
                  <a:cubicBezTo>
                    <a:pt x="555" y="283"/>
                    <a:pt x="554" y="287"/>
                    <a:pt x="556" y="290"/>
                  </a:cubicBezTo>
                  <a:cubicBezTo>
                    <a:pt x="559" y="294"/>
                    <a:pt x="562" y="292"/>
                    <a:pt x="563" y="294"/>
                  </a:cubicBezTo>
                  <a:cubicBezTo>
                    <a:pt x="564" y="296"/>
                    <a:pt x="558" y="305"/>
                    <a:pt x="556" y="305"/>
                  </a:cubicBezTo>
                  <a:cubicBezTo>
                    <a:pt x="554" y="305"/>
                    <a:pt x="545" y="296"/>
                    <a:pt x="542" y="294"/>
                  </a:cubicBezTo>
                  <a:cubicBezTo>
                    <a:pt x="540" y="292"/>
                    <a:pt x="529" y="289"/>
                    <a:pt x="524" y="286"/>
                  </a:cubicBezTo>
                  <a:cubicBezTo>
                    <a:pt x="519" y="284"/>
                    <a:pt x="515" y="284"/>
                    <a:pt x="509" y="280"/>
                  </a:cubicBezTo>
                  <a:cubicBezTo>
                    <a:pt x="504" y="276"/>
                    <a:pt x="499" y="275"/>
                    <a:pt x="488" y="275"/>
                  </a:cubicBezTo>
                  <a:cubicBezTo>
                    <a:pt x="478" y="275"/>
                    <a:pt x="471" y="272"/>
                    <a:pt x="468" y="273"/>
                  </a:cubicBezTo>
                  <a:cubicBezTo>
                    <a:pt x="464" y="273"/>
                    <a:pt x="466" y="269"/>
                    <a:pt x="460" y="267"/>
                  </a:cubicBezTo>
                  <a:cubicBezTo>
                    <a:pt x="453" y="264"/>
                    <a:pt x="449" y="260"/>
                    <a:pt x="446" y="262"/>
                  </a:cubicBezTo>
                  <a:cubicBezTo>
                    <a:pt x="442" y="264"/>
                    <a:pt x="444" y="271"/>
                    <a:pt x="449" y="272"/>
                  </a:cubicBezTo>
                  <a:cubicBezTo>
                    <a:pt x="454" y="272"/>
                    <a:pt x="452" y="275"/>
                    <a:pt x="457" y="275"/>
                  </a:cubicBezTo>
                  <a:cubicBezTo>
                    <a:pt x="463" y="275"/>
                    <a:pt x="465" y="277"/>
                    <a:pt x="465" y="280"/>
                  </a:cubicBezTo>
                  <a:cubicBezTo>
                    <a:pt x="464" y="284"/>
                    <a:pt x="467" y="287"/>
                    <a:pt x="470" y="289"/>
                  </a:cubicBezTo>
                  <a:cubicBezTo>
                    <a:pt x="472" y="292"/>
                    <a:pt x="471" y="296"/>
                    <a:pt x="466" y="296"/>
                  </a:cubicBezTo>
                  <a:cubicBezTo>
                    <a:pt x="462" y="296"/>
                    <a:pt x="457" y="296"/>
                    <a:pt x="459" y="299"/>
                  </a:cubicBezTo>
                  <a:cubicBezTo>
                    <a:pt x="461" y="303"/>
                    <a:pt x="457" y="303"/>
                    <a:pt x="453" y="302"/>
                  </a:cubicBezTo>
                  <a:cubicBezTo>
                    <a:pt x="448" y="300"/>
                    <a:pt x="451" y="297"/>
                    <a:pt x="453" y="295"/>
                  </a:cubicBezTo>
                  <a:cubicBezTo>
                    <a:pt x="455" y="293"/>
                    <a:pt x="449" y="291"/>
                    <a:pt x="446" y="290"/>
                  </a:cubicBezTo>
                  <a:cubicBezTo>
                    <a:pt x="443" y="289"/>
                    <a:pt x="432" y="297"/>
                    <a:pt x="429" y="299"/>
                  </a:cubicBezTo>
                  <a:cubicBezTo>
                    <a:pt x="425" y="300"/>
                    <a:pt x="418" y="297"/>
                    <a:pt x="410" y="299"/>
                  </a:cubicBezTo>
                  <a:cubicBezTo>
                    <a:pt x="402" y="301"/>
                    <a:pt x="402" y="307"/>
                    <a:pt x="399" y="306"/>
                  </a:cubicBezTo>
                  <a:cubicBezTo>
                    <a:pt x="396" y="306"/>
                    <a:pt x="387" y="307"/>
                    <a:pt x="384" y="305"/>
                  </a:cubicBezTo>
                  <a:cubicBezTo>
                    <a:pt x="381" y="303"/>
                    <a:pt x="383" y="302"/>
                    <a:pt x="387" y="302"/>
                  </a:cubicBezTo>
                  <a:cubicBezTo>
                    <a:pt x="390" y="302"/>
                    <a:pt x="391" y="301"/>
                    <a:pt x="389" y="299"/>
                  </a:cubicBezTo>
                  <a:cubicBezTo>
                    <a:pt x="387" y="296"/>
                    <a:pt x="392" y="293"/>
                    <a:pt x="392" y="291"/>
                  </a:cubicBezTo>
                  <a:cubicBezTo>
                    <a:pt x="392" y="289"/>
                    <a:pt x="379" y="294"/>
                    <a:pt x="377" y="296"/>
                  </a:cubicBezTo>
                  <a:cubicBezTo>
                    <a:pt x="374" y="297"/>
                    <a:pt x="377" y="301"/>
                    <a:pt x="374" y="302"/>
                  </a:cubicBezTo>
                  <a:cubicBezTo>
                    <a:pt x="372" y="303"/>
                    <a:pt x="372" y="300"/>
                    <a:pt x="369" y="299"/>
                  </a:cubicBezTo>
                  <a:cubicBezTo>
                    <a:pt x="367" y="298"/>
                    <a:pt x="347" y="302"/>
                    <a:pt x="344" y="307"/>
                  </a:cubicBezTo>
                  <a:cubicBezTo>
                    <a:pt x="340" y="311"/>
                    <a:pt x="333" y="311"/>
                    <a:pt x="333" y="313"/>
                  </a:cubicBezTo>
                  <a:cubicBezTo>
                    <a:pt x="333" y="316"/>
                    <a:pt x="324" y="315"/>
                    <a:pt x="320" y="317"/>
                  </a:cubicBezTo>
                  <a:cubicBezTo>
                    <a:pt x="317" y="319"/>
                    <a:pt x="319" y="326"/>
                    <a:pt x="318" y="329"/>
                  </a:cubicBezTo>
                  <a:cubicBezTo>
                    <a:pt x="317" y="332"/>
                    <a:pt x="303" y="331"/>
                    <a:pt x="299" y="331"/>
                  </a:cubicBezTo>
                  <a:cubicBezTo>
                    <a:pt x="295" y="332"/>
                    <a:pt x="293" y="323"/>
                    <a:pt x="290" y="323"/>
                  </a:cubicBezTo>
                  <a:cubicBezTo>
                    <a:pt x="286" y="322"/>
                    <a:pt x="288" y="318"/>
                    <a:pt x="289" y="316"/>
                  </a:cubicBezTo>
                  <a:cubicBezTo>
                    <a:pt x="290" y="314"/>
                    <a:pt x="293" y="315"/>
                    <a:pt x="297" y="313"/>
                  </a:cubicBezTo>
                  <a:cubicBezTo>
                    <a:pt x="301" y="310"/>
                    <a:pt x="306" y="314"/>
                    <a:pt x="307" y="312"/>
                  </a:cubicBezTo>
                  <a:cubicBezTo>
                    <a:pt x="309" y="310"/>
                    <a:pt x="301" y="306"/>
                    <a:pt x="300" y="301"/>
                  </a:cubicBezTo>
                  <a:cubicBezTo>
                    <a:pt x="300" y="297"/>
                    <a:pt x="291" y="296"/>
                    <a:pt x="286" y="297"/>
                  </a:cubicBezTo>
                  <a:cubicBezTo>
                    <a:pt x="281" y="299"/>
                    <a:pt x="276" y="298"/>
                    <a:pt x="272" y="296"/>
                  </a:cubicBezTo>
                  <a:cubicBezTo>
                    <a:pt x="269" y="294"/>
                    <a:pt x="269" y="299"/>
                    <a:pt x="274" y="300"/>
                  </a:cubicBezTo>
                  <a:cubicBezTo>
                    <a:pt x="279" y="302"/>
                    <a:pt x="277" y="306"/>
                    <a:pt x="277" y="308"/>
                  </a:cubicBezTo>
                  <a:cubicBezTo>
                    <a:pt x="278" y="311"/>
                    <a:pt x="276" y="316"/>
                    <a:pt x="273" y="321"/>
                  </a:cubicBezTo>
                  <a:cubicBezTo>
                    <a:pt x="270" y="325"/>
                    <a:pt x="272" y="325"/>
                    <a:pt x="277" y="325"/>
                  </a:cubicBezTo>
                  <a:cubicBezTo>
                    <a:pt x="281" y="324"/>
                    <a:pt x="281" y="330"/>
                    <a:pt x="281" y="335"/>
                  </a:cubicBezTo>
                  <a:cubicBezTo>
                    <a:pt x="281" y="339"/>
                    <a:pt x="277" y="340"/>
                    <a:pt x="277" y="343"/>
                  </a:cubicBezTo>
                  <a:cubicBezTo>
                    <a:pt x="277" y="346"/>
                    <a:pt x="274" y="342"/>
                    <a:pt x="273" y="343"/>
                  </a:cubicBezTo>
                  <a:cubicBezTo>
                    <a:pt x="271" y="344"/>
                    <a:pt x="270" y="342"/>
                    <a:pt x="269" y="340"/>
                  </a:cubicBezTo>
                  <a:cubicBezTo>
                    <a:pt x="269" y="337"/>
                    <a:pt x="262" y="339"/>
                    <a:pt x="258" y="338"/>
                  </a:cubicBezTo>
                  <a:cubicBezTo>
                    <a:pt x="254" y="337"/>
                    <a:pt x="253" y="338"/>
                    <a:pt x="251" y="341"/>
                  </a:cubicBezTo>
                  <a:cubicBezTo>
                    <a:pt x="249" y="344"/>
                    <a:pt x="244" y="345"/>
                    <a:pt x="241" y="345"/>
                  </a:cubicBezTo>
                  <a:cubicBezTo>
                    <a:pt x="238" y="346"/>
                    <a:pt x="233" y="351"/>
                    <a:pt x="230" y="353"/>
                  </a:cubicBezTo>
                  <a:cubicBezTo>
                    <a:pt x="227" y="355"/>
                    <a:pt x="226" y="359"/>
                    <a:pt x="231" y="363"/>
                  </a:cubicBezTo>
                  <a:cubicBezTo>
                    <a:pt x="235" y="367"/>
                    <a:pt x="236" y="370"/>
                    <a:pt x="235" y="372"/>
                  </a:cubicBezTo>
                  <a:cubicBezTo>
                    <a:pt x="235" y="374"/>
                    <a:pt x="224" y="373"/>
                    <a:pt x="222" y="371"/>
                  </a:cubicBezTo>
                  <a:cubicBezTo>
                    <a:pt x="220" y="369"/>
                    <a:pt x="213" y="368"/>
                    <a:pt x="210" y="368"/>
                  </a:cubicBezTo>
                  <a:cubicBezTo>
                    <a:pt x="208" y="369"/>
                    <a:pt x="201" y="361"/>
                    <a:pt x="197" y="361"/>
                  </a:cubicBezTo>
                  <a:cubicBezTo>
                    <a:pt x="194" y="361"/>
                    <a:pt x="192" y="365"/>
                    <a:pt x="190" y="367"/>
                  </a:cubicBezTo>
                  <a:cubicBezTo>
                    <a:pt x="189" y="369"/>
                    <a:pt x="192" y="370"/>
                    <a:pt x="194" y="374"/>
                  </a:cubicBezTo>
                  <a:cubicBezTo>
                    <a:pt x="195" y="377"/>
                    <a:pt x="202" y="377"/>
                    <a:pt x="205" y="377"/>
                  </a:cubicBezTo>
                  <a:cubicBezTo>
                    <a:pt x="208" y="377"/>
                    <a:pt x="207" y="382"/>
                    <a:pt x="206" y="384"/>
                  </a:cubicBezTo>
                  <a:cubicBezTo>
                    <a:pt x="205" y="386"/>
                    <a:pt x="199" y="388"/>
                    <a:pt x="197" y="386"/>
                  </a:cubicBezTo>
                  <a:cubicBezTo>
                    <a:pt x="196" y="383"/>
                    <a:pt x="189" y="386"/>
                    <a:pt x="188" y="383"/>
                  </a:cubicBezTo>
                  <a:cubicBezTo>
                    <a:pt x="188" y="380"/>
                    <a:pt x="183" y="376"/>
                    <a:pt x="178" y="377"/>
                  </a:cubicBezTo>
                  <a:cubicBezTo>
                    <a:pt x="173" y="378"/>
                    <a:pt x="172" y="375"/>
                    <a:pt x="172" y="371"/>
                  </a:cubicBezTo>
                  <a:cubicBezTo>
                    <a:pt x="173" y="367"/>
                    <a:pt x="169" y="364"/>
                    <a:pt x="170" y="362"/>
                  </a:cubicBezTo>
                  <a:cubicBezTo>
                    <a:pt x="170" y="361"/>
                    <a:pt x="167" y="357"/>
                    <a:pt x="170" y="355"/>
                  </a:cubicBezTo>
                  <a:cubicBezTo>
                    <a:pt x="173" y="353"/>
                    <a:pt x="171" y="350"/>
                    <a:pt x="171" y="348"/>
                  </a:cubicBezTo>
                  <a:cubicBezTo>
                    <a:pt x="171" y="345"/>
                    <a:pt x="166" y="342"/>
                    <a:pt x="162" y="342"/>
                  </a:cubicBezTo>
                  <a:cubicBezTo>
                    <a:pt x="158" y="342"/>
                    <a:pt x="159" y="337"/>
                    <a:pt x="155" y="337"/>
                  </a:cubicBezTo>
                  <a:cubicBezTo>
                    <a:pt x="152" y="336"/>
                    <a:pt x="145" y="330"/>
                    <a:pt x="144" y="327"/>
                  </a:cubicBezTo>
                  <a:cubicBezTo>
                    <a:pt x="144" y="325"/>
                    <a:pt x="138" y="325"/>
                    <a:pt x="140" y="324"/>
                  </a:cubicBezTo>
                  <a:cubicBezTo>
                    <a:pt x="142" y="323"/>
                    <a:pt x="146" y="324"/>
                    <a:pt x="149" y="327"/>
                  </a:cubicBezTo>
                  <a:cubicBezTo>
                    <a:pt x="152" y="330"/>
                    <a:pt x="157" y="333"/>
                    <a:pt x="165" y="334"/>
                  </a:cubicBezTo>
                  <a:cubicBezTo>
                    <a:pt x="173" y="335"/>
                    <a:pt x="176" y="338"/>
                    <a:pt x="185" y="340"/>
                  </a:cubicBezTo>
                  <a:cubicBezTo>
                    <a:pt x="193" y="341"/>
                    <a:pt x="198" y="342"/>
                    <a:pt x="211" y="344"/>
                  </a:cubicBezTo>
                  <a:cubicBezTo>
                    <a:pt x="223" y="346"/>
                    <a:pt x="240" y="333"/>
                    <a:pt x="244" y="330"/>
                  </a:cubicBezTo>
                  <a:cubicBezTo>
                    <a:pt x="247" y="326"/>
                    <a:pt x="243" y="319"/>
                    <a:pt x="243" y="317"/>
                  </a:cubicBezTo>
                  <a:cubicBezTo>
                    <a:pt x="243" y="314"/>
                    <a:pt x="237" y="314"/>
                    <a:pt x="236" y="312"/>
                  </a:cubicBezTo>
                  <a:cubicBezTo>
                    <a:pt x="235" y="310"/>
                    <a:pt x="232" y="306"/>
                    <a:pt x="227" y="306"/>
                  </a:cubicBezTo>
                  <a:cubicBezTo>
                    <a:pt x="222" y="306"/>
                    <a:pt x="221" y="300"/>
                    <a:pt x="217" y="301"/>
                  </a:cubicBezTo>
                  <a:cubicBezTo>
                    <a:pt x="214" y="301"/>
                    <a:pt x="211" y="299"/>
                    <a:pt x="201" y="292"/>
                  </a:cubicBezTo>
                  <a:cubicBezTo>
                    <a:pt x="191" y="286"/>
                    <a:pt x="177" y="281"/>
                    <a:pt x="175" y="282"/>
                  </a:cubicBezTo>
                  <a:cubicBezTo>
                    <a:pt x="172" y="283"/>
                    <a:pt x="170" y="284"/>
                    <a:pt x="169" y="281"/>
                  </a:cubicBezTo>
                  <a:cubicBezTo>
                    <a:pt x="167" y="279"/>
                    <a:pt x="163" y="279"/>
                    <a:pt x="161" y="281"/>
                  </a:cubicBezTo>
                  <a:cubicBezTo>
                    <a:pt x="158" y="283"/>
                    <a:pt x="155" y="279"/>
                    <a:pt x="150" y="281"/>
                  </a:cubicBezTo>
                  <a:cubicBezTo>
                    <a:pt x="145" y="282"/>
                    <a:pt x="143" y="278"/>
                    <a:pt x="144" y="277"/>
                  </a:cubicBezTo>
                  <a:cubicBezTo>
                    <a:pt x="145" y="275"/>
                    <a:pt x="153" y="277"/>
                    <a:pt x="152" y="274"/>
                  </a:cubicBezTo>
                  <a:cubicBezTo>
                    <a:pt x="152" y="272"/>
                    <a:pt x="149" y="274"/>
                    <a:pt x="145" y="271"/>
                  </a:cubicBezTo>
                  <a:cubicBezTo>
                    <a:pt x="140" y="268"/>
                    <a:pt x="138" y="270"/>
                    <a:pt x="137" y="273"/>
                  </a:cubicBezTo>
                  <a:cubicBezTo>
                    <a:pt x="136" y="275"/>
                    <a:pt x="132" y="275"/>
                    <a:pt x="130" y="272"/>
                  </a:cubicBezTo>
                  <a:cubicBezTo>
                    <a:pt x="130" y="272"/>
                    <a:pt x="129" y="272"/>
                    <a:pt x="129" y="272"/>
                  </a:cubicBezTo>
                  <a:cubicBezTo>
                    <a:pt x="128" y="276"/>
                    <a:pt x="126" y="276"/>
                    <a:pt x="123" y="276"/>
                  </a:cubicBezTo>
                  <a:cubicBezTo>
                    <a:pt x="120" y="275"/>
                    <a:pt x="117" y="280"/>
                    <a:pt x="114" y="280"/>
                  </a:cubicBezTo>
                  <a:cubicBezTo>
                    <a:pt x="111" y="280"/>
                    <a:pt x="107" y="284"/>
                    <a:pt x="106" y="287"/>
                  </a:cubicBezTo>
                  <a:cubicBezTo>
                    <a:pt x="106" y="290"/>
                    <a:pt x="102" y="288"/>
                    <a:pt x="102" y="290"/>
                  </a:cubicBezTo>
                  <a:cubicBezTo>
                    <a:pt x="102" y="292"/>
                    <a:pt x="102" y="294"/>
                    <a:pt x="100" y="296"/>
                  </a:cubicBezTo>
                  <a:cubicBezTo>
                    <a:pt x="99" y="298"/>
                    <a:pt x="100" y="299"/>
                    <a:pt x="102" y="303"/>
                  </a:cubicBezTo>
                  <a:cubicBezTo>
                    <a:pt x="104" y="306"/>
                    <a:pt x="107" y="306"/>
                    <a:pt x="109" y="307"/>
                  </a:cubicBezTo>
                  <a:cubicBezTo>
                    <a:pt x="111" y="308"/>
                    <a:pt x="117" y="313"/>
                    <a:pt x="117" y="315"/>
                  </a:cubicBezTo>
                  <a:cubicBezTo>
                    <a:pt x="117" y="317"/>
                    <a:pt x="112" y="322"/>
                    <a:pt x="110" y="323"/>
                  </a:cubicBezTo>
                  <a:cubicBezTo>
                    <a:pt x="108" y="325"/>
                    <a:pt x="105" y="328"/>
                    <a:pt x="107" y="330"/>
                  </a:cubicBezTo>
                  <a:cubicBezTo>
                    <a:pt x="108" y="332"/>
                    <a:pt x="114" y="340"/>
                    <a:pt x="117" y="347"/>
                  </a:cubicBezTo>
                  <a:cubicBezTo>
                    <a:pt x="121" y="354"/>
                    <a:pt x="116" y="351"/>
                    <a:pt x="114" y="354"/>
                  </a:cubicBezTo>
                  <a:cubicBezTo>
                    <a:pt x="111" y="357"/>
                    <a:pt x="115" y="360"/>
                    <a:pt x="115" y="362"/>
                  </a:cubicBezTo>
                  <a:cubicBezTo>
                    <a:pt x="116" y="364"/>
                    <a:pt x="112" y="364"/>
                    <a:pt x="113" y="366"/>
                  </a:cubicBezTo>
                  <a:cubicBezTo>
                    <a:pt x="113" y="367"/>
                    <a:pt x="118" y="368"/>
                    <a:pt x="118" y="369"/>
                  </a:cubicBezTo>
                  <a:cubicBezTo>
                    <a:pt x="119" y="371"/>
                    <a:pt x="115" y="372"/>
                    <a:pt x="117" y="375"/>
                  </a:cubicBezTo>
                  <a:cubicBezTo>
                    <a:pt x="118" y="378"/>
                    <a:pt x="122" y="378"/>
                    <a:pt x="123" y="381"/>
                  </a:cubicBezTo>
                  <a:cubicBezTo>
                    <a:pt x="123" y="384"/>
                    <a:pt x="115" y="385"/>
                    <a:pt x="116" y="387"/>
                  </a:cubicBezTo>
                  <a:cubicBezTo>
                    <a:pt x="116" y="390"/>
                    <a:pt x="126" y="393"/>
                    <a:pt x="130" y="398"/>
                  </a:cubicBezTo>
                  <a:cubicBezTo>
                    <a:pt x="134" y="403"/>
                    <a:pt x="134" y="405"/>
                    <a:pt x="133" y="407"/>
                  </a:cubicBezTo>
                  <a:cubicBezTo>
                    <a:pt x="131" y="413"/>
                    <a:pt x="119" y="417"/>
                    <a:pt x="116" y="423"/>
                  </a:cubicBezTo>
                  <a:cubicBezTo>
                    <a:pt x="114" y="429"/>
                    <a:pt x="104" y="433"/>
                    <a:pt x="99" y="437"/>
                  </a:cubicBezTo>
                  <a:cubicBezTo>
                    <a:pt x="97" y="439"/>
                    <a:pt x="95" y="442"/>
                    <a:pt x="94" y="444"/>
                  </a:cubicBezTo>
                  <a:cubicBezTo>
                    <a:pt x="96" y="444"/>
                    <a:pt x="97" y="443"/>
                    <a:pt x="98" y="442"/>
                  </a:cubicBezTo>
                  <a:cubicBezTo>
                    <a:pt x="101" y="441"/>
                    <a:pt x="103" y="448"/>
                    <a:pt x="106" y="450"/>
                  </a:cubicBezTo>
                  <a:cubicBezTo>
                    <a:pt x="108" y="452"/>
                    <a:pt x="114" y="450"/>
                    <a:pt x="115" y="452"/>
                  </a:cubicBezTo>
                  <a:cubicBezTo>
                    <a:pt x="117" y="454"/>
                    <a:pt x="114" y="454"/>
                    <a:pt x="110" y="453"/>
                  </a:cubicBezTo>
                  <a:cubicBezTo>
                    <a:pt x="106" y="453"/>
                    <a:pt x="105" y="455"/>
                    <a:pt x="99" y="457"/>
                  </a:cubicBezTo>
                  <a:cubicBezTo>
                    <a:pt x="95" y="459"/>
                    <a:pt x="95" y="460"/>
                    <a:pt x="94" y="461"/>
                  </a:cubicBezTo>
                  <a:cubicBezTo>
                    <a:pt x="96" y="465"/>
                    <a:pt x="93" y="466"/>
                    <a:pt x="91" y="469"/>
                  </a:cubicBezTo>
                  <a:cubicBezTo>
                    <a:pt x="90" y="472"/>
                    <a:pt x="88" y="473"/>
                    <a:pt x="88" y="475"/>
                  </a:cubicBezTo>
                  <a:cubicBezTo>
                    <a:pt x="87" y="477"/>
                    <a:pt x="88" y="478"/>
                    <a:pt x="88" y="481"/>
                  </a:cubicBezTo>
                  <a:cubicBezTo>
                    <a:pt x="89" y="484"/>
                    <a:pt x="89" y="485"/>
                    <a:pt x="91" y="487"/>
                  </a:cubicBezTo>
                  <a:cubicBezTo>
                    <a:pt x="93" y="490"/>
                    <a:pt x="89" y="490"/>
                    <a:pt x="88" y="491"/>
                  </a:cubicBezTo>
                  <a:cubicBezTo>
                    <a:pt x="86" y="492"/>
                    <a:pt x="87" y="495"/>
                    <a:pt x="89" y="497"/>
                  </a:cubicBezTo>
                  <a:cubicBezTo>
                    <a:pt x="91" y="499"/>
                    <a:pt x="91" y="501"/>
                    <a:pt x="91" y="503"/>
                  </a:cubicBezTo>
                  <a:cubicBezTo>
                    <a:pt x="90" y="505"/>
                    <a:pt x="92" y="508"/>
                    <a:pt x="94" y="510"/>
                  </a:cubicBezTo>
                  <a:cubicBezTo>
                    <a:pt x="96" y="511"/>
                    <a:pt x="96" y="516"/>
                    <a:pt x="97" y="517"/>
                  </a:cubicBezTo>
                  <a:cubicBezTo>
                    <a:pt x="99" y="519"/>
                    <a:pt x="100" y="520"/>
                    <a:pt x="103" y="519"/>
                  </a:cubicBezTo>
                  <a:cubicBezTo>
                    <a:pt x="106" y="518"/>
                    <a:pt x="108" y="520"/>
                    <a:pt x="109" y="522"/>
                  </a:cubicBezTo>
                  <a:cubicBezTo>
                    <a:pt x="110" y="524"/>
                    <a:pt x="112" y="523"/>
                    <a:pt x="115" y="522"/>
                  </a:cubicBezTo>
                  <a:cubicBezTo>
                    <a:pt x="118" y="521"/>
                    <a:pt x="124" y="524"/>
                    <a:pt x="125" y="525"/>
                  </a:cubicBezTo>
                  <a:cubicBezTo>
                    <a:pt x="127" y="526"/>
                    <a:pt x="126" y="530"/>
                    <a:pt x="126" y="533"/>
                  </a:cubicBezTo>
                  <a:cubicBezTo>
                    <a:pt x="127" y="535"/>
                    <a:pt x="125" y="539"/>
                    <a:pt x="128" y="541"/>
                  </a:cubicBezTo>
                  <a:cubicBezTo>
                    <a:pt x="130" y="542"/>
                    <a:pt x="130" y="546"/>
                    <a:pt x="133" y="548"/>
                  </a:cubicBezTo>
                  <a:cubicBezTo>
                    <a:pt x="136" y="549"/>
                    <a:pt x="137" y="553"/>
                    <a:pt x="139" y="554"/>
                  </a:cubicBezTo>
                  <a:cubicBezTo>
                    <a:pt x="141" y="554"/>
                    <a:pt x="145" y="557"/>
                    <a:pt x="146" y="560"/>
                  </a:cubicBezTo>
                  <a:cubicBezTo>
                    <a:pt x="146" y="562"/>
                    <a:pt x="142" y="564"/>
                    <a:pt x="140" y="565"/>
                  </a:cubicBezTo>
                  <a:cubicBezTo>
                    <a:pt x="138" y="566"/>
                    <a:pt x="133" y="562"/>
                    <a:pt x="132" y="564"/>
                  </a:cubicBezTo>
                  <a:cubicBezTo>
                    <a:pt x="130" y="565"/>
                    <a:pt x="132" y="569"/>
                    <a:pt x="134" y="574"/>
                  </a:cubicBezTo>
                  <a:cubicBezTo>
                    <a:pt x="135" y="580"/>
                    <a:pt x="136" y="580"/>
                    <a:pt x="138" y="580"/>
                  </a:cubicBezTo>
                  <a:cubicBezTo>
                    <a:pt x="141" y="580"/>
                    <a:pt x="142" y="578"/>
                    <a:pt x="144" y="577"/>
                  </a:cubicBezTo>
                  <a:cubicBezTo>
                    <a:pt x="145" y="576"/>
                    <a:pt x="149" y="578"/>
                    <a:pt x="151" y="577"/>
                  </a:cubicBezTo>
                  <a:cubicBezTo>
                    <a:pt x="153" y="576"/>
                    <a:pt x="159" y="576"/>
                    <a:pt x="160" y="578"/>
                  </a:cubicBezTo>
                  <a:cubicBezTo>
                    <a:pt x="162" y="580"/>
                    <a:pt x="163" y="585"/>
                    <a:pt x="162" y="587"/>
                  </a:cubicBezTo>
                  <a:cubicBezTo>
                    <a:pt x="161" y="588"/>
                    <a:pt x="163" y="590"/>
                    <a:pt x="164" y="593"/>
                  </a:cubicBezTo>
                  <a:cubicBezTo>
                    <a:pt x="166" y="595"/>
                    <a:pt x="171" y="594"/>
                    <a:pt x="173" y="595"/>
                  </a:cubicBezTo>
                  <a:cubicBezTo>
                    <a:pt x="174" y="596"/>
                    <a:pt x="178" y="601"/>
                    <a:pt x="178" y="604"/>
                  </a:cubicBezTo>
                  <a:cubicBezTo>
                    <a:pt x="177" y="606"/>
                    <a:pt x="180" y="607"/>
                    <a:pt x="182" y="606"/>
                  </a:cubicBezTo>
                  <a:cubicBezTo>
                    <a:pt x="184" y="605"/>
                    <a:pt x="185" y="607"/>
                    <a:pt x="187" y="608"/>
                  </a:cubicBezTo>
                  <a:cubicBezTo>
                    <a:pt x="189" y="610"/>
                    <a:pt x="191" y="609"/>
                    <a:pt x="193" y="608"/>
                  </a:cubicBezTo>
                  <a:cubicBezTo>
                    <a:pt x="195" y="607"/>
                    <a:pt x="198" y="606"/>
                    <a:pt x="199" y="607"/>
                  </a:cubicBezTo>
                  <a:cubicBezTo>
                    <a:pt x="200" y="609"/>
                    <a:pt x="204" y="612"/>
                    <a:pt x="204" y="613"/>
                  </a:cubicBezTo>
                  <a:cubicBezTo>
                    <a:pt x="204" y="614"/>
                    <a:pt x="211" y="613"/>
                    <a:pt x="214" y="615"/>
                  </a:cubicBezTo>
                  <a:cubicBezTo>
                    <a:pt x="217" y="616"/>
                    <a:pt x="220" y="616"/>
                    <a:pt x="223" y="617"/>
                  </a:cubicBezTo>
                  <a:cubicBezTo>
                    <a:pt x="226" y="619"/>
                    <a:pt x="229" y="619"/>
                    <a:pt x="230" y="621"/>
                  </a:cubicBezTo>
                  <a:cubicBezTo>
                    <a:pt x="230" y="623"/>
                    <a:pt x="226" y="625"/>
                    <a:pt x="226" y="626"/>
                  </a:cubicBezTo>
                  <a:cubicBezTo>
                    <a:pt x="226" y="627"/>
                    <a:pt x="229" y="628"/>
                    <a:pt x="229" y="629"/>
                  </a:cubicBezTo>
                  <a:cubicBezTo>
                    <a:pt x="229" y="631"/>
                    <a:pt x="226" y="631"/>
                    <a:pt x="225" y="632"/>
                  </a:cubicBezTo>
                  <a:cubicBezTo>
                    <a:pt x="225" y="633"/>
                    <a:pt x="227" y="635"/>
                    <a:pt x="228" y="636"/>
                  </a:cubicBezTo>
                  <a:cubicBezTo>
                    <a:pt x="228" y="638"/>
                    <a:pt x="226" y="642"/>
                    <a:pt x="226" y="643"/>
                  </a:cubicBezTo>
                  <a:cubicBezTo>
                    <a:pt x="226" y="644"/>
                    <a:pt x="218" y="643"/>
                    <a:pt x="216" y="643"/>
                  </a:cubicBezTo>
                  <a:cubicBezTo>
                    <a:pt x="215" y="643"/>
                    <a:pt x="209" y="649"/>
                    <a:pt x="208" y="649"/>
                  </a:cubicBezTo>
                  <a:cubicBezTo>
                    <a:pt x="206" y="649"/>
                    <a:pt x="207" y="652"/>
                    <a:pt x="207" y="654"/>
                  </a:cubicBezTo>
                  <a:cubicBezTo>
                    <a:pt x="213" y="653"/>
                    <a:pt x="218" y="653"/>
                    <a:pt x="219" y="654"/>
                  </a:cubicBezTo>
                  <a:cubicBezTo>
                    <a:pt x="220" y="656"/>
                    <a:pt x="207" y="661"/>
                    <a:pt x="205" y="662"/>
                  </a:cubicBezTo>
                  <a:cubicBezTo>
                    <a:pt x="203" y="663"/>
                    <a:pt x="209" y="666"/>
                    <a:pt x="209" y="668"/>
                  </a:cubicBezTo>
                  <a:cubicBezTo>
                    <a:pt x="209" y="670"/>
                    <a:pt x="202" y="671"/>
                    <a:pt x="203" y="675"/>
                  </a:cubicBezTo>
                  <a:cubicBezTo>
                    <a:pt x="203" y="679"/>
                    <a:pt x="200" y="680"/>
                    <a:pt x="196" y="680"/>
                  </a:cubicBezTo>
                  <a:cubicBezTo>
                    <a:pt x="193" y="680"/>
                    <a:pt x="192" y="682"/>
                    <a:pt x="193" y="682"/>
                  </a:cubicBezTo>
                  <a:cubicBezTo>
                    <a:pt x="195" y="683"/>
                    <a:pt x="195" y="688"/>
                    <a:pt x="202" y="690"/>
                  </a:cubicBezTo>
                  <a:cubicBezTo>
                    <a:pt x="209" y="691"/>
                    <a:pt x="217" y="698"/>
                    <a:pt x="223" y="705"/>
                  </a:cubicBezTo>
                  <a:cubicBezTo>
                    <a:pt x="224" y="706"/>
                    <a:pt x="225" y="706"/>
                    <a:pt x="226" y="707"/>
                  </a:cubicBezTo>
                  <a:cubicBezTo>
                    <a:pt x="228" y="706"/>
                    <a:pt x="229" y="705"/>
                    <a:pt x="230" y="705"/>
                  </a:cubicBezTo>
                  <a:cubicBezTo>
                    <a:pt x="234" y="705"/>
                    <a:pt x="240" y="707"/>
                    <a:pt x="244" y="709"/>
                  </a:cubicBezTo>
                  <a:cubicBezTo>
                    <a:pt x="247" y="712"/>
                    <a:pt x="260" y="709"/>
                    <a:pt x="261" y="711"/>
                  </a:cubicBezTo>
                  <a:cubicBezTo>
                    <a:pt x="263" y="713"/>
                    <a:pt x="266" y="715"/>
                    <a:pt x="268" y="715"/>
                  </a:cubicBezTo>
                  <a:cubicBezTo>
                    <a:pt x="271" y="715"/>
                    <a:pt x="273" y="720"/>
                    <a:pt x="275" y="719"/>
                  </a:cubicBezTo>
                  <a:cubicBezTo>
                    <a:pt x="277" y="717"/>
                    <a:pt x="285" y="717"/>
                    <a:pt x="287" y="717"/>
                  </a:cubicBezTo>
                  <a:cubicBezTo>
                    <a:pt x="289" y="717"/>
                    <a:pt x="289" y="719"/>
                    <a:pt x="291" y="719"/>
                  </a:cubicBezTo>
                  <a:cubicBezTo>
                    <a:pt x="293" y="719"/>
                    <a:pt x="293" y="726"/>
                    <a:pt x="294" y="726"/>
                  </a:cubicBezTo>
                  <a:cubicBezTo>
                    <a:pt x="296" y="725"/>
                    <a:pt x="301" y="730"/>
                    <a:pt x="305" y="731"/>
                  </a:cubicBezTo>
                  <a:cubicBezTo>
                    <a:pt x="308" y="731"/>
                    <a:pt x="312" y="737"/>
                    <a:pt x="313" y="737"/>
                  </a:cubicBezTo>
                  <a:cubicBezTo>
                    <a:pt x="315" y="736"/>
                    <a:pt x="317" y="739"/>
                    <a:pt x="318" y="737"/>
                  </a:cubicBezTo>
                  <a:cubicBezTo>
                    <a:pt x="319" y="734"/>
                    <a:pt x="324" y="735"/>
                    <a:pt x="326" y="731"/>
                  </a:cubicBezTo>
                  <a:cubicBezTo>
                    <a:pt x="319" y="723"/>
                    <a:pt x="312" y="715"/>
                    <a:pt x="313" y="712"/>
                  </a:cubicBezTo>
                  <a:cubicBezTo>
                    <a:pt x="313" y="706"/>
                    <a:pt x="315" y="702"/>
                    <a:pt x="308" y="696"/>
                  </a:cubicBezTo>
                  <a:cubicBezTo>
                    <a:pt x="301" y="690"/>
                    <a:pt x="309" y="686"/>
                    <a:pt x="314" y="680"/>
                  </a:cubicBezTo>
                  <a:cubicBezTo>
                    <a:pt x="318" y="674"/>
                    <a:pt x="328" y="672"/>
                    <a:pt x="334" y="668"/>
                  </a:cubicBezTo>
                  <a:cubicBezTo>
                    <a:pt x="333" y="667"/>
                    <a:pt x="332" y="666"/>
                    <a:pt x="330" y="666"/>
                  </a:cubicBezTo>
                  <a:cubicBezTo>
                    <a:pt x="326" y="664"/>
                    <a:pt x="324" y="662"/>
                    <a:pt x="328" y="661"/>
                  </a:cubicBezTo>
                  <a:cubicBezTo>
                    <a:pt x="331" y="660"/>
                    <a:pt x="330" y="658"/>
                    <a:pt x="326" y="654"/>
                  </a:cubicBezTo>
                  <a:cubicBezTo>
                    <a:pt x="323" y="650"/>
                    <a:pt x="321" y="646"/>
                    <a:pt x="319" y="646"/>
                  </a:cubicBezTo>
                  <a:cubicBezTo>
                    <a:pt x="317" y="646"/>
                    <a:pt x="314" y="645"/>
                    <a:pt x="311" y="646"/>
                  </a:cubicBezTo>
                  <a:cubicBezTo>
                    <a:pt x="308" y="647"/>
                    <a:pt x="309" y="644"/>
                    <a:pt x="309" y="640"/>
                  </a:cubicBezTo>
                  <a:cubicBezTo>
                    <a:pt x="310" y="637"/>
                    <a:pt x="304" y="637"/>
                    <a:pt x="303" y="636"/>
                  </a:cubicBezTo>
                  <a:cubicBezTo>
                    <a:pt x="302" y="634"/>
                    <a:pt x="304" y="629"/>
                    <a:pt x="305" y="629"/>
                  </a:cubicBezTo>
                  <a:cubicBezTo>
                    <a:pt x="306" y="628"/>
                    <a:pt x="309" y="627"/>
                    <a:pt x="309" y="625"/>
                  </a:cubicBezTo>
                  <a:cubicBezTo>
                    <a:pt x="309" y="624"/>
                    <a:pt x="304" y="623"/>
                    <a:pt x="306" y="620"/>
                  </a:cubicBezTo>
                  <a:cubicBezTo>
                    <a:pt x="308" y="616"/>
                    <a:pt x="312" y="616"/>
                    <a:pt x="312" y="613"/>
                  </a:cubicBezTo>
                  <a:cubicBezTo>
                    <a:pt x="312" y="609"/>
                    <a:pt x="315" y="606"/>
                    <a:pt x="318" y="609"/>
                  </a:cubicBezTo>
                  <a:cubicBezTo>
                    <a:pt x="322" y="611"/>
                    <a:pt x="323" y="618"/>
                    <a:pt x="327" y="616"/>
                  </a:cubicBezTo>
                  <a:cubicBezTo>
                    <a:pt x="331" y="615"/>
                    <a:pt x="329" y="611"/>
                    <a:pt x="328" y="609"/>
                  </a:cubicBezTo>
                  <a:cubicBezTo>
                    <a:pt x="328" y="607"/>
                    <a:pt x="327" y="604"/>
                    <a:pt x="331" y="603"/>
                  </a:cubicBezTo>
                  <a:cubicBezTo>
                    <a:pt x="336" y="602"/>
                    <a:pt x="334" y="598"/>
                    <a:pt x="337" y="598"/>
                  </a:cubicBezTo>
                  <a:cubicBezTo>
                    <a:pt x="341" y="598"/>
                    <a:pt x="347" y="593"/>
                    <a:pt x="349" y="592"/>
                  </a:cubicBezTo>
                  <a:cubicBezTo>
                    <a:pt x="351" y="591"/>
                    <a:pt x="356" y="589"/>
                    <a:pt x="358" y="590"/>
                  </a:cubicBezTo>
                  <a:cubicBezTo>
                    <a:pt x="360" y="591"/>
                    <a:pt x="362" y="593"/>
                    <a:pt x="364" y="590"/>
                  </a:cubicBezTo>
                  <a:cubicBezTo>
                    <a:pt x="365" y="586"/>
                    <a:pt x="371" y="588"/>
                    <a:pt x="372" y="590"/>
                  </a:cubicBezTo>
                  <a:cubicBezTo>
                    <a:pt x="372" y="592"/>
                    <a:pt x="382" y="592"/>
                    <a:pt x="385" y="594"/>
                  </a:cubicBezTo>
                  <a:cubicBezTo>
                    <a:pt x="388" y="596"/>
                    <a:pt x="394" y="600"/>
                    <a:pt x="394" y="602"/>
                  </a:cubicBezTo>
                  <a:cubicBezTo>
                    <a:pt x="394" y="604"/>
                    <a:pt x="397" y="607"/>
                    <a:pt x="397" y="603"/>
                  </a:cubicBezTo>
                  <a:cubicBezTo>
                    <a:pt x="397" y="600"/>
                    <a:pt x="400" y="601"/>
                    <a:pt x="404" y="603"/>
                  </a:cubicBezTo>
                  <a:cubicBezTo>
                    <a:pt x="408" y="606"/>
                    <a:pt x="413" y="605"/>
                    <a:pt x="414" y="602"/>
                  </a:cubicBezTo>
                  <a:cubicBezTo>
                    <a:pt x="415" y="600"/>
                    <a:pt x="423" y="597"/>
                    <a:pt x="425" y="599"/>
                  </a:cubicBezTo>
                  <a:cubicBezTo>
                    <a:pt x="428" y="601"/>
                    <a:pt x="429" y="602"/>
                    <a:pt x="432" y="599"/>
                  </a:cubicBezTo>
                  <a:cubicBezTo>
                    <a:pt x="435" y="596"/>
                    <a:pt x="442" y="597"/>
                    <a:pt x="443" y="600"/>
                  </a:cubicBezTo>
                  <a:cubicBezTo>
                    <a:pt x="444" y="603"/>
                    <a:pt x="447" y="603"/>
                    <a:pt x="450" y="603"/>
                  </a:cubicBezTo>
                  <a:cubicBezTo>
                    <a:pt x="453" y="603"/>
                    <a:pt x="454" y="608"/>
                    <a:pt x="456" y="607"/>
                  </a:cubicBezTo>
                  <a:cubicBezTo>
                    <a:pt x="458" y="606"/>
                    <a:pt x="457" y="601"/>
                    <a:pt x="460" y="601"/>
                  </a:cubicBezTo>
                  <a:cubicBezTo>
                    <a:pt x="462" y="602"/>
                    <a:pt x="464" y="605"/>
                    <a:pt x="468" y="605"/>
                  </a:cubicBezTo>
                  <a:cubicBezTo>
                    <a:pt x="472" y="605"/>
                    <a:pt x="475" y="604"/>
                    <a:pt x="475" y="601"/>
                  </a:cubicBezTo>
                  <a:cubicBezTo>
                    <a:pt x="475" y="598"/>
                    <a:pt x="475" y="593"/>
                    <a:pt x="472" y="593"/>
                  </a:cubicBezTo>
                  <a:cubicBezTo>
                    <a:pt x="470" y="593"/>
                    <a:pt x="467" y="590"/>
                    <a:pt x="464" y="590"/>
                  </a:cubicBezTo>
                  <a:cubicBezTo>
                    <a:pt x="461" y="590"/>
                    <a:pt x="458" y="585"/>
                    <a:pt x="461" y="584"/>
                  </a:cubicBezTo>
                  <a:cubicBezTo>
                    <a:pt x="464" y="583"/>
                    <a:pt x="469" y="581"/>
                    <a:pt x="468" y="578"/>
                  </a:cubicBezTo>
                  <a:cubicBezTo>
                    <a:pt x="467" y="576"/>
                    <a:pt x="466" y="571"/>
                    <a:pt x="470" y="570"/>
                  </a:cubicBezTo>
                  <a:cubicBezTo>
                    <a:pt x="474" y="570"/>
                    <a:pt x="483" y="570"/>
                    <a:pt x="482" y="568"/>
                  </a:cubicBezTo>
                  <a:cubicBezTo>
                    <a:pt x="482" y="567"/>
                    <a:pt x="474" y="566"/>
                    <a:pt x="472" y="563"/>
                  </a:cubicBezTo>
                  <a:cubicBezTo>
                    <a:pt x="471" y="561"/>
                    <a:pt x="470" y="555"/>
                    <a:pt x="472" y="554"/>
                  </a:cubicBezTo>
                  <a:cubicBezTo>
                    <a:pt x="473" y="553"/>
                    <a:pt x="478" y="554"/>
                    <a:pt x="481" y="553"/>
                  </a:cubicBezTo>
                  <a:cubicBezTo>
                    <a:pt x="484" y="552"/>
                    <a:pt x="491" y="555"/>
                    <a:pt x="495" y="552"/>
                  </a:cubicBezTo>
                  <a:cubicBezTo>
                    <a:pt x="499" y="549"/>
                    <a:pt x="507" y="548"/>
                    <a:pt x="512" y="548"/>
                  </a:cubicBezTo>
                  <a:cubicBezTo>
                    <a:pt x="516" y="548"/>
                    <a:pt x="520" y="545"/>
                    <a:pt x="523" y="545"/>
                  </a:cubicBezTo>
                  <a:cubicBezTo>
                    <a:pt x="527" y="544"/>
                    <a:pt x="537" y="543"/>
                    <a:pt x="539" y="542"/>
                  </a:cubicBezTo>
                  <a:cubicBezTo>
                    <a:pt x="542" y="541"/>
                    <a:pt x="555" y="539"/>
                    <a:pt x="556" y="536"/>
                  </a:cubicBezTo>
                  <a:cubicBezTo>
                    <a:pt x="556" y="534"/>
                    <a:pt x="567" y="532"/>
                    <a:pt x="570" y="533"/>
                  </a:cubicBezTo>
                  <a:cubicBezTo>
                    <a:pt x="573" y="534"/>
                    <a:pt x="576" y="535"/>
                    <a:pt x="579" y="534"/>
                  </a:cubicBezTo>
                  <a:cubicBezTo>
                    <a:pt x="581" y="533"/>
                    <a:pt x="586" y="536"/>
                    <a:pt x="586" y="539"/>
                  </a:cubicBezTo>
                  <a:cubicBezTo>
                    <a:pt x="585" y="541"/>
                    <a:pt x="588" y="544"/>
                    <a:pt x="588" y="547"/>
                  </a:cubicBezTo>
                  <a:cubicBezTo>
                    <a:pt x="588" y="549"/>
                    <a:pt x="585" y="550"/>
                    <a:pt x="587" y="551"/>
                  </a:cubicBezTo>
                  <a:cubicBezTo>
                    <a:pt x="588" y="553"/>
                    <a:pt x="595" y="552"/>
                    <a:pt x="597" y="550"/>
                  </a:cubicBezTo>
                  <a:cubicBezTo>
                    <a:pt x="599" y="547"/>
                    <a:pt x="601" y="551"/>
                    <a:pt x="601" y="552"/>
                  </a:cubicBezTo>
                  <a:cubicBezTo>
                    <a:pt x="601" y="554"/>
                    <a:pt x="604" y="555"/>
                    <a:pt x="604" y="553"/>
                  </a:cubicBezTo>
                  <a:cubicBezTo>
                    <a:pt x="604" y="551"/>
                    <a:pt x="608" y="552"/>
                    <a:pt x="610" y="554"/>
                  </a:cubicBezTo>
                  <a:cubicBezTo>
                    <a:pt x="611" y="555"/>
                    <a:pt x="616" y="552"/>
                    <a:pt x="616" y="555"/>
                  </a:cubicBezTo>
                  <a:cubicBezTo>
                    <a:pt x="616" y="557"/>
                    <a:pt x="609" y="559"/>
                    <a:pt x="612" y="562"/>
                  </a:cubicBezTo>
                  <a:cubicBezTo>
                    <a:pt x="615" y="565"/>
                    <a:pt x="616" y="559"/>
                    <a:pt x="620" y="560"/>
                  </a:cubicBezTo>
                  <a:cubicBezTo>
                    <a:pt x="624" y="561"/>
                    <a:pt x="629" y="556"/>
                    <a:pt x="632" y="555"/>
                  </a:cubicBezTo>
                  <a:cubicBezTo>
                    <a:pt x="636" y="554"/>
                    <a:pt x="640" y="551"/>
                    <a:pt x="643" y="549"/>
                  </a:cubicBezTo>
                  <a:cubicBezTo>
                    <a:pt x="646" y="547"/>
                    <a:pt x="652" y="548"/>
                    <a:pt x="650" y="550"/>
                  </a:cubicBezTo>
                  <a:cubicBezTo>
                    <a:pt x="648" y="552"/>
                    <a:pt x="646" y="556"/>
                    <a:pt x="653" y="558"/>
                  </a:cubicBezTo>
                  <a:cubicBezTo>
                    <a:pt x="661" y="561"/>
                    <a:pt x="669" y="576"/>
                    <a:pt x="674" y="583"/>
                  </a:cubicBezTo>
                  <a:cubicBezTo>
                    <a:pt x="679" y="590"/>
                    <a:pt x="683" y="603"/>
                    <a:pt x="686" y="603"/>
                  </a:cubicBezTo>
                  <a:cubicBezTo>
                    <a:pt x="688" y="603"/>
                    <a:pt x="689" y="597"/>
                    <a:pt x="692" y="596"/>
                  </a:cubicBezTo>
                  <a:cubicBezTo>
                    <a:pt x="696" y="595"/>
                    <a:pt x="698" y="601"/>
                    <a:pt x="701" y="602"/>
                  </a:cubicBezTo>
                  <a:cubicBezTo>
                    <a:pt x="705" y="603"/>
                    <a:pt x="709" y="605"/>
                    <a:pt x="712" y="604"/>
                  </a:cubicBezTo>
                  <a:cubicBezTo>
                    <a:pt x="715" y="603"/>
                    <a:pt x="721" y="599"/>
                    <a:pt x="723" y="601"/>
                  </a:cubicBezTo>
                  <a:cubicBezTo>
                    <a:pt x="726" y="602"/>
                    <a:pt x="729" y="602"/>
                    <a:pt x="731" y="607"/>
                  </a:cubicBezTo>
                  <a:cubicBezTo>
                    <a:pt x="733" y="611"/>
                    <a:pt x="736" y="612"/>
                    <a:pt x="738" y="612"/>
                  </a:cubicBezTo>
                  <a:cubicBezTo>
                    <a:pt x="740" y="612"/>
                    <a:pt x="740" y="615"/>
                    <a:pt x="740" y="617"/>
                  </a:cubicBezTo>
                  <a:cubicBezTo>
                    <a:pt x="740" y="619"/>
                    <a:pt x="744" y="621"/>
                    <a:pt x="746" y="621"/>
                  </a:cubicBezTo>
                  <a:cubicBezTo>
                    <a:pt x="748" y="621"/>
                    <a:pt x="753" y="621"/>
                    <a:pt x="755" y="620"/>
                  </a:cubicBezTo>
                  <a:cubicBezTo>
                    <a:pt x="756" y="619"/>
                    <a:pt x="758" y="618"/>
                    <a:pt x="759" y="620"/>
                  </a:cubicBezTo>
                  <a:cubicBezTo>
                    <a:pt x="759" y="622"/>
                    <a:pt x="762" y="626"/>
                    <a:pt x="764" y="626"/>
                  </a:cubicBezTo>
                  <a:cubicBezTo>
                    <a:pt x="766" y="626"/>
                    <a:pt x="770" y="628"/>
                    <a:pt x="770" y="626"/>
                  </a:cubicBezTo>
                  <a:cubicBezTo>
                    <a:pt x="771" y="624"/>
                    <a:pt x="776" y="623"/>
                    <a:pt x="778" y="623"/>
                  </a:cubicBezTo>
                  <a:cubicBezTo>
                    <a:pt x="780" y="623"/>
                    <a:pt x="787" y="621"/>
                    <a:pt x="788" y="618"/>
                  </a:cubicBezTo>
                  <a:cubicBezTo>
                    <a:pt x="790" y="615"/>
                    <a:pt x="795" y="615"/>
                    <a:pt x="797" y="613"/>
                  </a:cubicBezTo>
                  <a:cubicBezTo>
                    <a:pt x="799" y="611"/>
                    <a:pt x="803" y="610"/>
                    <a:pt x="804" y="608"/>
                  </a:cubicBezTo>
                  <a:cubicBezTo>
                    <a:pt x="805" y="606"/>
                    <a:pt x="811" y="607"/>
                    <a:pt x="812" y="605"/>
                  </a:cubicBezTo>
                  <a:cubicBezTo>
                    <a:pt x="813" y="603"/>
                    <a:pt x="818" y="603"/>
                    <a:pt x="820" y="604"/>
                  </a:cubicBezTo>
                  <a:cubicBezTo>
                    <a:pt x="822" y="604"/>
                    <a:pt x="834" y="607"/>
                    <a:pt x="836" y="606"/>
                  </a:cubicBezTo>
                  <a:cubicBezTo>
                    <a:pt x="837" y="606"/>
                    <a:pt x="838" y="612"/>
                    <a:pt x="839" y="613"/>
                  </a:cubicBezTo>
                  <a:cubicBezTo>
                    <a:pt x="841" y="613"/>
                    <a:pt x="847" y="618"/>
                    <a:pt x="849" y="616"/>
                  </a:cubicBezTo>
                  <a:cubicBezTo>
                    <a:pt x="850" y="615"/>
                    <a:pt x="854" y="614"/>
                    <a:pt x="858" y="616"/>
                  </a:cubicBezTo>
                  <a:cubicBezTo>
                    <a:pt x="861" y="618"/>
                    <a:pt x="864" y="620"/>
                    <a:pt x="866" y="618"/>
                  </a:cubicBezTo>
                  <a:cubicBezTo>
                    <a:pt x="867" y="616"/>
                    <a:pt x="874" y="615"/>
                    <a:pt x="875" y="613"/>
                  </a:cubicBezTo>
                  <a:cubicBezTo>
                    <a:pt x="876" y="612"/>
                    <a:pt x="877" y="608"/>
                    <a:pt x="875" y="607"/>
                  </a:cubicBezTo>
                  <a:cubicBezTo>
                    <a:pt x="874" y="605"/>
                    <a:pt x="872" y="600"/>
                    <a:pt x="871" y="597"/>
                  </a:cubicBezTo>
                  <a:cubicBezTo>
                    <a:pt x="871" y="595"/>
                    <a:pt x="875" y="594"/>
                    <a:pt x="876" y="592"/>
                  </a:cubicBezTo>
                  <a:cubicBezTo>
                    <a:pt x="877" y="589"/>
                    <a:pt x="881" y="589"/>
                    <a:pt x="882" y="588"/>
                  </a:cubicBezTo>
                  <a:cubicBezTo>
                    <a:pt x="883" y="586"/>
                    <a:pt x="884" y="583"/>
                    <a:pt x="886" y="584"/>
                  </a:cubicBezTo>
                  <a:cubicBezTo>
                    <a:pt x="888" y="585"/>
                    <a:pt x="893" y="586"/>
                    <a:pt x="894" y="587"/>
                  </a:cubicBezTo>
                  <a:cubicBezTo>
                    <a:pt x="895" y="588"/>
                    <a:pt x="899" y="589"/>
                    <a:pt x="901" y="589"/>
                  </a:cubicBezTo>
                  <a:cubicBezTo>
                    <a:pt x="904" y="589"/>
                    <a:pt x="907" y="591"/>
                    <a:pt x="910" y="592"/>
                  </a:cubicBezTo>
                  <a:cubicBezTo>
                    <a:pt x="912" y="594"/>
                    <a:pt x="919" y="594"/>
                    <a:pt x="921" y="596"/>
                  </a:cubicBezTo>
                  <a:cubicBezTo>
                    <a:pt x="922" y="598"/>
                    <a:pt x="920" y="603"/>
                    <a:pt x="922" y="605"/>
                  </a:cubicBezTo>
                  <a:cubicBezTo>
                    <a:pt x="924" y="607"/>
                    <a:pt x="928" y="612"/>
                    <a:pt x="929" y="611"/>
                  </a:cubicBezTo>
                  <a:cubicBezTo>
                    <a:pt x="930" y="610"/>
                    <a:pt x="937" y="614"/>
                    <a:pt x="939" y="614"/>
                  </a:cubicBezTo>
                  <a:cubicBezTo>
                    <a:pt x="941" y="613"/>
                    <a:pt x="945" y="610"/>
                    <a:pt x="947" y="610"/>
                  </a:cubicBezTo>
                  <a:cubicBezTo>
                    <a:pt x="949" y="610"/>
                    <a:pt x="955" y="608"/>
                    <a:pt x="957" y="608"/>
                  </a:cubicBezTo>
                  <a:cubicBezTo>
                    <a:pt x="959" y="609"/>
                    <a:pt x="967" y="611"/>
                    <a:pt x="968" y="611"/>
                  </a:cubicBezTo>
                  <a:cubicBezTo>
                    <a:pt x="969" y="610"/>
                    <a:pt x="975" y="611"/>
                    <a:pt x="976" y="613"/>
                  </a:cubicBezTo>
                  <a:cubicBezTo>
                    <a:pt x="977" y="615"/>
                    <a:pt x="986" y="615"/>
                    <a:pt x="986" y="617"/>
                  </a:cubicBezTo>
                  <a:cubicBezTo>
                    <a:pt x="986" y="620"/>
                    <a:pt x="990" y="621"/>
                    <a:pt x="992" y="624"/>
                  </a:cubicBezTo>
                  <a:cubicBezTo>
                    <a:pt x="993" y="626"/>
                    <a:pt x="1004" y="625"/>
                    <a:pt x="1006" y="626"/>
                  </a:cubicBezTo>
                  <a:cubicBezTo>
                    <a:pt x="1008" y="628"/>
                    <a:pt x="1021" y="628"/>
                    <a:pt x="1021" y="626"/>
                  </a:cubicBezTo>
                  <a:cubicBezTo>
                    <a:pt x="1021" y="625"/>
                    <a:pt x="1033" y="624"/>
                    <a:pt x="1036" y="623"/>
                  </a:cubicBezTo>
                  <a:cubicBezTo>
                    <a:pt x="1038" y="621"/>
                    <a:pt x="1044" y="622"/>
                    <a:pt x="1045" y="619"/>
                  </a:cubicBezTo>
                  <a:cubicBezTo>
                    <a:pt x="1045" y="617"/>
                    <a:pt x="1051" y="615"/>
                    <a:pt x="1054" y="613"/>
                  </a:cubicBezTo>
                  <a:cubicBezTo>
                    <a:pt x="1056" y="611"/>
                    <a:pt x="1067" y="612"/>
                    <a:pt x="1068" y="614"/>
                  </a:cubicBezTo>
                  <a:cubicBezTo>
                    <a:pt x="1068" y="616"/>
                    <a:pt x="1075" y="617"/>
                    <a:pt x="1077" y="616"/>
                  </a:cubicBezTo>
                  <a:cubicBezTo>
                    <a:pt x="1080" y="615"/>
                    <a:pt x="1087" y="616"/>
                    <a:pt x="1088" y="619"/>
                  </a:cubicBezTo>
                  <a:cubicBezTo>
                    <a:pt x="1089" y="621"/>
                    <a:pt x="1097" y="622"/>
                    <a:pt x="1099" y="622"/>
                  </a:cubicBezTo>
                  <a:cubicBezTo>
                    <a:pt x="1101" y="621"/>
                    <a:pt x="1107" y="616"/>
                    <a:pt x="1110" y="616"/>
                  </a:cubicBezTo>
                  <a:cubicBezTo>
                    <a:pt x="1112" y="616"/>
                    <a:pt x="1115" y="613"/>
                    <a:pt x="1115" y="611"/>
                  </a:cubicBezTo>
                  <a:cubicBezTo>
                    <a:pt x="1114" y="609"/>
                    <a:pt x="1119" y="602"/>
                    <a:pt x="1120" y="599"/>
                  </a:cubicBezTo>
                  <a:cubicBezTo>
                    <a:pt x="1121" y="597"/>
                    <a:pt x="1125" y="589"/>
                    <a:pt x="1127" y="589"/>
                  </a:cubicBezTo>
                  <a:cubicBezTo>
                    <a:pt x="1129" y="588"/>
                    <a:pt x="1132" y="585"/>
                    <a:pt x="1132" y="583"/>
                  </a:cubicBezTo>
                  <a:cubicBezTo>
                    <a:pt x="1132" y="581"/>
                    <a:pt x="1131" y="575"/>
                    <a:pt x="1129" y="575"/>
                  </a:cubicBezTo>
                  <a:cubicBezTo>
                    <a:pt x="1127" y="575"/>
                    <a:pt x="1123" y="575"/>
                    <a:pt x="1128" y="569"/>
                  </a:cubicBezTo>
                  <a:cubicBezTo>
                    <a:pt x="1132" y="563"/>
                    <a:pt x="1141" y="564"/>
                    <a:pt x="1142" y="564"/>
                  </a:cubicBezTo>
                  <a:cubicBezTo>
                    <a:pt x="1143" y="564"/>
                    <a:pt x="1154" y="562"/>
                    <a:pt x="1159" y="563"/>
                  </a:cubicBezTo>
                  <a:cubicBezTo>
                    <a:pt x="1163" y="564"/>
                    <a:pt x="1166" y="562"/>
                    <a:pt x="1171" y="565"/>
                  </a:cubicBezTo>
                  <a:cubicBezTo>
                    <a:pt x="1176" y="568"/>
                    <a:pt x="1183" y="567"/>
                    <a:pt x="1185" y="569"/>
                  </a:cubicBezTo>
                  <a:cubicBezTo>
                    <a:pt x="1187" y="571"/>
                    <a:pt x="1193" y="573"/>
                    <a:pt x="1192" y="577"/>
                  </a:cubicBezTo>
                  <a:cubicBezTo>
                    <a:pt x="1191" y="581"/>
                    <a:pt x="1196" y="579"/>
                    <a:pt x="1198" y="588"/>
                  </a:cubicBezTo>
                  <a:cubicBezTo>
                    <a:pt x="1199" y="596"/>
                    <a:pt x="1203" y="597"/>
                    <a:pt x="1204" y="601"/>
                  </a:cubicBezTo>
                  <a:cubicBezTo>
                    <a:pt x="1205" y="605"/>
                    <a:pt x="1211" y="612"/>
                    <a:pt x="1210" y="615"/>
                  </a:cubicBezTo>
                  <a:cubicBezTo>
                    <a:pt x="1209" y="617"/>
                    <a:pt x="1209" y="621"/>
                    <a:pt x="1214" y="621"/>
                  </a:cubicBezTo>
                  <a:cubicBezTo>
                    <a:pt x="1220" y="621"/>
                    <a:pt x="1224" y="626"/>
                    <a:pt x="1225" y="625"/>
                  </a:cubicBezTo>
                  <a:cubicBezTo>
                    <a:pt x="1227" y="624"/>
                    <a:pt x="1233" y="627"/>
                    <a:pt x="1237" y="630"/>
                  </a:cubicBezTo>
                  <a:cubicBezTo>
                    <a:pt x="1240" y="633"/>
                    <a:pt x="1245" y="632"/>
                    <a:pt x="1245" y="635"/>
                  </a:cubicBezTo>
                  <a:cubicBezTo>
                    <a:pt x="1244" y="639"/>
                    <a:pt x="1247" y="642"/>
                    <a:pt x="1247" y="645"/>
                  </a:cubicBezTo>
                  <a:cubicBezTo>
                    <a:pt x="1247" y="648"/>
                    <a:pt x="1253" y="650"/>
                    <a:pt x="1258" y="649"/>
                  </a:cubicBezTo>
                  <a:cubicBezTo>
                    <a:pt x="1263" y="649"/>
                    <a:pt x="1266" y="651"/>
                    <a:pt x="1268" y="647"/>
                  </a:cubicBezTo>
                  <a:cubicBezTo>
                    <a:pt x="1270" y="643"/>
                    <a:pt x="1277" y="645"/>
                    <a:pt x="1279" y="643"/>
                  </a:cubicBezTo>
                  <a:cubicBezTo>
                    <a:pt x="1281" y="641"/>
                    <a:pt x="1288" y="639"/>
                    <a:pt x="1288" y="645"/>
                  </a:cubicBezTo>
                  <a:cubicBezTo>
                    <a:pt x="1288" y="651"/>
                    <a:pt x="1292" y="653"/>
                    <a:pt x="1288" y="655"/>
                  </a:cubicBezTo>
                  <a:cubicBezTo>
                    <a:pt x="1285" y="657"/>
                    <a:pt x="1283" y="665"/>
                    <a:pt x="1282" y="669"/>
                  </a:cubicBezTo>
                  <a:cubicBezTo>
                    <a:pt x="1281" y="673"/>
                    <a:pt x="1276" y="674"/>
                    <a:pt x="1276" y="678"/>
                  </a:cubicBezTo>
                  <a:cubicBezTo>
                    <a:pt x="1275" y="682"/>
                    <a:pt x="1270" y="682"/>
                    <a:pt x="1270" y="685"/>
                  </a:cubicBezTo>
                  <a:cubicBezTo>
                    <a:pt x="1270" y="688"/>
                    <a:pt x="1264" y="687"/>
                    <a:pt x="1260" y="685"/>
                  </a:cubicBezTo>
                  <a:cubicBezTo>
                    <a:pt x="1257" y="683"/>
                    <a:pt x="1254" y="689"/>
                    <a:pt x="1251" y="689"/>
                  </a:cubicBezTo>
                  <a:cubicBezTo>
                    <a:pt x="1248" y="689"/>
                    <a:pt x="1249" y="695"/>
                    <a:pt x="1249" y="697"/>
                  </a:cubicBezTo>
                  <a:cubicBezTo>
                    <a:pt x="1250" y="700"/>
                    <a:pt x="1248" y="703"/>
                    <a:pt x="1250" y="707"/>
                  </a:cubicBezTo>
                  <a:cubicBezTo>
                    <a:pt x="1251" y="709"/>
                    <a:pt x="1250" y="713"/>
                    <a:pt x="1251" y="717"/>
                  </a:cubicBezTo>
                  <a:cubicBezTo>
                    <a:pt x="1255" y="714"/>
                    <a:pt x="1259" y="712"/>
                    <a:pt x="1260" y="712"/>
                  </a:cubicBezTo>
                  <a:cubicBezTo>
                    <a:pt x="1264" y="712"/>
                    <a:pt x="1269" y="719"/>
                    <a:pt x="1273" y="720"/>
                  </a:cubicBezTo>
                  <a:cubicBezTo>
                    <a:pt x="1278" y="720"/>
                    <a:pt x="1299" y="706"/>
                    <a:pt x="1299" y="703"/>
                  </a:cubicBezTo>
                  <a:cubicBezTo>
                    <a:pt x="1299" y="701"/>
                    <a:pt x="1312" y="689"/>
                    <a:pt x="1318" y="683"/>
                  </a:cubicBezTo>
                  <a:cubicBezTo>
                    <a:pt x="1323" y="677"/>
                    <a:pt x="1331" y="668"/>
                    <a:pt x="1334" y="661"/>
                  </a:cubicBezTo>
                  <a:cubicBezTo>
                    <a:pt x="1336" y="656"/>
                    <a:pt x="1344" y="648"/>
                    <a:pt x="1346" y="645"/>
                  </a:cubicBezTo>
                  <a:cubicBezTo>
                    <a:pt x="1348" y="641"/>
                    <a:pt x="1349" y="641"/>
                    <a:pt x="1353" y="633"/>
                  </a:cubicBezTo>
                  <a:cubicBezTo>
                    <a:pt x="1357" y="625"/>
                    <a:pt x="1357" y="605"/>
                    <a:pt x="1358" y="604"/>
                  </a:cubicBezTo>
                  <a:cubicBezTo>
                    <a:pt x="1359" y="602"/>
                    <a:pt x="1358" y="599"/>
                    <a:pt x="1360" y="597"/>
                  </a:cubicBezTo>
                  <a:cubicBezTo>
                    <a:pt x="1362" y="594"/>
                    <a:pt x="1361" y="591"/>
                    <a:pt x="1364" y="589"/>
                  </a:cubicBezTo>
                  <a:cubicBezTo>
                    <a:pt x="1368" y="586"/>
                    <a:pt x="1367" y="583"/>
                    <a:pt x="1366" y="581"/>
                  </a:cubicBezTo>
                  <a:cubicBezTo>
                    <a:pt x="1365" y="579"/>
                    <a:pt x="1366" y="574"/>
                    <a:pt x="1365" y="573"/>
                  </a:cubicBezTo>
                  <a:cubicBezTo>
                    <a:pt x="1365" y="571"/>
                    <a:pt x="1365" y="570"/>
                    <a:pt x="1367" y="569"/>
                  </a:cubicBezTo>
                  <a:cubicBezTo>
                    <a:pt x="1369" y="568"/>
                    <a:pt x="1365" y="565"/>
                    <a:pt x="1363" y="564"/>
                  </a:cubicBezTo>
                  <a:cubicBezTo>
                    <a:pt x="1360" y="562"/>
                    <a:pt x="1356" y="561"/>
                    <a:pt x="1356" y="558"/>
                  </a:cubicBezTo>
                  <a:cubicBezTo>
                    <a:pt x="1355" y="555"/>
                    <a:pt x="1351" y="551"/>
                    <a:pt x="1347" y="551"/>
                  </a:cubicBezTo>
                  <a:cubicBezTo>
                    <a:pt x="1343" y="552"/>
                    <a:pt x="1336" y="549"/>
                    <a:pt x="1337" y="552"/>
                  </a:cubicBezTo>
                  <a:cubicBezTo>
                    <a:pt x="1338" y="554"/>
                    <a:pt x="1337" y="556"/>
                    <a:pt x="1335" y="556"/>
                  </a:cubicBezTo>
                  <a:cubicBezTo>
                    <a:pt x="1333" y="555"/>
                    <a:pt x="1332" y="557"/>
                    <a:pt x="1330" y="560"/>
                  </a:cubicBezTo>
                  <a:cubicBezTo>
                    <a:pt x="1328" y="563"/>
                    <a:pt x="1320" y="564"/>
                    <a:pt x="1324" y="560"/>
                  </a:cubicBezTo>
                  <a:cubicBezTo>
                    <a:pt x="1327" y="557"/>
                    <a:pt x="1323" y="557"/>
                    <a:pt x="1323" y="554"/>
                  </a:cubicBezTo>
                  <a:cubicBezTo>
                    <a:pt x="1324" y="550"/>
                    <a:pt x="1327" y="547"/>
                    <a:pt x="1323" y="549"/>
                  </a:cubicBezTo>
                  <a:cubicBezTo>
                    <a:pt x="1319" y="551"/>
                    <a:pt x="1319" y="557"/>
                    <a:pt x="1316" y="557"/>
                  </a:cubicBezTo>
                  <a:cubicBezTo>
                    <a:pt x="1313" y="558"/>
                    <a:pt x="1314" y="548"/>
                    <a:pt x="1315" y="546"/>
                  </a:cubicBezTo>
                  <a:cubicBezTo>
                    <a:pt x="1316" y="543"/>
                    <a:pt x="1309" y="546"/>
                    <a:pt x="1302" y="545"/>
                  </a:cubicBezTo>
                  <a:cubicBezTo>
                    <a:pt x="1295" y="545"/>
                    <a:pt x="1297" y="540"/>
                    <a:pt x="1302" y="537"/>
                  </a:cubicBezTo>
                  <a:cubicBezTo>
                    <a:pt x="1308" y="534"/>
                    <a:pt x="1307" y="531"/>
                    <a:pt x="1310" y="530"/>
                  </a:cubicBezTo>
                  <a:cubicBezTo>
                    <a:pt x="1313" y="529"/>
                    <a:pt x="1320" y="524"/>
                    <a:pt x="1324" y="522"/>
                  </a:cubicBezTo>
                  <a:cubicBezTo>
                    <a:pt x="1329" y="519"/>
                    <a:pt x="1330" y="516"/>
                    <a:pt x="1331" y="513"/>
                  </a:cubicBezTo>
                  <a:cubicBezTo>
                    <a:pt x="1332" y="511"/>
                    <a:pt x="1340" y="507"/>
                    <a:pt x="1347" y="501"/>
                  </a:cubicBezTo>
                  <a:cubicBezTo>
                    <a:pt x="1354" y="495"/>
                    <a:pt x="1357" y="492"/>
                    <a:pt x="1359" y="489"/>
                  </a:cubicBezTo>
                  <a:cubicBezTo>
                    <a:pt x="1361" y="485"/>
                    <a:pt x="1371" y="481"/>
                    <a:pt x="1372" y="478"/>
                  </a:cubicBezTo>
                  <a:cubicBezTo>
                    <a:pt x="1372" y="475"/>
                    <a:pt x="1384" y="469"/>
                    <a:pt x="1393" y="467"/>
                  </a:cubicBezTo>
                  <a:cubicBezTo>
                    <a:pt x="1401" y="465"/>
                    <a:pt x="1415" y="468"/>
                    <a:pt x="1417" y="470"/>
                  </a:cubicBezTo>
                  <a:cubicBezTo>
                    <a:pt x="1420" y="473"/>
                    <a:pt x="1422" y="472"/>
                    <a:pt x="1423" y="470"/>
                  </a:cubicBezTo>
                  <a:cubicBezTo>
                    <a:pt x="1425" y="468"/>
                    <a:pt x="1428" y="469"/>
                    <a:pt x="1434" y="470"/>
                  </a:cubicBezTo>
                  <a:cubicBezTo>
                    <a:pt x="1439" y="470"/>
                    <a:pt x="1441" y="467"/>
                    <a:pt x="1444" y="468"/>
                  </a:cubicBezTo>
                  <a:cubicBezTo>
                    <a:pt x="1448" y="469"/>
                    <a:pt x="1451" y="470"/>
                    <a:pt x="1454" y="466"/>
                  </a:cubicBezTo>
                  <a:cubicBezTo>
                    <a:pt x="1456" y="461"/>
                    <a:pt x="1467" y="462"/>
                    <a:pt x="1470" y="464"/>
                  </a:cubicBezTo>
                  <a:cubicBezTo>
                    <a:pt x="1472" y="466"/>
                    <a:pt x="1474" y="468"/>
                    <a:pt x="1478" y="465"/>
                  </a:cubicBezTo>
                  <a:cubicBezTo>
                    <a:pt x="1482" y="463"/>
                    <a:pt x="1482" y="469"/>
                    <a:pt x="1486" y="469"/>
                  </a:cubicBezTo>
                  <a:cubicBezTo>
                    <a:pt x="1490" y="470"/>
                    <a:pt x="1487" y="473"/>
                    <a:pt x="1484" y="473"/>
                  </a:cubicBezTo>
                  <a:cubicBezTo>
                    <a:pt x="1481" y="473"/>
                    <a:pt x="1476" y="475"/>
                    <a:pt x="1480" y="477"/>
                  </a:cubicBezTo>
                  <a:cubicBezTo>
                    <a:pt x="1484" y="479"/>
                    <a:pt x="1489" y="475"/>
                    <a:pt x="1492" y="475"/>
                  </a:cubicBezTo>
                  <a:cubicBezTo>
                    <a:pt x="1495" y="475"/>
                    <a:pt x="1499" y="476"/>
                    <a:pt x="1503" y="473"/>
                  </a:cubicBezTo>
                  <a:cubicBezTo>
                    <a:pt x="1508" y="470"/>
                    <a:pt x="1509" y="475"/>
                    <a:pt x="1511" y="473"/>
                  </a:cubicBezTo>
                  <a:cubicBezTo>
                    <a:pt x="1514" y="471"/>
                    <a:pt x="1520" y="470"/>
                    <a:pt x="1523" y="470"/>
                  </a:cubicBezTo>
                  <a:cubicBezTo>
                    <a:pt x="1526" y="470"/>
                    <a:pt x="1524" y="467"/>
                    <a:pt x="1519" y="467"/>
                  </a:cubicBezTo>
                  <a:cubicBezTo>
                    <a:pt x="1514" y="467"/>
                    <a:pt x="1514" y="464"/>
                    <a:pt x="1518" y="457"/>
                  </a:cubicBezTo>
                  <a:cubicBezTo>
                    <a:pt x="1522" y="450"/>
                    <a:pt x="1529" y="447"/>
                    <a:pt x="1534" y="442"/>
                  </a:cubicBezTo>
                  <a:cubicBezTo>
                    <a:pt x="1539" y="438"/>
                    <a:pt x="1543" y="440"/>
                    <a:pt x="1543" y="438"/>
                  </a:cubicBezTo>
                  <a:cubicBezTo>
                    <a:pt x="1543" y="435"/>
                    <a:pt x="1545" y="427"/>
                    <a:pt x="1549" y="427"/>
                  </a:cubicBezTo>
                  <a:cubicBezTo>
                    <a:pt x="1552" y="427"/>
                    <a:pt x="1561" y="429"/>
                    <a:pt x="1567" y="426"/>
                  </a:cubicBezTo>
                  <a:cubicBezTo>
                    <a:pt x="1573" y="422"/>
                    <a:pt x="1572" y="428"/>
                    <a:pt x="1575" y="429"/>
                  </a:cubicBezTo>
                  <a:cubicBezTo>
                    <a:pt x="1577" y="430"/>
                    <a:pt x="1580" y="424"/>
                    <a:pt x="1583" y="426"/>
                  </a:cubicBezTo>
                  <a:cubicBezTo>
                    <a:pt x="1585" y="427"/>
                    <a:pt x="1579" y="431"/>
                    <a:pt x="1577" y="436"/>
                  </a:cubicBezTo>
                  <a:cubicBezTo>
                    <a:pt x="1576" y="441"/>
                    <a:pt x="1581" y="439"/>
                    <a:pt x="1584" y="440"/>
                  </a:cubicBezTo>
                  <a:cubicBezTo>
                    <a:pt x="1586" y="442"/>
                    <a:pt x="1580" y="444"/>
                    <a:pt x="1581" y="445"/>
                  </a:cubicBezTo>
                  <a:cubicBezTo>
                    <a:pt x="1581" y="446"/>
                    <a:pt x="1587" y="446"/>
                    <a:pt x="1594" y="439"/>
                  </a:cubicBezTo>
                  <a:cubicBezTo>
                    <a:pt x="1602" y="432"/>
                    <a:pt x="1608" y="430"/>
                    <a:pt x="1613" y="430"/>
                  </a:cubicBezTo>
                  <a:cubicBezTo>
                    <a:pt x="1618" y="431"/>
                    <a:pt x="1615" y="426"/>
                    <a:pt x="1615" y="419"/>
                  </a:cubicBezTo>
                  <a:cubicBezTo>
                    <a:pt x="1616" y="412"/>
                    <a:pt x="1630" y="410"/>
                    <a:pt x="1635" y="412"/>
                  </a:cubicBezTo>
                  <a:cubicBezTo>
                    <a:pt x="1639" y="414"/>
                    <a:pt x="1639" y="416"/>
                    <a:pt x="1634" y="415"/>
                  </a:cubicBezTo>
                  <a:cubicBezTo>
                    <a:pt x="1630" y="414"/>
                    <a:pt x="1626" y="418"/>
                    <a:pt x="1626" y="424"/>
                  </a:cubicBezTo>
                  <a:cubicBezTo>
                    <a:pt x="1626" y="429"/>
                    <a:pt x="1622" y="431"/>
                    <a:pt x="1624" y="433"/>
                  </a:cubicBezTo>
                  <a:cubicBezTo>
                    <a:pt x="1626" y="435"/>
                    <a:pt x="1621" y="436"/>
                    <a:pt x="1621" y="438"/>
                  </a:cubicBezTo>
                  <a:cubicBezTo>
                    <a:pt x="1621" y="441"/>
                    <a:pt x="1621" y="442"/>
                    <a:pt x="1617" y="443"/>
                  </a:cubicBezTo>
                  <a:cubicBezTo>
                    <a:pt x="1614" y="444"/>
                    <a:pt x="1603" y="446"/>
                    <a:pt x="1603" y="450"/>
                  </a:cubicBezTo>
                  <a:cubicBezTo>
                    <a:pt x="1602" y="454"/>
                    <a:pt x="1596" y="455"/>
                    <a:pt x="1593" y="460"/>
                  </a:cubicBezTo>
                  <a:cubicBezTo>
                    <a:pt x="1591" y="465"/>
                    <a:pt x="1580" y="469"/>
                    <a:pt x="1573" y="479"/>
                  </a:cubicBezTo>
                  <a:cubicBezTo>
                    <a:pt x="1565" y="490"/>
                    <a:pt x="1554" y="490"/>
                    <a:pt x="1554" y="492"/>
                  </a:cubicBezTo>
                  <a:cubicBezTo>
                    <a:pt x="1554" y="494"/>
                    <a:pt x="1546" y="494"/>
                    <a:pt x="1544" y="494"/>
                  </a:cubicBezTo>
                  <a:cubicBezTo>
                    <a:pt x="1541" y="494"/>
                    <a:pt x="1546" y="501"/>
                    <a:pt x="1540" y="508"/>
                  </a:cubicBezTo>
                  <a:cubicBezTo>
                    <a:pt x="1533" y="515"/>
                    <a:pt x="1529" y="524"/>
                    <a:pt x="1529" y="534"/>
                  </a:cubicBezTo>
                  <a:cubicBezTo>
                    <a:pt x="1530" y="543"/>
                    <a:pt x="1533" y="570"/>
                    <a:pt x="1536" y="575"/>
                  </a:cubicBezTo>
                  <a:cubicBezTo>
                    <a:pt x="1538" y="580"/>
                    <a:pt x="1537" y="592"/>
                    <a:pt x="1539" y="594"/>
                  </a:cubicBezTo>
                  <a:cubicBezTo>
                    <a:pt x="1541" y="597"/>
                    <a:pt x="1541" y="601"/>
                    <a:pt x="1542" y="603"/>
                  </a:cubicBezTo>
                  <a:cubicBezTo>
                    <a:pt x="1544" y="604"/>
                    <a:pt x="1550" y="596"/>
                    <a:pt x="1554" y="592"/>
                  </a:cubicBezTo>
                  <a:cubicBezTo>
                    <a:pt x="1558" y="589"/>
                    <a:pt x="1557" y="588"/>
                    <a:pt x="1560" y="586"/>
                  </a:cubicBezTo>
                  <a:cubicBezTo>
                    <a:pt x="1562" y="584"/>
                    <a:pt x="1561" y="576"/>
                    <a:pt x="1562" y="574"/>
                  </a:cubicBezTo>
                  <a:cubicBezTo>
                    <a:pt x="1563" y="572"/>
                    <a:pt x="1568" y="571"/>
                    <a:pt x="1570" y="569"/>
                  </a:cubicBezTo>
                  <a:cubicBezTo>
                    <a:pt x="1571" y="567"/>
                    <a:pt x="1576" y="568"/>
                    <a:pt x="1578" y="568"/>
                  </a:cubicBezTo>
                  <a:cubicBezTo>
                    <a:pt x="1580" y="567"/>
                    <a:pt x="1578" y="561"/>
                    <a:pt x="1577" y="558"/>
                  </a:cubicBezTo>
                  <a:cubicBezTo>
                    <a:pt x="1576" y="555"/>
                    <a:pt x="1584" y="551"/>
                    <a:pt x="1588" y="548"/>
                  </a:cubicBezTo>
                  <a:cubicBezTo>
                    <a:pt x="1592" y="545"/>
                    <a:pt x="1597" y="550"/>
                    <a:pt x="1601" y="545"/>
                  </a:cubicBezTo>
                  <a:cubicBezTo>
                    <a:pt x="1606" y="541"/>
                    <a:pt x="1601" y="536"/>
                    <a:pt x="1599" y="534"/>
                  </a:cubicBezTo>
                  <a:cubicBezTo>
                    <a:pt x="1598" y="532"/>
                    <a:pt x="1604" y="522"/>
                    <a:pt x="1607" y="521"/>
                  </a:cubicBezTo>
                  <a:cubicBezTo>
                    <a:pt x="1611" y="520"/>
                    <a:pt x="1613" y="523"/>
                    <a:pt x="1616" y="520"/>
                  </a:cubicBezTo>
                  <a:cubicBezTo>
                    <a:pt x="1619" y="517"/>
                    <a:pt x="1613" y="512"/>
                    <a:pt x="1611" y="513"/>
                  </a:cubicBezTo>
                  <a:cubicBezTo>
                    <a:pt x="1608" y="513"/>
                    <a:pt x="1608" y="504"/>
                    <a:pt x="1613" y="500"/>
                  </a:cubicBezTo>
                  <a:cubicBezTo>
                    <a:pt x="1619" y="496"/>
                    <a:pt x="1616" y="495"/>
                    <a:pt x="1613" y="494"/>
                  </a:cubicBezTo>
                  <a:cubicBezTo>
                    <a:pt x="1609" y="493"/>
                    <a:pt x="1608" y="494"/>
                    <a:pt x="1606" y="494"/>
                  </a:cubicBezTo>
                  <a:cubicBezTo>
                    <a:pt x="1603" y="495"/>
                    <a:pt x="1600" y="489"/>
                    <a:pt x="1604" y="483"/>
                  </a:cubicBezTo>
                  <a:cubicBezTo>
                    <a:pt x="1609" y="477"/>
                    <a:pt x="1613" y="478"/>
                    <a:pt x="1614" y="473"/>
                  </a:cubicBezTo>
                  <a:cubicBezTo>
                    <a:pt x="1615" y="468"/>
                    <a:pt x="1621" y="461"/>
                    <a:pt x="1622" y="459"/>
                  </a:cubicBezTo>
                  <a:cubicBezTo>
                    <a:pt x="1624" y="456"/>
                    <a:pt x="1630" y="459"/>
                    <a:pt x="1632" y="458"/>
                  </a:cubicBezTo>
                  <a:cubicBezTo>
                    <a:pt x="1634" y="458"/>
                    <a:pt x="1634" y="463"/>
                    <a:pt x="1636" y="460"/>
                  </a:cubicBezTo>
                  <a:cubicBezTo>
                    <a:pt x="1639" y="458"/>
                    <a:pt x="1644" y="449"/>
                    <a:pt x="1648" y="449"/>
                  </a:cubicBezTo>
                  <a:cubicBezTo>
                    <a:pt x="1652" y="449"/>
                    <a:pt x="1649" y="455"/>
                    <a:pt x="1650" y="459"/>
                  </a:cubicBezTo>
                  <a:cubicBezTo>
                    <a:pt x="1651" y="463"/>
                    <a:pt x="1653" y="458"/>
                    <a:pt x="1661" y="453"/>
                  </a:cubicBezTo>
                  <a:cubicBezTo>
                    <a:pt x="1668" y="448"/>
                    <a:pt x="1684" y="449"/>
                    <a:pt x="1689" y="451"/>
                  </a:cubicBezTo>
                  <a:cubicBezTo>
                    <a:pt x="1694" y="453"/>
                    <a:pt x="1694" y="459"/>
                    <a:pt x="1697" y="458"/>
                  </a:cubicBezTo>
                  <a:cubicBezTo>
                    <a:pt x="1701" y="457"/>
                    <a:pt x="1698" y="453"/>
                    <a:pt x="1702" y="451"/>
                  </a:cubicBezTo>
                  <a:cubicBezTo>
                    <a:pt x="1706" y="450"/>
                    <a:pt x="1713" y="446"/>
                    <a:pt x="1718" y="442"/>
                  </a:cubicBezTo>
                  <a:cubicBezTo>
                    <a:pt x="1723" y="438"/>
                    <a:pt x="1722" y="441"/>
                    <a:pt x="1725" y="438"/>
                  </a:cubicBezTo>
                  <a:cubicBezTo>
                    <a:pt x="1728" y="434"/>
                    <a:pt x="1730" y="436"/>
                    <a:pt x="1731" y="433"/>
                  </a:cubicBezTo>
                  <a:cubicBezTo>
                    <a:pt x="1732" y="431"/>
                    <a:pt x="1740" y="427"/>
                    <a:pt x="1750" y="425"/>
                  </a:cubicBezTo>
                  <a:cubicBezTo>
                    <a:pt x="1761" y="423"/>
                    <a:pt x="1774" y="416"/>
                    <a:pt x="1774" y="413"/>
                  </a:cubicBezTo>
                  <a:cubicBezTo>
                    <a:pt x="1773" y="411"/>
                    <a:pt x="1778" y="410"/>
                    <a:pt x="1778" y="412"/>
                  </a:cubicBezTo>
                  <a:cubicBezTo>
                    <a:pt x="1779" y="415"/>
                    <a:pt x="1783" y="414"/>
                    <a:pt x="1788" y="415"/>
                  </a:cubicBezTo>
                  <a:cubicBezTo>
                    <a:pt x="1794" y="416"/>
                    <a:pt x="1796" y="418"/>
                    <a:pt x="1801" y="414"/>
                  </a:cubicBezTo>
                  <a:cubicBezTo>
                    <a:pt x="1805" y="410"/>
                    <a:pt x="1800" y="408"/>
                    <a:pt x="1800" y="405"/>
                  </a:cubicBezTo>
                  <a:cubicBezTo>
                    <a:pt x="1800" y="401"/>
                    <a:pt x="1793" y="398"/>
                    <a:pt x="1794" y="394"/>
                  </a:cubicBezTo>
                  <a:cubicBezTo>
                    <a:pt x="1795" y="391"/>
                    <a:pt x="1788" y="382"/>
                    <a:pt x="1786" y="383"/>
                  </a:cubicBezTo>
                  <a:cubicBezTo>
                    <a:pt x="1784" y="385"/>
                    <a:pt x="1779" y="382"/>
                    <a:pt x="1779" y="379"/>
                  </a:cubicBezTo>
                  <a:cubicBezTo>
                    <a:pt x="1779" y="377"/>
                    <a:pt x="1779" y="373"/>
                    <a:pt x="1776" y="375"/>
                  </a:cubicBezTo>
                  <a:cubicBezTo>
                    <a:pt x="1773" y="377"/>
                    <a:pt x="1767" y="376"/>
                    <a:pt x="1766" y="373"/>
                  </a:cubicBezTo>
                  <a:cubicBezTo>
                    <a:pt x="1765" y="370"/>
                    <a:pt x="1773" y="368"/>
                    <a:pt x="1778" y="370"/>
                  </a:cubicBezTo>
                  <a:cubicBezTo>
                    <a:pt x="1783" y="372"/>
                    <a:pt x="1781" y="374"/>
                    <a:pt x="1784" y="376"/>
                  </a:cubicBezTo>
                  <a:cubicBezTo>
                    <a:pt x="1786" y="377"/>
                    <a:pt x="1793" y="377"/>
                    <a:pt x="1796" y="375"/>
                  </a:cubicBezTo>
                  <a:cubicBezTo>
                    <a:pt x="1800" y="373"/>
                    <a:pt x="1810" y="370"/>
                    <a:pt x="1811" y="367"/>
                  </a:cubicBezTo>
                  <a:cubicBezTo>
                    <a:pt x="1813" y="364"/>
                    <a:pt x="1811" y="363"/>
                    <a:pt x="1815" y="361"/>
                  </a:cubicBezTo>
                  <a:cubicBezTo>
                    <a:pt x="1818" y="360"/>
                    <a:pt x="1815" y="356"/>
                    <a:pt x="1813" y="355"/>
                  </a:cubicBezTo>
                  <a:cubicBezTo>
                    <a:pt x="1810" y="353"/>
                    <a:pt x="1810" y="349"/>
                    <a:pt x="1813" y="349"/>
                  </a:cubicBezTo>
                  <a:cubicBezTo>
                    <a:pt x="1816" y="349"/>
                    <a:pt x="1816" y="346"/>
                    <a:pt x="1818" y="346"/>
                  </a:cubicBezTo>
                  <a:cubicBezTo>
                    <a:pt x="1820" y="345"/>
                    <a:pt x="1820" y="347"/>
                    <a:pt x="1824" y="345"/>
                  </a:cubicBezTo>
                  <a:cubicBezTo>
                    <a:pt x="1827" y="343"/>
                    <a:pt x="1824" y="348"/>
                    <a:pt x="1822" y="351"/>
                  </a:cubicBezTo>
                  <a:cubicBezTo>
                    <a:pt x="1820" y="354"/>
                    <a:pt x="1826" y="357"/>
                    <a:pt x="1826" y="359"/>
                  </a:cubicBezTo>
                  <a:cubicBezTo>
                    <a:pt x="1827" y="361"/>
                    <a:pt x="1834" y="361"/>
                    <a:pt x="1838" y="359"/>
                  </a:cubicBezTo>
                  <a:cubicBezTo>
                    <a:pt x="1842" y="357"/>
                    <a:pt x="1855" y="362"/>
                    <a:pt x="1855" y="365"/>
                  </a:cubicBezTo>
                  <a:cubicBezTo>
                    <a:pt x="1856" y="368"/>
                    <a:pt x="1858" y="372"/>
                    <a:pt x="1863" y="375"/>
                  </a:cubicBezTo>
                  <a:cubicBezTo>
                    <a:pt x="1869" y="377"/>
                    <a:pt x="1874" y="376"/>
                    <a:pt x="1875" y="379"/>
                  </a:cubicBezTo>
                  <a:cubicBezTo>
                    <a:pt x="1876" y="381"/>
                    <a:pt x="1878" y="383"/>
                    <a:pt x="1881" y="382"/>
                  </a:cubicBezTo>
                  <a:cubicBezTo>
                    <a:pt x="1884" y="381"/>
                    <a:pt x="1885" y="385"/>
                    <a:pt x="1887" y="383"/>
                  </a:cubicBezTo>
                  <a:cubicBezTo>
                    <a:pt x="1890" y="381"/>
                    <a:pt x="1891" y="384"/>
                    <a:pt x="1894" y="381"/>
                  </a:cubicBezTo>
                  <a:cubicBezTo>
                    <a:pt x="1896" y="379"/>
                    <a:pt x="1887" y="377"/>
                    <a:pt x="1889" y="375"/>
                  </a:cubicBezTo>
                  <a:cubicBezTo>
                    <a:pt x="1890" y="373"/>
                    <a:pt x="1892" y="377"/>
                    <a:pt x="1894" y="376"/>
                  </a:cubicBezTo>
                  <a:cubicBezTo>
                    <a:pt x="1897" y="376"/>
                    <a:pt x="1893" y="371"/>
                    <a:pt x="1895" y="371"/>
                  </a:cubicBezTo>
                  <a:cubicBezTo>
                    <a:pt x="1897" y="370"/>
                    <a:pt x="1896" y="360"/>
                    <a:pt x="1894" y="360"/>
                  </a:cubicBezTo>
                  <a:cubicBezTo>
                    <a:pt x="1892" y="359"/>
                    <a:pt x="1893" y="356"/>
                    <a:pt x="1897" y="358"/>
                  </a:cubicBezTo>
                  <a:cubicBezTo>
                    <a:pt x="1901" y="361"/>
                    <a:pt x="1907" y="361"/>
                    <a:pt x="1910" y="361"/>
                  </a:cubicBezTo>
                  <a:cubicBezTo>
                    <a:pt x="1913" y="361"/>
                    <a:pt x="1910" y="358"/>
                    <a:pt x="1907" y="358"/>
                  </a:cubicBezTo>
                  <a:cubicBezTo>
                    <a:pt x="1904" y="357"/>
                    <a:pt x="1908" y="355"/>
                    <a:pt x="1910" y="357"/>
                  </a:cubicBezTo>
                  <a:cubicBezTo>
                    <a:pt x="1912" y="359"/>
                    <a:pt x="1915" y="360"/>
                    <a:pt x="1916" y="358"/>
                  </a:cubicBezTo>
                  <a:cubicBezTo>
                    <a:pt x="1916" y="356"/>
                    <a:pt x="1918" y="351"/>
                    <a:pt x="1922" y="351"/>
                  </a:cubicBezTo>
                  <a:cubicBezTo>
                    <a:pt x="1925" y="352"/>
                    <a:pt x="1926" y="350"/>
                    <a:pt x="1923" y="348"/>
                  </a:cubicBezTo>
                  <a:close/>
                  <a:moveTo>
                    <a:pt x="993" y="567"/>
                  </a:moveTo>
                  <a:cubicBezTo>
                    <a:pt x="984" y="576"/>
                    <a:pt x="965" y="578"/>
                    <a:pt x="965" y="585"/>
                  </a:cubicBezTo>
                  <a:cubicBezTo>
                    <a:pt x="965" y="592"/>
                    <a:pt x="942" y="595"/>
                    <a:pt x="940" y="592"/>
                  </a:cubicBezTo>
                  <a:cubicBezTo>
                    <a:pt x="938" y="589"/>
                    <a:pt x="957" y="589"/>
                    <a:pt x="961" y="579"/>
                  </a:cubicBezTo>
                  <a:cubicBezTo>
                    <a:pt x="966" y="569"/>
                    <a:pt x="983" y="563"/>
                    <a:pt x="991" y="550"/>
                  </a:cubicBezTo>
                  <a:cubicBezTo>
                    <a:pt x="997" y="541"/>
                    <a:pt x="1002" y="526"/>
                    <a:pt x="1006" y="527"/>
                  </a:cubicBezTo>
                  <a:cubicBezTo>
                    <a:pt x="1009" y="528"/>
                    <a:pt x="1003" y="559"/>
                    <a:pt x="993" y="567"/>
                  </a:cubicBezTo>
                  <a:close/>
                  <a:moveTo>
                    <a:pt x="385" y="202"/>
                  </a:moveTo>
                  <a:cubicBezTo>
                    <a:pt x="385" y="206"/>
                    <a:pt x="383" y="208"/>
                    <a:pt x="377" y="208"/>
                  </a:cubicBezTo>
                  <a:cubicBezTo>
                    <a:pt x="370" y="208"/>
                    <a:pt x="380" y="212"/>
                    <a:pt x="380" y="216"/>
                  </a:cubicBezTo>
                  <a:cubicBezTo>
                    <a:pt x="381" y="219"/>
                    <a:pt x="374" y="217"/>
                    <a:pt x="374" y="222"/>
                  </a:cubicBezTo>
                  <a:cubicBezTo>
                    <a:pt x="373" y="228"/>
                    <a:pt x="361" y="222"/>
                    <a:pt x="360" y="230"/>
                  </a:cubicBezTo>
                  <a:cubicBezTo>
                    <a:pt x="358" y="237"/>
                    <a:pt x="366" y="236"/>
                    <a:pt x="371" y="236"/>
                  </a:cubicBezTo>
                  <a:cubicBezTo>
                    <a:pt x="376" y="237"/>
                    <a:pt x="369" y="242"/>
                    <a:pt x="373" y="245"/>
                  </a:cubicBezTo>
                  <a:cubicBezTo>
                    <a:pt x="377" y="248"/>
                    <a:pt x="380" y="247"/>
                    <a:pt x="377" y="241"/>
                  </a:cubicBezTo>
                  <a:cubicBezTo>
                    <a:pt x="375" y="235"/>
                    <a:pt x="391" y="243"/>
                    <a:pt x="386" y="247"/>
                  </a:cubicBezTo>
                  <a:cubicBezTo>
                    <a:pt x="381" y="252"/>
                    <a:pt x="394" y="255"/>
                    <a:pt x="401" y="255"/>
                  </a:cubicBezTo>
                  <a:cubicBezTo>
                    <a:pt x="407" y="256"/>
                    <a:pt x="429" y="260"/>
                    <a:pt x="430" y="255"/>
                  </a:cubicBezTo>
                  <a:cubicBezTo>
                    <a:pt x="430" y="252"/>
                    <a:pt x="422" y="249"/>
                    <a:pt x="415" y="242"/>
                  </a:cubicBezTo>
                  <a:cubicBezTo>
                    <a:pt x="408" y="234"/>
                    <a:pt x="403" y="222"/>
                    <a:pt x="411" y="217"/>
                  </a:cubicBezTo>
                  <a:cubicBezTo>
                    <a:pt x="419" y="212"/>
                    <a:pt x="412" y="210"/>
                    <a:pt x="420" y="204"/>
                  </a:cubicBezTo>
                  <a:cubicBezTo>
                    <a:pt x="428" y="199"/>
                    <a:pt x="423" y="193"/>
                    <a:pt x="430" y="193"/>
                  </a:cubicBezTo>
                  <a:cubicBezTo>
                    <a:pt x="436" y="192"/>
                    <a:pt x="429" y="186"/>
                    <a:pt x="436" y="185"/>
                  </a:cubicBezTo>
                  <a:cubicBezTo>
                    <a:pt x="442" y="184"/>
                    <a:pt x="444" y="177"/>
                    <a:pt x="443" y="174"/>
                  </a:cubicBezTo>
                  <a:cubicBezTo>
                    <a:pt x="442" y="171"/>
                    <a:pt x="450" y="174"/>
                    <a:pt x="453" y="170"/>
                  </a:cubicBezTo>
                  <a:cubicBezTo>
                    <a:pt x="457" y="166"/>
                    <a:pt x="466" y="169"/>
                    <a:pt x="468" y="163"/>
                  </a:cubicBezTo>
                  <a:cubicBezTo>
                    <a:pt x="471" y="158"/>
                    <a:pt x="509" y="145"/>
                    <a:pt x="531" y="140"/>
                  </a:cubicBezTo>
                  <a:cubicBezTo>
                    <a:pt x="553" y="135"/>
                    <a:pt x="568" y="126"/>
                    <a:pt x="560" y="120"/>
                  </a:cubicBezTo>
                  <a:cubicBezTo>
                    <a:pt x="552" y="114"/>
                    <a:pt x="531" y="122"/>
                    <a:pt x="525" y="126"/>
                  </a:cubicBezTo>
                  <a:cubicBezTo>
                    <a:pt x="520" y="131"/>
                    <a:pt x="512" y="128"/>
                    <a:pt x="507" y="131"/>
                  </a:cubicBezTo>
                  <a:cubicBezTo>
                    <a:pt x="502" y="134"/>
                    <a:pt x="490" y="136"/>
                    <a:pt x="485" y="133"/>
                  </a:cubicBezTo>
                  <a:cubicBezTo>
                    <a:pt x="479" y="129"/>
                    <a:pt x="472" y="137"/>
                    <a:pt x="468" y="137"/>
                  </a:cubicBezTo>
                  <a:cubicBezTo>
                    <a:pt x="464" y="136"/>
                    <a:pt x="459" y="141"/>
                    <a:pt x="454" y="141"/>
                  </a:cubicBezTo>
                  <a:cubicBezTo>
                    <a:pt x="449" y="140"/>
                    <a:pt x="440" y="144"/>
                    <a:pt x="439" y="147"/>
                  </a:cubicBezTo>
                  <a:cubicBezTo>
                    <a:pt x="439" y="150"/>
                    <a:pt x="431" y="149"/>
                    <a:pt x="431" y="152"/>
                  </a:cubicBezTo>
                  <a:cubicBezTo>
                    <a:pt x="431" y="156"/>
                    <a:pt x="424" y="159"/>
                    <a:pt x="421" y="156"/>
                  </a:cubicBezTo>
                  <a:cubicBezTo>
                    <a:pt x="418" y="153"/>
                    <a:pt x="414" y="159"/>
                    <a:pt x="418" y="163"/>
                  </a:cubicBezTo>
                  <a:cubicBezTo>
                    <a:pt x="423" y="168"/>
                    <a:pt x="410" y="168"/>
                    <a:pt x="412" y="171"/>
                  </a:cubicBezTo>
                  <a:cubicBezTo>
                    <a:pt x="414" y="173"/>
                    <a:pt x="407" y="175"/>
                    <a:pt x="409" y="178"/>
                  </a:cubicBezTo>
                  <a:cubicBezTo>
                    <a:pt x="410" y="181"/>
                    <a:pt x="404" y="182"/>
                    <a:pt x="399" y="183"/>
                  </a:cubicBezTo>
                  <a:cubicBezTo>
                    <a:pt x="394" y="184"/>
                    <a:pt x="391" y="191"/>
                    <a:pt x="398" y="191"/>
                  </a:cubicBezTo>
                  <a:cubicBezTo>
                    <a:pt x="404" y="191"/>
                    <a:pt x="394" y="192"/>
                    <a:pt x="395" y="197"/>
                  </a:cubicBezTo>
                  <a:cubicBezTo>
                    <a:pt x="395" y="202"/>
                    <a:pt x="384" y="199"/>
                    <a:pt x="385" y="202"/>
                  </a:cubicBezTo>
                  <a:close/>
                  <a:moveTo>
                    <a:pt x="430" y="29"/>
                  </a:moveTo>
                  <a:cubicBezTo>
                    <a:pt x="431" y="32"/>
                    <a:pt x="429" y="32"/>
                    <a:pt x="422" y="32"/>
                  </a:cubicBezTo>
                  <a:cubicBezTo>
                    <a:pt x="415" y="32"/>
                    <a:pt x="412" y="36"/>
                    <a:pt x="415" y="39"/>
                  </a:cubicBezTo>
                  <a:cubicBezTo>
                    <a:pt x="419" y="42"/>
                    <a:pt x="437" y="41"/>
                    <a:pt x="440" y="37"/>
                  </a:cubicBezTo>
                  <a:cubicBezTo>
                    <a:pt x="443" y="33"/>
                    <a:pt x="451" y="36"/>
                    <a:pt x="452" y="32"/>
                  </a:cubicBezTo>
                  <a:cubicBezTo>
                    <a:pt x="453" y="28"/>
                    <a:pt x="429" y="26"/>
                    <a:pt x="430" y="29"/>
                  </a:cubicBezTo>
                  <a:close/>
                  <a:moveTo>
                    <a:pt x="387" y="33"/>
                  </a:moveTo>
                  <a:cubicBezTo>
                    <a:pt x="387" y="28"/>
                    <a:pt x="370" y="34"/>
                    <a:pt x="373" y="35"/>
                  </a:cubicBezTo>
                  <a:cubicBezTo>
                    <a:pt x="376" y="36"/>
                    <a:pt x="387" y="39"/>
                    <a:pt x="387" y="33"/>
                  </a:cubicBezTo>
                  <a:close/>
                  <a:moveTo>
                    <a:pt x="429" y="11"/>
                  </a:moveTo>
                  <a:cubicBezTo>
                    <a:pt x="437" y="11"/>
                    <a:pt x="434" y="6"/>
                    <a:pt x="440" y="7"/>
                  </a:cubicBezTo>
                  <a:cubicBezTo>
                    <a:pt x="445" y="7"/>
                    <a:pt x="452" y="7"/>
                    <a:pt x="449" y="4"/>
                  </a:cubicBezTo>
                  <a:cubicBezTo>
                    <a:pt x="447" y="0"/>
                    <a:pt x="427" y="2"/>
                    <a:pt x="429" y="4"/>
                  </a:cubicBezTo>
                  <a:cubicBezTo>
                    <a:pt x="431" y="7"/>
                    <a:pt x="414" y="6"/>
                    <a:pt x="414" y="7"/>
                  </a:cubicBezTo>
                  <a:cubicBezTo>
                    <a:pt x="415" y="9"/>
                    <a:pt x="421" y="11"/>
                    <a:pt x="429" y="11"/>
                  </a:cubicBezTo>
                  <a:close/>
                  <a:moveTo>
                    <a:pt x="487" y="23"/>
                  </a:moveTo>
                  <a:cubicBezTo>
                    <a:pt x="490" y="20"/>
                    <a:pt x="483" y="20"/>
                    <a:pt x="482" y="17"/>
                  </a:cubicBezTo>
                  <a:cubicBezTo>
                    <a:pt x="482" y="14"/>
                    <a:pt x="463" y="13"/>
                    <a:pt x="464" y="16"/>
                  </a:cubicBezTo>
                  <a:cubicBezTo>
                    <a:pt x="465" y="20"/>
                    <a:pt x="451" y="23"/>
                    <a:pt x="455" y="27"/>
                  </a:cubicBezTo>
                  <a:cubicBezTo>
                    <a:pt x="463" y="33"/>
                    <a:pt x="485" y="26"/>
                    <a:pt x="487" y="23"/>
                  </a:cubicBezTo>
                  <a:close/>
                  <a:moveTo>
                    <a:pt x="434" y="17"/>
                  </a:moveTo>
                  <a:cubicBezTo>
                    <a:pt x="435" y="10"/>
                    <a:pt x="424" y="16"/>
                    <a:pt x="415" y="12"/>
                  </a:cubicBezTo>
                  <a:cubicBezTo>
                    <a:pt x="406" y="9"/>
                    <a:pt x="401" y="9"/>
                    <a:pt x="407" y="14"/>
                  </a:cubicBezTo>
                  <a:cubicBezTo>
                    <a:pt x="410" y="16"/>
                    <a:pt x="392" y="18"/>
                    <a:pt x="395" y="21"/>
                  </a:cubicBezTo>
                  <a:cubicBezTo>
                    <a:pt x="401" y="27"/>
                    <a:pt x="433" y="24"/>
                    <a:pt x="434" y="1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489" name="Freeform 158"/>
            <p:cNvSpPr/>
            <p:nvPr/>
          </p:nvSpPr>
          <p:spPr bwMode="auto">
            <a:xfrm>
              <a:off x="5384115" y="3866684"/>
              <a:ext cx="445458" cy="468714"/>
            </a:xfrm>
            <a:custGeom>
              <a:avLst/>
              <a:gdLst/>
              <a:ahLst/>
              <a:cxnLst>
                <a:cxn ang="0">
                  <a:pos x="184" y="102"/>
                </a:cxn>
                <a:cxn ang="0">
                  <a:pos x="184" y="95"/>
                </a:cxn>
                <a:cxn ang="0">
                  <a:pos x="181" y="91"/>
                </a:cxn>
                <a:cxn ang="0">
                  <a:pos x="186" y="81"/>
                </a:cxn>
                <a:cxn ang="0">
                  <a:pos x="189" y="71"/>
                </a:cxn>
                <a:cxn ang="0">
                  <a:pos x="194" y="54"/>
                </a:cxn>
                <a:cxn ang="0">
                  <a:pos x="203" y="44"/>
                </a:cxn>
                <a:cxn ang="0">
                  <a:pos x="203" y="33"/>
                </a:cxn>
                <a:cxn ang="0">
                  <a:pos x="204" y="23"/>
                </a:cxn>
                <a:cxn ang="0">
                  <a:pos x="185" y="13"/>
                </a:cxn>
                <a:cxn ang="0">
                  <a:pos x="172" y="13"/>
                </a:cxn>
                <a:cxn ang="0">
                  <a:pos x="164" y="4"/>
                </a:cxn>
                <a:cxn ang="0">
                  <a:pos x="156" y="6"/>
                </a:cxn>
                <a:cxn ang="0">
                  <a:pos x="134" y="6"/>
                </a:cxn>
                <a:cxn ang="0">
                  <a:pos x="114" y="9"/>
                </a:cxn>
                <a:cxn ang="0">
                  <a:pos x="89" y="13"/>
                </a:cxn>
                <a:cxn ang="0">
                  <a:pos x="68" y="16"/>
                </a:cxn>
                <a:cxn ang="0">
                  <a:pos x="66" y="35"/>
                </a:cxn>
                <a:cxn ang="0">
                  <a:pos x="53" y="71"/>
                </a:cxn>
                <a:cxn ang="0">
                  <a:pos x="43" y="102"/>
                </a:cxn>
                <a:cxn ang="0">
                  <a:pos x="32" y="117"/>
                </a:cxn>
                <a:cxn ang="0">
                  <a:pos x="18" y="117"/>
                </a:cxn>
                <a:cxn ang="0">
                  <a:pos x="0" y="121"/>
                </a:cxn>
                <a:cxn ang="0">
                  <a:pos x="4" y="135"/>
                </a:cxn>
                <a:cxn ang="0">
                  <a:pos x="47" y="132"/>
                </a:cxn>
                <a:cxn ang="0">
                  <a:pos x="53" y="150"/>
                </a:cxn>
                <a:cxn ang="0">
                  <a:pos x="76" y="155"/>
                </a:cxn>
                <a:cxn ang="0">
                  <a:pos x="89" y="145"/>
                </a:cxn>
                <a:cxn ang="0">
                  <a:pos x="102" y="149"/>
                </a:cxn>
                <a:cxn ang="0">
                  <a:pos x="103" y="174"/>
                </a:cxn>
                <a:cxn ang="0">
                  <a:pos x="108" y="192"/>
                </a:cxn>
                <a:cxn ang="0">
                  <a:pos x="124" y="188"/>
                </a:cxn>
                <a:cxn ang="0">
                  <a:pos x="130" y="191"/>
                </a:cxn>
                <a:cxn ang="0">
                  <a:pos x="140" y="193"/>
                </a:cxn>
                <a:cxn ang="0">
                  <a:pos x="153" y="201"/>
                </a:cxn>
                <a:cxn ang="0">
                  <a:pos x="162" y="198"/>
                </a:cxn>
                <a:cxn ang="0">
                  <a:pos x="177" y="206"/>
                </a:cxn>
                <a:cxn ang="0">
                  <a:pos x="189" y="216"/>
                </a:cxn>
                <a:cxn ang="0">
                  <a:pos x="190" y="203"/>
                </a:cxn>
                <a:cxn ang="0">
                  <a:pos x="175" y="196"/>
                </a:cxn>
                <a:cxn ang="0">
                  <a:pos x="178" y="173"/>
                </a:cxn>
                <a:cxn ang="0">
                  <a:pos x="182" y="160"/>
                </a:cxn>
                <a:cxn ang="0">
                  <a:pos x="196" y="157"/>
                </a:cxn>
                <a:cxn ang="0">
                  <a:pos x="189" y="144"/>
                </a:cxn>
              </a:cxnLst>
              <a:rect l="0" t="0" r="r" b="b"/>
              <a:pathLst>
                <a:path w="206" h="218">
                  <a:moveTo>
                    <a:pt x="189" y="144"/>
                  </a:moveTo>
                  <a:cubicBezTo>
                    <a:pt x="183" y="141"/>
                    <a:pt x="181" y="103"/>
                    <a:pt x="184" y="102"/>
                  </a:cubicBezTo>
                  <a:cubicBezTo>
                    <a:pt x="184" y="102"/>
                    <a:pt x="185" y="102"/>
                    <a:pt x="185" y="103"/>
                  </a:cubicBezTo>
                  <a:cubicBezTo>
                    <a:pt x="184" y="95"/>
                    <a:pt x="184" y="95"/>
                    <a:pt x="184" y="95"/>
                  </a:cubicBezTo>
                  <a:cubicBezTo>
                    <a:pt x="184" y="95"/>
                    <a:pt x="184" y="94"/>
                    <a:pt x="184" y="94"/>
                  </a:cubicBezTo>
                  <a:cubicBezTo>
                    <a:pt x="183" y="94"/>
                    <a:pt x="181" y="93"/>
                    <a:pt x="181" y="91"/>
                  </a:cubicBezTo>
                  <a:cubicBezTo>
                    <a:pt x="181" y="88"/>
                    <a:pt x="184" y="88"/>
                    <a:pt x="184" y="88"/>
                  </a:cubicBezTo>
                  <a:cubicBezTo>
                    <a:pt x="184" y="88"/>
                    <a:pt x="183" y="82"/>
                    <a:pt x="186" y="81"/>
                  </a:cubicBezTo>
                  <a:cubicBezTo>
                    <a:pt x="187" y="80"/>
                    <a:pt x="187" y="80"/>
                    <a:pt x="187" y="79"/>
                  </a:cubicBezTo>
                  <a:cubicBezTo>
                    <a:pt x="189" y="78"/>
                    <a:pt x="189" y="74"/>
                    <a:pt x="189" y="71"/>
                  </a:cubicBezTo>
                  <a:cubicBezTo>
                    <a:pt x="189" y="68"/>
                    <a:pt x="190" y="64"/>
                    <a:pt x="191" y="62"/>
                  </a:cubicBezTo>
                  <a:cubicBezTo>
                    <a:pt x="193" y="59"/>
                    <a:pt x="192" y="55"/>
                    <a:pt x="194" y="54"/>
                  </a:cubicBezTo>
                  <a:cubicBezTo>
                    <a:pt x="196" y="52"/>
                    <a:pt x="196" y="48"/>
                    <a:pt x="198" y="47"/>
                  </a:cubicBezTo>
                  <a:cubicBezTo>
                    <a:pt x="201" y="47"/>
                    <a:pt x="203" y="46"/>
                    <a:pt x="203" y="44"/>
                  </a:cubicBezTo>
                  <a:cubicBezTo>
                    <a:pt x="203" y="43"/>
                    <a:pt x="206" y="41"/>
                    <a:pt x="206" y="38"/>
                  </a:cubicBezTo>
                  <a:cubicBezTo>
                    <a:pt x="206" y="36"/>
                    <a:pt x="203" y="36"/>
                    <a:pt x="203" y="33"/>
                  </a:cubicBezTo>
                  <a:cubicBezTo>
                    <a:pt x="203" y="30"/>
                    <a:pt x="204" y="23"/>
                    <a:pt x="204" y="23"/>
                  </a:cubicBezTo>
                  <a:cubicBezTo>
                    <a:pt x="204" y="23"/>
                    <a:pt x="204" y="23"/>
                    <a:pt x="204" y="23"/>
                  </a:cubicBezTo>
                  <a:cubicBezTo>
                    <a:pt x="198" y="18"/>
                    <a:pt x="192" y="13"/>
                    <a:pt x="191" y="12"/>
                  </a:cubicBezTo>
                  <a:cubicBezTo>
                    <a:pt x="189" y="11"/>
                    <a:pt x="185" y="13"/>
                    <a:pt x="185" y="13"/>
                  </a:cubicBezTo>
                  <a:cubicBezTo>
                    <a:pt x="185" y="13"/>
                    <a:pt x="182" y="10"/>
                    <a:pt x="179" y="13"/>
                  </a:cubicBezTo>
                  <a:cubicBezTo>
                    <a:pt x="176" y="15"/>
                    <a:pt x="172" y="13"/>
                    <a:pt x="172" y="13"/>
                  </a:cubicBezTo>
                  <a:cubicBezTo>
                    <a:pt x="172" y="13"/>
                    <a:pt x="168" y="11"/>
                    <a:pt x="167" y="7"/>
                  </a:cubicBezTo>
                  <a:cubicBezTo>
                    <a:pt x="166" y="6"/>
                    <a:pt x="165" y="5"/>
                    <a:pt x="164" y="4"/>
                  </a:cubicBezTo>
                  <a:cubicBezTo>
                    <a:pt x="164" y="5"/>
                    <a:pt x="164" y="5"/>
                    <a:pt x="164" y="5"/>
                  </a:cubicBezTo>
                  <a:cubicBezTo>
                    <a:pt x="156" y="6"/>
                    <a:pt x="156" y="6"/>
                    <a:pt x="156" y="6"/>
                  </a:cubicBezTo>
                  <a:cubicBezTo>
                    <a:pt x="156" y="6"/>
                    <a:pt x="146" y="0"/>
                    <a:pt x="143" y="5"/>
                  </a:cubicBezTo>
                  <a:cubicBezTo>
                    <a:pt x="141" y="9"/>
                    <a:pt x="139" y="6"/>
                    <a:pt x="134" y="6"/>
                  </a:cubicBezTo>
                  <a:cubicBezTo>
                    <a:pt x="130" y="6"/>
                    <a:pt x="125" y="8"/>
                    <a:pt x="123" y="9"/>
                  </a:cubicBezTo>
                  <a:cubicBezTo>
                    <a:pt x="120" y="11"/>
                    <a:pt x="116" y="8"/>
                    <a:pt x="114" y="9"/>
                  </a:cubicBezTo>
                  <a:cubicBezTo>
                    <a:pt x="111" y="11"/>
                    <a:pt x="110" y="17"/>
                    <a:pt x="110" y="17"/>
                  </a:cubicBezTo>
                  <a:cubicBezTo>
                    <a:pt x="89" y="13"/>
                    <a:pt x="89" y="13"/>
                    <a:pt x="89" y="13"/>
                  </a:cubicBezTo>
                  <a:cubicBezTo>
                    <a:pt x="89" y="13"/>
                    <a:pt x="84" y="7"/>
                    <a:pt x="79" y="7"/>
                  </a:cubicBezTo>
                  <a:cubicBezTo>
                    <a:pt x="75" y="7"/>
                    <a:pt x="68" y="16"/>
                    <a:pt x="68" y="16"/>
                  </a:cubicBezTo>
                  <a:cubicBezTo>
                    <a:pt x="68" y="23"/>
                    <a:pt x="68" y="23"/>
                    <a:pt x="68" y="23"/>
                  </a:cubicBezTo>
                  <a:cubicBezTo>
                    <a:pt x="69" y="28"/>
                    <a:pt x="67" y="33"/>
                    <a:pt x="66" y="35"/>
                  </a:cubicBezTo>
                  <a:cubicBezTo>
                    <a:pt x="64" y="38"/>
                    <a:pt x="62" y="40"/>
                    <a:pt x="62" y="47"/>
                  </a:cubicBezTo>
                  <a:cubicBezTo>
                    <a:pt x="62" y="54"/>
                    <a:pt x="53" y="65"/>
                    <a:pt x="53" y="71"/>
                  </a:cubicBezTo>
                  <a:cubicBezTo>
                    <a:pt x="53" y="76"/>
                    <a:pt x="44" y="80"/>
                    <a:pt x="44" y="83"/>
                  </a:cubicBezTo>
                  <a:cubicBezTo>
                    <a:pt x="44" y="87"/>
                    <a:pt x="43" y="94"/>
                    <a:pt x="43" y="102"/>
                  </a:cubicBezTo>
                  <a:cubicBezTo>
                    <a:pt x="43" y="110"/>
                    <a:pt x="39" y="103"/>
                    <a:pt x="39" y="110"/>
                  </a:cubicBezTo>
                  <a:cubicBezTo>
                    <a:pt x="39" y="117"/>
                    <a:pt x="35" y="113"/>
                    <a:pt x="32" y="117"/>
                  </a:cubicBezTo>
                  <a:cubicBezTo>
                    <a:pt x="28" y="120"/>
                    <a:pt x="27" y="121"/>
                    <a:pt x="27" y="117"/>
                  </a:cubicBezTo>
                  <a:cubicBezTo>
                    <a:pt x="27" y="114"/>
                    <a:pt x="22" y="113"/>
                    <a:pt x="18" y="117"/>
                  </a:cubicBezTo>
                  <a:cubicBezTo>
                    <a:pt x="14" y="120"/>
                    <a:pt x="12" y="117"/>
                    <a:pt x="10" y="116"/>
                  </a:cubicBezTo>
                  <a:cubicBezTo>
                    <a:pt x="9" y="115"/>
                    <a:pt x="4" y="118"/>
                    <a:pt x="0" y="121"/>
                  </a:cubicBezTo>
                  <a:cubicBezTo>
                    <a:pt x="2" y="126"/>
                    <a:pt x="3" y="130"/>
                    <a:pt x="4" y="134"/>
                  </a:cubicBezTo>
                  <a:cubicBezTo>
                    <a:pt x="4" y="134"/>
                    <a:pt x="4" y="135"/>
                    <a:pt x="4" y="135"/>
                  </a:cubicBezTo>
                  <a:cubicBezTo>
                    <a:pt x="6" y="133"/>
                    <a:pt x="9" y="132"/>
                    <a:pt x="10" y="132"/>
                  </a:cubicBezTo>
                  <a:cubicBezTo>
                    <a:pt x="14" y="131"/>
                    <a:pt x="47" y="132"/>
                    <a:pt x="47" y="132"/>
                  </a:cubicBezTo>
                  <a:cubicBezTo>
                    <a:pt x="47" y="132"/>
                    <a:pt x="50" y="137"/>
                    <a:pt x="49" y="141"/>
                  </a:cubicBezTo>
                  <a:cubicBezTo>
                    <a:pt x="48" y="146"/>
                    <a:pt x="51" y="144"/>
                    <a:pt x="53" y="150"/>
                  </a:cubicBezTo>
                  <a:cubicBezTo>
                    <a:pt x="56" y="156"/>
                    <a:pt x="58" y="158"/>
                    <a:pt x="63" y="157"/>
                  </a:cubicBezTo>
                  <a:cubicBezTo>
                    <a:pt x="68" y="155"/>
                    <a:pt x="74" y="154"/>
                    <a:pt x="76" y="155"/>
                  </a:cubicBezTo>
                  <a:cubicBezTo>
                    <a:pt x="78" y="155"/>
                    <a:pt x="77" y="146"/>
                    <a:pt x="80" y="145"/>
                  </a:cubicBezTo>
                  <a:cubicBezTo>
                    <a:pt x="83" y="143"/>
                    <a:pt x="89" y="145"/>
                    <a:pt x="89" y="145"/>
                  </a:cubicBezTo>
                  <a:cubicBezTo>
                    <a:pt x="89" y="145"/>
                    <a:pt x="90" y="147"/>
                    <a:pt x="95" y="147"/>
                  </a:cubicBezTo>
                  <a:cubicBezTo>
                    <a:pt x="100" y="147"/>
                    <a:pt x="102" y="145"/>
                    <a:pt x="102" y="149"/>
                  </a:cubicBezTo>
                  <a:cubicBezTo>
                    <a:pt x="102" y="152"/>
                    <a:pt x="103" y="156"/>
                    <a:pt x="104" y="158"/>
                  </a:cubicBezTo>
                  <a:cubicBezTo>
                    <a:pt x="106" y="159"/>
                    <a:pt x="100" y="172"/>
                    <a:pt x="103" y="174"/>
                  </a:cubicBezTo>
                  <a:cubicBezTo>
                    <a:pt x="105" y="176"/>
                    <a:pt x="109" y="180"/>
                    <a:pt x="108" y="183"/>
                  </a:cubicBezTo>
                  <a:cubicBezTo>
                    <a:pt x="108" y="185"/>
                    <a:pt x="106" y="191"/>
                    <a:pt x="108" y="192"/>
                  </a:cubicBezTo>
                  <a:cubicBezTo>
                    <a:pt x="110" y="192"/>
                    <a:pt x="111" y="189"/>
                    <a:pt x="114" y="189"/>
                  </a:cubicBezTo>
                  <a:cubicBezTo>
                    <a:pt x="118" y="189"/>
                    <a:pt x="121" y="189"/>
                    <a:pt x="124" y="188"/>
                  </a:cubicBezTo>
                  <a:cubicBezTo>
                    <a:pt x="126" y="187"/>
                    <a:pt x="127" y="187"/>
                    <a:pt x="127" y="188"/>
                  </a:cubicBezTo>
                  <a:cubicBezTo>
                    <a:pt x="129" y="189"/>
                    <a:pt x="130" y="191"/>
                    <a:pt x="130" y="191"/>
                  </a:cubicBezTo>
                  <a:cubicBezTo>
                    <a:pt x="130" y="191"/>
                    <a:pt x="131" y="194"/>
                    <a:pt x="133" y="193"/>
                  </a:cubicBezTo>
                  <a:cubicBezTo>
                    <a:pt x="135" y="192"/>
                    <a:pt x="141" y="191"/>
                    <a:pt x="140" y="193"/>
                  </a:cubicBezTo>
                  <a:cubicBezTo>
                    <a:pt x="140" y="195"/>
                    <a:pt x="142" y="199"/>
                    <a:pt x="144" y="198"/>
                  </a:cubicBezTo>
                  <a:cubicBezTo>
                    <a:pt x="146" y="197"/>
                    <a:pt x="151" y="201"/>
                    <a:pt x="153" y="201"/>
                  </a:cubicBezTo>
                  <a:cubicBezTo>
                    <a:pt x="156" y="201"/>
                    <a:pt x="158" y="201"/>
                    <a:pt x="158" y="200"/>
                  </a:cubicBezTo>
                  <a:cubicBezTo>
                    <a:pt x="158" y="198"/>
                    <a:pt x="161" y="196"/>
                    <a:pt x="162" y="198"/>
                  </a:cubicBezTo>
                  <a:cubicBezTo>
                    <a:pt x="163" y="200"/>
                    <a:pt x="166" y="204"/>
                    <a:pt x="168" y="204"/>
                  </a:cubicBezTo>
                  <a:cubicBezTo>
                    <a:pt x="171" y="204"/>
                    <a:pt x="177" y="204"/>
                    <a:pt x="177" y="206"/>
                  </a:cubicBezTo>
                  <a:cubicBezTo>
                    <a:pt x="177" y="208"/>
                    <a:pt x="179" y="214"/>
                    <a:pt x="181" y="216"/>
                  </a:cubicBezTo>
                  <a:cubicBezTo>
                    <a:pt x="184" y="218"/>
                    <a:pt x="189" y="216"/>
                    <a:pt x="189" y="216"/>
                  </a:cubicBezTo>
                  <a:cubicBezTo>
                    <a:pt x="189" y="216"/>
                    <a:pt x="191" y="214"/>
                    <a:pt x="191" y="211"/>
                  </a:cubicBezTo>
                  <a:cubicBezTo>
                    <a:pt x="191" y="207"/>
                    <a:pt x="191" y="203"/>
                    <a:pt x="190" y="203"/>
                  </a:cubicBezTo>
                  <a:cubicBezTo>
                    <a:pt x="188" y="203"/>
                    <a:pt x="186" y="206"/>
                    <a:pt x="182" y="205"/>
                  </a:cubicBezTo>
                  <a:cubicBezTo>
                    <a:pt x="179" y="204"/>
                    <a:pt x="176" y="197"/>
                    <a:pt x="175" y="196"/>
                  </a:cubicBezTo>
                  <a:cubicBezTo>
                    <a:pt x="173" y="195"/>
                    <a:pt x="177" y="189"/>
                    <a:pt x="177" y="186"/>
                  </a:cubicBezTo>
                  <a:cubicBezTo>
                    <a:pt x="177" y="183"/>
                    <a:pt x="180" y="174"/>
                    <a:pt x="178" y="173"/>
                  </a:cubicBezTo>
                  <a:cubicBezTo>
                    <a:pt x="176" y="172"/>
                    <a:pt x="177" y="169"/>
                    <a:pt x="179" y="167"/>
                  </a:cubicBezTo>
                  <a:cubicBezTo>
                    <a:pt x="182" y="165"/>
                    <a:pt x="178" y="160"/>
                    <a:pt x="182" y="160"/>
                  </a:cubicBezTo>
                  <a:cubicBezTo>
                    <a:pt x="186" y="160"/>
                    <a:pt x="194" y="160"/>
                    <a:pt x="196" y="157"/>
                  </a:cubicBezTo>
                  <a:cubicBezTo>
                    <a:pt x="196" y="157"/>
                    <a:pt x="196" y="157"/>
                    <a:pt x="196" y="157"/>
                  </a:cubicBezTo>
                  <a:cubicBezTo>
                    <a:pt x="197" y="156"/>
                    <a:pt x="197" y="156"/>
                    <a:pt x="197" y="155"/>
                  </a:cubicBezTo>
                  <a:cubicBezTo>
                    <a:pt x="195" y="151"/>
                    <a:pt x="192" y="145"/>
                    <a:pt x="189" y="144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490" name="Freeform 159"/>
            <p:cNvSpPr/>
            <p:nvPr/>
          </p:nvSpPr>
          <p:spPr bwMode="auto">
            <a:xfrm>
              <a:off x="5781269" y="4061684"/>
              <a:ext cx="39358" cy="51882"/>
            </a:xfrm>
            <a:custGeom>
              <a:avLst/>
              <a:gdLst/>
              <a:ahLst/>
              <a:cxnLst>
                <a:cxn ang="0">
                  <a:pos x="1" y="12"/>
                </a:cxn>
                <a:cxn ang="0">
                  <a:pos x="4" y="24"/>
                </a:cxn>
                <a:cxn ang="0">
                  <a:pos x="9" y="21"/>
                </a:cxn>
                <a:cxn ang="0">
                  <a:pos x="18" y="8"/>
                </a:cxn>
                <a:cxn ang="0">
                  <a:pos x="15" y="6"/>
                </a:cxn>
                <a:cxn ang="0">
                  <a:pos x="14" y="0"/>
                </a:cxn>
                <a:cxn ang="0">
                  <a:pos x="9" y="0"/>
                </a:cxn>
                <a:cxn ang="0">
                  <a:pos x="3" y="4"/>
                </a:cxn>
                <a:cxn ang="0">
                  <a:pos x="0" y="3"/>
                </a:cxn>
                <a:cxn ang="0">
                  <a:pos x="0" y="4"/>
                </a:cxn>
                <a:cxn ang="0">
                  <a:pos x="1" y="12"/>
                </a:cxn>
              </a:cxnLst>
              <a:rect l="0" t="0" r="r" b="b"/>
              <a:pathLst>
                <a:path w="18" h="24">
                  <a:moveTo>
                    <a:pt x="1" y="12"/>
                  </a:moveTo>
                  <a:cubicBezTo>
                    <a:pt x="2" y="14"/>
                    <a:pt x="3" y="19"/>
                    <a:pt x="4" y="24"/>
                  </a:cubicBezTo>
                  <a:cubicBezTo>
                    <a:pt x="6" y="22"/>
                    <a:pt x="8" y="21"/>
                    <a:pt x="9" y="21"/>
                  </a:cubicBezTo>
                  <a:cubicBezTo>
                    <a:pt x="11" y="20"/>
                    <a:pt x="18" y="8"/>
                    <a:pt x="18" y="8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3"/>
                    <a:pt x="14" y="0"/>
                  </a:cubicBezTo>
                  <a:cubicBezTo>
                    <a:pt x="12" y="0"/>
                    <a:pt x="9" y="0"/>
                    <a:pt x="9" y="0"/>
                  </a:cubicBezTo>
                  <a:cubicBezTo>
                    <a:pt x="9" y="0"/>
                    <a:pt x="10" y="5"/>
                    <a:pt x="3" y="4"/>
                  </a:cubicBezTo>
                  <a:cubicBezTo>
                    <a:pt x="2" y="3"/>
                    <a:pt x="1" y="3"/>
                    <a:pt x="0" y="3"/>
                  </a:cubicBezTo>
                  <a:cubicBezTo>
                    <a:pt x="0" y="3"/>
                    <a:pt x="0" y="4"/>
                    <a:pt x="0" y="4"/>
                  </a:cubicBezTo>
                  <a:lnTo>
                    <a:pt x="1" y="12"/>
                  </a:ln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491" name="Freeform 160"/>
            <p:cNvSpPr/>
            <p:nvPr/>
          </p:nvSpPr>
          <p:spPr bwMode="auto">
            <a:xfrm>
              <a:off x="5804527" y="4262050"/>
              <a:ext cx="259403" cy="415044"/>
            </a:xfrm>
            <a:custGeom>
              <a:avLst/>
              <a:gdLst/>
              <a:ahLst/>
              <a:cxnLst>
                <a:cxn ang="0">
                  <a:pos x="119" y="50"/>
                </a:cxn>
                <a:cxn ang="0">
                  <a:pos x="116" y="28"/>
                </a:cxn>
                <a:cxn ang="0">
                  <a:pos x="115" y="1"/>
                </a:cxn>
                <a:cxn ang="0">
                  <a:pos x="115" y="0"/>
                </a:cxn>
                <a:cxn ang="0">
                  <a:pos x="103" y="7"/>
                </a:cxn>
                <a:cxn ang="0">
                  <a:pos x="95" y="9"/>
                </a:cxn>
                <a:cxn ang="0">
                  <a:pos x="89" y="8"/>
                </a:cxn>
                <a:cxn ang="0">
                  <a:pos x="85" y="13"/>
                </a:cxn>
                <a:cxn ang="0">
                  <a:pos x="78" y="13"/>
                </a:cxn>
                <a:cxn ang="0">
                  <a:pos x="69" y="15"/>
                </a:cxn>
                <a:cxn ang="0">
                  <a:pos x="65" y="11"/>
                </a:cxn>
                <a:cxn ang="0">
                  <a:pos x="58" y="13"/>
                </a:cxn>
                <a:cxn ang="0">
                  <a:pos x="52" y="12"/>
                </a:cxn>
                <a:cxn ang="0">
                  <a:pos x="51" y="16"/>
                </a:cxn>
                <a:cxn ang="0">
                  <a:pos x="56" y="40"/>
                </a:cxn>
                <a:cxn ang="0">
                  <a:pos x="63" y="46"/>
                </a:cxn>
                <a:cxn ang="0">
                  <a:pos x="63" y="58"/>
                </a:cxn>
                <a:cxn ang="0">
                  <a:pos x="57" y="65"/>
                </a:cxn>
                <a:cxn ang="0">
                  <a:pos x="56" y="75"/>
                </a:cxn>
                <a:cxn ang="0">
                  <a:pos x="46" y="62"/>
                </a:cxn>
                <a:cxn ang="0">
                  <a:pos x="48" y="47"/>
                </a:cxn>
                <a:cxn ang="0">
                  <a:pos x="39" y="46"/>
                </a:cxn>
                <a:cxn ang="0">
                  <a:pos x="31" y="40"/>
                </a:cxn>
                <a:cxn ang="0">
                  <a:pos x="0" y="52"/>
                </a:cxn>
                <a:cxn ang="0">
                  <a:pos x="2" y="60"/>
                </a:cxn>
                <a:cxn ang="0">
                  <a:pos x="2" y="60"/>
                </a:cxn>
                <a:cxn ang="0">
                  <a:pos x="3" y="64"/>
                </a:cxn>
                <a:cxn ang="0">
                  <a:pos x="18" y="67"/>
                </a:cxn>
                <a:cxn ang="0">
                  <a:pos x="31" y="72"/>
                </a:cxn>
                <a:cxn ang="0">
                  <a:pos x="31" y="89"/>
                </a:cxn>
                <a:cxn ang="0">
                  <a:pos x="28" y="99"/>
                </a:cxn>
                <a:cxn ang="0">
                  <a:pos x="32" y="108"/>
                </a:cxn>
                <a:cxn ang="0">
                  <a:pos x="26" y="116"/>
                </a:cxn>
                <a:cxn ang="0">
                  <a:pos x="23" y="127"/>
                </a:cxn>
                <a:cxn ang="0">
                  <a:pos x="11" y="138"/>
                </a:cxn>
                <a:cxn ang="0">
                  <a:pos x="12" y="139"/>
                </a:cxn>
                <a:cxn ang="0">
                  <a:pos x="19" y="160"/>
                </a:cxn>
                <a:cxn ang="0">
                  <a:pos x="20" y="180"/>
                </a:cxn>
                <a:cxn ang="0">
                  <a:pos x="21" y="193"/>
                </a:cxn>
                <a:cxn ang="0">
                  <a:pos x="30" y="193"/>
                </a:cxn>
                <a:cxn ang="0">
                  <a:pos x="30" y="187"/>
                </a:cxn>
                <a:cxn ang="0">
                  <a:pos x="26" y="183"/>
                </a:cxn>
                <a:cxn ang="0">
                  <a:pos x="43" y="170"/>
                </a:cxn>
                <a:cxn ang="0">
                  <a:pos x="57" y="161"/>
                </a:cxn>
                <a:cxn ang="0">
                  <a:pos x="59" y="145"/>
                </a:cxn>
                <a:cxn ang="0">
                  <a:pos x="57" y="130"/>
                </a:cxn>
                <a:cxn ang="0">
                  <a:pos x="51" y="116"/>
                </a:cxn>
                <a:cxn ang="0">
                  <a:pos x="53" y="108"/>
                </a:cxn>
                <a:cxn ang="0">
                  <a:pos x="58" y="102"/>
                </a:cxn>
                <a:cxn ang="0">
                  <a:pos x="68" y="96"/>
                </a:cxn>
                <a:cxn ang="0">
                  <a:pos x="79" y="83"/>
                </a:cxn>
                <a:cxn ang="0">
                  <a:pos x="101" y="73"/>
                </a:cxn>
                <a:cxn ang="0">
                  <a:pos x="119" y="50"/>
                </a:cxn>
              </a:cxnLst>
              <a:rect l="0" t="0" r="r" b="b"/>
              <a:pathLst>
                <a:path w="120" h="193">
                  <a:moveTo>
                    <a:pt x="119" y="50"/>
                  </a:moveTo>
                  <a:cubicBezTo>
                    <a:pt x="118" y="47"/>
                    <a:pt x="116" y="33"/>
                    <a:pt x="116" y="28"/>
                  </a:cubicBezTo>
                  <a:cubicBezTo>
                    <a:pt x="117" y="22"/>
                    <a:pt x="115" y="8"/>
                    <a:pt x="115" y="1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0" y="3"/>
                    <a:pt x="104" y="5"/>
                    <a:pt x="103" y="7"/>
                  </a:cubicBezTo>
                  <a:cubicBezTo>
                    <a:pt x="102" y="9"/>
                    <a:pt x="98" y="6"/>
                    <a:pt x="95" y="9"/>
                  </a:cubicBezTo>
                  <a:cubicBezTo>
                    <a:pt x="93" y="11"/>
                    <a:pt x="91" y="9"/>
                    <a:pt x="89" y="8"/>
                  </a:cubicBezTo>
                  <a:cubicBezTo>
                    <a:pt x="86" y="8"/>
                    <a:pt x="85" y="11"/>
                    <a:pt x="85" y="13"/>
                  </a:cubicBezTo>
                  <a:cubicBezTo>
                    <a:pt x="85" y="15"/>
                    <a:pt x="80" y="14"/>
                    <a:pt x="78" y="13"/>
                  </a:cubicBezTo>
                  <a:cubicBezTo>
                    <a:pt x="77" y="13"/>
                    <a:pt x="71" y="15"/>
                    <a:pt x="69" y="15"/>
                  </a:cubicBezTo>
                  <a:cubicBezTo>
                    <a:pt x="66" y="15"/>
                    <a:pt x="68" y="12"/>
                    <a:pt x="65" y="11"/>
                  </a:cubicBezTo>
                  <a:cubicBezTo>
                    <a:pt x="62" y="10"/>
                    <a:pt x="60" y="13"/>
                    <a:pt x="58" y="13"/>
                  </a:cubicBezTo>
                  <a:cubicBezTo>
                    <a:pt x="57" y="13"/>
                    <a:pt x="54" y="12"/>
                    <a:pt x="52" y="12"/>
                  </a:cubicBezTo>
                  <a:cubicBezTo>
                    <a:pt x="52" y="13"/>
                    <a:pt x="52" y="15"/>
                    <a:pt x="51" y="16"/>
                  </a:cubicBezTo>
                  <a:cubicBezTo>
                    <a:pt x="49" y="21"/>
                    <a:pt x="56" y="34"/>
                    <a:pt x="56" y="40"/>
                  </a:cubicBezTo>
                  <a:cubicBezTo>
                    <a:pt x="59" y="42"/>
                    <a:pt x="62" y="44"/>
                    <a:pt x="63" y="46"/>
                  </a:cubicBezTo>
                  <a:cubicBezTo>
                    <a:pt x="66" y="50"/>
                    <a:pt x="63" y="50"/>
                    <a:pt x="63" y="58"/>
                  </a:cubicBezTo>
                  <a:cubicBezTo>
                    <a:pt x="64" y="66"/>
                    <a:pt x="60" y="62"/>
                    <a:pt x="57" y="65"/>
                  </a:cubicBezTo>
                  <a:cubicBezTo>
                    <a:pt x="54" y="68"/>
                    <a:pt x="57" y="74"/>
                    <a:pt x="56" y="75"/>
                  </a:cubicBezTo>
                  <a:cubicBezTo>
                    <a:pt x="55" y="77"/>
                    <a:pt x="46" y="64"/>
                    <a:pt x="46" y="62"/>
                  </a:cubicBezTo>
                  <a:cubicBezTo>
                    <a:pt x="45" y="60"/>
                    <a:pt x="49" y="52"/>
                    <a:pt x="48" y="47"/>
                  </a:cubicBezTo>
                  <a:cubicBezTo>
                    <a:pt x="47" y="42"/>
                    <a:pt x="41" y="45"/>
                    <a:pt x="39" y="46"/>
                  </a:cubicBezTo>
                  <a:cubicBezTo>
                    <a:pt x="37" y="46"/>
                    <a:pt x="32" y="40"/>
                    <a:pt x="31" y="40"/>
                  </a:cubicBezTo>
                  <a:cubicBezTo>
                    <a:pt x="30" y="40"/>
                    <a:pt x="0" y="52"/>
                    <a:pt x="0" y="52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3" y="64"/>
                    <a:pt x="3" y="64"/>
                    <a:pt x="3" y="64"/>
                  </a:cubicBezTo>
                  <a:cubicBezTo>
                    <a:pt x="3" y="64"/>
                    <a:pt x="13" y="64"/>
                    <a:pt x="18" y="67"/>
                  </a:cubicBezTo>
                  <a:cubicBezTo>
                    <a:pt x="22" y="70"/>
                    <a:pt x="29" y="71"/>
                    <a:pt x="31" y="72"/>
                  </a:cubicBezTo>
                  <a:cubicBezTo>
                    <a:pt x="32" y="73"/>
                    <a:pt x="31" y="84"/>
                    <a:pt x="31" y="89"/>
                  </a:cubicBezTo>
                  <a:cubicBezTo>
                    <a:pt x="32" y="95"/>
                    <a:pt x="25" y="96"/>
                    <a:pt x="28" y="99"/>
                  </a:cubicBezTo>
                  <a:cubicBezTo>
                    <a:pt x="31" y="102"/>
                    <a:pt x="30" y="107"/>
                    <a:pt x="32" y="108"/>
                  </a:cubicBezTo>
                  <a:cubicBezTo>
                    <a:pt x="34" y="108"/>
                    <a:pt x="28" y="115"/>
                    <a:pt x="26" y="116"/>
                  </a:cubicBezTo>
                  <a:cubicBezTo>
                    <a:pt x="23" y="118"/>
                    <a:pt x="26" y="123"/>
                    <a:pt x="23" y="127"/>
                  </a:cubicBezTo>
                  <a:cubicBezTo>
                    <a:pt x="21" y="130"/>
                    <a:pt x="15" y="135"/>
                    <a:pt x="11" y="138"/>
                  </a:cubicBezTo>
                  <a:cubicBezTo>
                    <a:pt x="12" y="139"/>
                    <a:pt x="12" y="139"/>
                    <a:pt x="12" y="139"/>
                  </a:cubicBezTo>
                  <a:cubicBezTo>
                    <a:pt x="13" y="141"/>
                    <a:pt x="16" y="158"/>
                    <a:pt x="19" y="160"/>
                  </a:cubicBezTo>
                  <a:cubicBezTo>
                    <a:pt x="22" y="162"/>
                    <a:pt x="20" y="179"/>
                    <a:pt x="20" y="180"/>
                  </a:cubicBezTo>
                  <a:cubicBezTo>
                    <a:pt x="20" y="182"/>
                    <a:pt x="21" y="193"/>
                    <a:pt x="21" y="193"/>
                  </a:cubicBezTo>
                  <a:cubicBezTo>
                    <a:pt x="21" y="193"/>
                    <a:pt x="26" y="193"/>
                    <a:pt x="30" y="193"/>
                  </a:cubicBezTo>
                  <a:cubicBezTo>
                    <a:pt x="30" y="190"/>
                    <a:pt x="30" y="188"/>
                    <a:pt x="30" y="187"/>
                  </a:cubicBezTo>
                  <a:cubicBezTo>
                    <a:pt x="30" y="182"/>
                    <a:pt x="27" y="186"/>
                    <a:pt x="26" y="183"/>
                  </a:cubicBezTo>
                  <a:cubicBezTo>
                    <a:pt x="24" y="179"/>
                    <a:pt x="34" y="173"/>
                    <a:pt x="43" y="170"/>
                  </a:cubicBezTo>
                  <a:cubicBezTo>
                    <a:pt x="53" y="166"/>
                    <a:pt x="56" y="164"/>
                    <a:pt x="57" y="161"/>
                  </a:cubicBezTo>
                  <a:cubicBezTo>
                    <a:pt x="58" y="158"/>
                    <a:pt x="57" y="148"/>
                    <a:pt x="59" y="145"/>
                  </a:cubicBezTo>
                  <a:cubicBezTo>
                    <a:pt x="60" y="141"/>
                    <a:pt x="58" y="139"/>
                    <a:pt x="57" y="130"/>
                  </a:cubicBezTo>
                  <a:cubicBezTo>
                    <a:pt x="55" y="122"/>
                    <a:pt x="52" y="121"/>
                    <a:pt x="51" y="116"/>
                  </a:cubicBezTo>
                  <a:cubicBezTo>
                    <a:pt x="50" y="111"/>
                    <a:pt x="50" y="108"/>
                    <a:pt x="53" y="108"/>
                  </a:cubicBezTo>
                  <a:cubicBezTo>
                    <a:pt x="56" y="107"/>
                    <a:pt x="56" y="106"/>
                    <a:pt x="58" y="102"/>
                  </a:cubicBezTo>
                  <a:cubicBezTo>
                    <a:pt x="60" y="97"/>
                    <a:pt x="63" y="99"/>
                    <a:pt x="68" y="96"/>
                  </a:cubicBezTo>
                  <a:cubicBezTo>
                    <a:pt x="72" y="92"/>
                    <a:pt x="72" y="88"/>
                    <a:pt x="79" y="83"/>
                  </a:cubicBezTo>
                  <a:cubicBezTo>
                    <a:pt x="87" y="77"/>
                    <a:pt x="94" y="77"/>
                    <a:pt x="101" y="73"/>
                  </a:cubicBezTo>
                  <a:cubicBezTo>
                    <a:pt x="108" y="69"/>
                    <a:pt x="120" y="53"/>
                    <a:pt x="119" y="50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492" name="Freeform 161"/>
            <p:cNvSpPr/>
            <p:nvPr/>
          </p:nvSpPr>
          <p:spPr bwMode="auto">
            <a:xfrm>
              <a:off x="5790215" y="4025905"/>
              <a:ext cx="262982" cy="268348"/>
            </a:xfrm>
            <a:custGeom>
              <a:avLst/>
              <a:gdLst/>
              <a:ahLst/>
              <a:cxnLst>
                <a:cxn ang="0">
                  <a:pos x="114" y="100"/>
                </a:cxn>
                <a:cxn ang="0">
                  <a:pos x="110" y="88"/>
                </a:cxn>
                <a:cxn ang="0">
                  <a:pos x="109" y="79"/>
                </a:cxn>
                <a:cxn ang="0">
                  <a:pos x="111" y="71"/>
                </a:cxn>
                <a:cxn ang="0">
                  <a:pos x="105" y="61"/>
                </a:cxn>
                <a:cxn ang="0">
                  <a:pos x="110" y="44"/>
                </a:cxn>
                <a:cxn ang="0">
                  <a:pos x="91" y="30"/>
                </a:cxn>
                <a:cxn ang="0">
                  <a:pos x="92" y="24"/>
                </a:cxn>
                <a:cxn ang="0">
                  <a:pos x="49" y="1"/>
                </a:cxn>
                <a:cxn ang="0">
                  <a:pos x="44" y="12"/>
                </a:cxn>
                <a:cxn ang="0">
                  <a:pos x="44" y="19"/>
                </a:cxn>
                <a:cxn ang="0">
                  <a:pos x="26" y="18"/>
                </a:cxn>
                <a:cxn ang="0">
                  <a:pos x="26" y="0"/>
                </a:cxn>
                <a:cxn ang="0">
                  <a:pos x="17" y="1"/>
                </a:cxn>
                <a:cxn ang="0">
                  <a:pos x="11" y="2"/>
                </a:cxn>
                <a:cxn ang="0">
                  <a:pos x="13" y="7"/>
                </a:cxn>
                <a:cxn ang="0">
                  <a:pos x="15" y="15"/>
                </a:cxn>
                <a:cxn ang="0">
                  <a:pos x="10" y="17"/>
                </a:cxn>
                <a:cxn ang="0">
                  <a:pos x="11" y="23"/>
                </a:cxn>
                <a:cxn ang="0">
                  <a:pos x="14" y="25"/>
                </a:cxn>
                <a:cxn ang="0">
                  <a:pos x="5" y="38"/>
                </a:cxn>
                <a:cxn ang="0">
                  <a:pos x="0" y="41"/>
                </a:cxn>
                <a:cxn ang="0">
                  <a:pos x="7" y="62"/>
                </a:cxn>
                <a:cxn ang="0">
                  <a:pos x="13" y="77"/>
                </a:cxn>
                <a:cxn ang="0">
                  <a:pos x="15" y="86"/>
                </a:cxn>
                <a:cxn ang="0">
                  <a:pos x="9" y="81"/>
                </a:cxn>
                <a:cxn ang="0">
                  <a:pos x="8" y="83"/>
                </a:cxn>
                <a:cxn ang="0">
                  <a:pos x="8" y="83"/>
                </a:cxn>
                <a:cxn ang="0">
                  <a:pos x="16" y="88"/>
                </a:cxn>
                <a:cxn ang="0">
                  <a:pos x="26" y="92"/>
                </a:cxn>
                <a:cxn ang="0">
                  <a:pos x="41" y="99"/>
                </a:cxn>
                <a:cxn ang="0">
                  <a:pos x="42" y="100"/>
                </a:cxn>
                <a:cxn ang="0">
                  <a:pos x="49" y="100"/>
                </a:cxn>
                <a:cxn ang="0">
                  <a:pos x="51" y="99"/>
                </a:cxn>
                <a:cxn ang="0">
                  <a:pos x="59" y="122"/>
                </a:cxn>
                <a:cxn ang="0">
                  <a:pos x="65" y="123"/>
                </a:cxn>
                <a:cxn ang="0">
                  <a:pos x="72" y="121"/>
                </a:cxn>
                <a:cxn ang="0">
                  <a:pos x="76" y="125"/>
                </a:cxn>
                <a:cxn ang="0">
                  <a:pos x="85" y="123"/>
                </a:cxn>
                <a:cxn ang="0">
                  <a:pos x="92" y="123"/>
                </a:cxn>
                <a:cxn ang="0">
                  <a:pos x="96" y="118"/>
                </a:cxn>
                <a:cxn ang="0">
                  <a:pos x="102" y="119"/>
                </a:cxn>
                <a:cxn ang="0">
                  <a:pos x="110" y="117"/>
                </a:cxn>
                <a:cxn ang="0">
                  <a:pos x="122" y="110"/>
                </a:cxn>
                <a:cxn ang="0">
                  <a:pos x="114" y="100"/>
                </a:cxn>
              </a:cxnLst>
              <a:rect l="0" t="0" r="r" b="b"/>
              <a:pathLst>
                <a:path w="122" h="125">
                  <a:moveTo>
                    <a:pt x="114" y="100"/>
                  </a:moveTo>
                  <a:cubicBezTo>
                    <a:pt x="114" y="93"/>
                    <a:pt x="110" y="93"/>
                    <a:pt x="110" y="88"/>
                  </a:cubicBezTo>
                  <a:cubicBezTo>
                    <a:pt x="110" y="84"/>
                    <a:pt x="111" y="80"/>
                    <a:pt x="109" y="79"/>
                  </a:cubicBezTo>
                  <a:cubicBezTo>
                    <a:pt x="107" y="79"/>
                    <a:pt x="108" y="75"/>
                    <a:pt x="111" y="71"/>
                  </a:cubicBezTo>
                  <a:cubicBezTo>
                    <a:pt x="114" y="67"/>
                    <a:pt x="106" y="66"/>
                    <a:pt x="105" y="61"/>
                  </a:cubicBezTo>
                  <a:cubicBezTo>
                    <a:pt x="105" y="59"/>
                    <a:pt x="107" y="52"/>
                    <a:pt x="110" y="44"/>
                  </a:cubicBezTo>
                  <a:cubicBezTo>
                    <a:pt x="101" y="37"/>
                    <a:pt x="91" y="30"/>
                    <a:pt x="91" y="30"/>
                  </a:cubicBezTo>
                  <a:cubicBezTo>
                    <a:pt x="92" y="24"/>
                    <a:pt x="92" y="24"/>
                    <a:pt x="92" y="24"/>
                  </a:cubicBezTo>
                  <a:cubicBezTo>
                    <a:pt x="49" y="1"/>
                    <a:pt x="49" y="1"/>
                    <a:pt x="49" y="1"/>
                  </a:cubicBezTo>
                  <a:cubicBezTo>
                    <a:pt x="49" y="6"/>
                    <a:pt x="47" y="10"/>
                    <a:pt x="44" y="12"/>
                  </a:cubicBezTo>
                  <a:cubicBezTo>
                    <a:pt x="40" y="13"/>
                    <a:pt x="48" y="18"/>
                    <a:pt x="44" y="19"/>
                  </a:cubicBezTo>
                  <a:cubicBezTo>
                    <a:pt x="41" y="19"/>
                    <a:pt x="32" y="15"/>
                    <a:pt x="26" y="18"/>
                  </a:cubicBezTo>
                  <a:cubicBezTo>
                    <a:pt x="22" y="19"/>
                    <a:pt x="23" y="9"/>
                    <a:pt x="26" y="0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4" y="2"/>
                    <a:pt x="11" y="2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7"/>
                    <a:pt x="15" y="12"/>
                    <a:pt x="15" y="15"/>
                  </a:cubicBezTo>
                  <a:cubicBezTo>
                    <a:pt x="15" y="16"/>
                    <a:pt x="13" y="17"/>
                    <a:pt x="10" y="17"/>
                  </a:cubicBezTo>
                  <a:cubicBezTo>
                    <a:pt x="11" y="20"/>
                    <a:pt x="11" y="23"/>
                    <a:pt x="11" y="23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7" y="37"/>
                    <a:pt x="5" y="38"/>
                  </a:cubicBezTo>
                  <a:cubicBezTo>
                    <a:pt x="4" y="38"/>
                    <a:pt x="2" y="39"/>
                    <a:pt x="0" y="41"/>
                  </a:cubicBezTo>
                  <a:cubicBezTo>
                    <a:pt x="1" y="49"/>
                    <a:pt x="3" y="59"/>
                    <a:pt x="7" y="62"/>
                  </a:cubicBezTo>
                  <a:cubicBezTo>
                    <a:pt x="12" y="68"/>
                    <a:pt x="11" y="74"/>
                    <a:pt x="13" y="77"/>
                  </a:cubicBezTo>
                  <a:cubicBezTo>
                    <a:pt x="14" y="81"/>
                    <a:pt x="19" y="85"/>
                    <a:pt x="15" y="86"/>
                  </a:cubicBezTo>
                  <a:cubicBezTo>
                    <a:pt x="13" y="87"/>
                    <a:pt x="11" y="85"/>
                    <a:pt x="9" y="81"/>
                  </a:cubicBezTo>
                  <a:cubicBezTo>
                    <a:pt x="9" y="82"/>
                    <a:pt x="9" y="82"/>
                    <a:pt x="8" y="83"/>
                  </a:cubicBezTo>
                  <a:cubicBezTo>
                    <a:pt x="8" y="83"/>
                    <a:pt x="8" y="83"/>
                    <a:pt x="8" y="83"/>
                  </a:cubicBezTo>
                  <a:cubicBezTo>
                    <a:pt x="11" y="86"/>
                    <a:pt x="15" y="88"/>
                    <a:pt x="16" y="88"/>
                  </a:cubicBezTo>
                  <a:cubicBezTo>
                    <a:pt x="19" y="88"/>
                    <a:pt x="24" y="92"/>
                    <a:pt x="26" y="92"/>
                  </a:cubicBezTo>
                  <a:cubicBezTo>
                    <a:pt x="29" y="93"/>
                    <a:pt x="40" y="97"/>
                    <a:pt x="41" y="99"/>
                  </a:cubicBezTo>
                  <a:cubicBezTo>
                    <a:pt x="41" y="99"/>
                    <a:pt x="41" y="99"/>
                    <a:pt x="42" y="100"/>
                  </a:cubicBezTo>
                  <a:cubicBezTo>
                    <a:pt x="44" y="100"/>
                    <a:pt x="47" y="99"/>
                    <a:pt x="49" y="100"/>
                  </a:cubicBezTo>
                  <a:cubicBezTo>
                    <a:pt x="50" y="99"/>
                    <a:pt x="50" y="99"/>
                    <a:pt x="51" y="99"/>
                  </a:cubicBezTo>
                  <a:cubicBezTo>
                    <a:pt x="55" y="99"/>
                    <a:pt x="59" y="113"/>
                    <a:pt x="59" y="122"/>
                  </a:cubicBezTo>
                  <a:cubicBezTo>
                    <a:pt x="61" y="122"/>
                    <a:pt x="64" y="123"/>
                    <a:pt x="65" y="123"/>
                  </a:cubicBezTo>
                  <a:cubicBezTo>
                    <a:pt x="67" y="123"/>
                    <a:pt x="69" y="120"/>
                    <a:pt x="72" y="121"/>
                  </a:cubicBezTo>
                  <a:cubicBezTo>
                    <a:pt x="75" y="122"/>
                    <a:pt x="73" y="125"/>
                    <a:pt x="76" y="125"/>
                  </a:cubicBezTo>
                  <a:cubicBezTo>
                    <a:pt x="78" y="125"/>
                    <a:pt x="84" y="123"/>
                    <a:pt x="85" y="123"/>
                  </a:cubicBezTo>
                  <a:cubicBezTo>
                    <a:pt x="87" y="124"/>
                    <a:pt x="92" y="125"/>
                    <a:pt x="92" y="123"/>
                  </a:cubicBezTo>
                  <a:cubicBezTo>
                    <a:pt x="92" y="121"/>
                    <a:pt x="93" y="118"/>
                    <a:pt x="96" y="118"/>
                  </a:cubicBezTo>
                  <a:cubicBezTo>
                    <a:pt x="98" y="119"/>
                    <a:pt x="100" y="121"/>
                    <a:pt x="102" y="119"/>
                  </a:cubicBezTo>
                  <a:cubicBezTo>
                    <a:pt x="105" y="116"/>
                    <a:pt x="109" y="119"/>
                    <a:pt x="110" y="117"/>
                  </a:cubicBezTo>
                  <a:cubicBezTo>
                    <a:pt x="111" y="115"/>
                    <a:pt x="117" y="113"/>
                    <a:pt x="122" y="110"/>
                  </a:cubicBezTo>
                  <a:cubicBezTo>
                    <a:pt x="122" y="104"/>
                    <a:pt x="115" y="107"/>
                    <a:pt x="114" y="100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493" name="Freeform 162"/>
            <p:cNvSpPr/>
            <p:nvPr/>
          </p:nvSpPr>
          <p:spPr bwMode="auto">
            <a:xfrm>
              <a:off x="5867140" y="4238792"/>
              <a:ext cx="80504" cy="189632"/>
            </a:xfrm>
            <a:custGeom>
              <a:avLst/>
              <a:gdLst/>
              <a:ahLst/>
              <a:cxnLst>
                <a:cxn ang="0">
                  <a:pos x="34" y="57"/>
                </a:cxn>
                <a:cxn ang="0">
                  <a:pos x="27" y="51"/>
                </a:cxn>
                <a:cxn ang="0">
                  <a:pos x="27" y="53"/>
                </a:cxn>
                <a:cxn ang="0">
                  <a:pos x="15" y="35"/>
                </a:cxn>
                <a:cxn ang="0">
                  <a:pos x="16" y="15"/>
                </a:cxn>
                <a:cxn ang="0">
                  <a:pos x="13" y="1"/>
                </a:cxn>
                <a:cxn ang="0">
                  <a:pos x="6" y="1"/>
                </a:cxn>
                <a:cxn ang="0">
                  <a:pos x="10" y="12"/>
                </a:cxn>
                <a:cxn ang="0">
                  <a:pos x="6" y="14"/>
                </a:cxn>
                <a:cxn ang="0">
                  <a:pos x="7" y="32"/>
                </a:cxn>
                <a:cxn ang="0">
                  <a:pos x="2" y="35"/>
                </a:cxn>
                <a:cxn ang="0">
                  <a:pos x="0" y="46"/>
                </a:cxn>
                <a:cxn ang="0">
                  <a:pos x="2" y="51"/>
                </a:cxn>
                <a:cxn ang="0">
                  <a:pos x="2" y="51"/>
                </a:cxn>
                <a:cxn ang="0">
                  <a:pos x="10" y="57"/>
                </a:cxn>
                <a:cxn ang="0">
                  <a:pos x="19" y="58"/>
                </a:cxn>
                <a:cxn ang="0">
                  <a:pos x="17" y="73"/>
                </a:cxn>
                <a:cxn ang="0">
                  <a:pos x="27" y="86"/>
                </a:cxn>
                <a:cxn ang="0">
                  <a:pos x="28" y="76"/>
                </a:cxn>
                <a:cxn ang="0">
                  <a:pos x="34" y="69"/>
                </a:cxn>
                <a:cxn ang="0">
                  <a:pos x="34" y="57"/>
                </a:cxn>
              </a:cxnLst>
              <a:rect l="0" t="0" r="r" b="b"/>
              <a:pathLst>
                <a:path w="37" h="88">
                  <a:moveTo>
                    <a:pt x="34" y="57"/>
                  </a:moveTo>
                  <a:cubicBezTo>
                    <a:pt x="33" y="55"/>
                    <a:pt x="30" y="53"/>
                    <a:pt x="27" y="51"/>
                  </a:cubicBezTo>
                  <a:cubicBezTo>
                    <a:pt x="27" y="51"/>
                    <a:pt x="27" y="52"/>
                    <a:pt x="27" y="53"/>
                  </a:cubicBezTo>
                  <a:cubicBezTo>
                    <a:pt x="24" y="57"/>
                    <a:pt x="16" y="44"/>
                    <a:pt x="15" y="35"/>
                  </a:cubicBezTo>
                  <a:cubicBezTo>
                    <a:pt x="14" y="27"/>
                    <a:pt x="19" y="23"/>
                    <a:pt x="16" y="15"/>
                  </a:cubicBezTo>
                  <a:cubicBezTo>
                    <a:pt x="13" y="9"/>
                    <a:pt x="11" y="3"/>
                    <a:pt x="13" y="1"/>
                  </a:cubicBezTo>
                  <a:cubicBezTo>
                    <a:pt x="11" y="0"/>
                    <a:pt x="8" y="1"/>
                    <a:pt x="6" y="1"/>
                  </a:cubicBezTo>
                  <a:cubicBezTo>
                    <a:pt x="7" y="4"/>
                    <a:pt x="10" y="10"/>
                    <a:pt x="10" y="12"/>
                  </a:cubicBezTo>
                  <a:cubicBezTo>
                    <a:pt x="10" y="14"/>
                    <a:pt x="7" y="11"/>
                    <a:pt x="6" y="14"/>
                  </a:cubicBezTo>
                  <a:cubicBezTo>
                    <a:pt x="5" y="17"/>
                    <a:pt x="4" y="30"/>
                    <a:pt x="7" y="32"/>
                  </a:cubicBezTo>
                  <a:cubicBezTo>
                    <a:pt x="9" y="35"/>
                    <a:pt x="2" y="33"/>
                    <a:pt x="2" y="35"/>
                  </a:cubicBezTo>
                  <a:cubicBezTo>
                    <a:pt x="2" y="38"/>
                    <a:pt x="1" y="46"/>
                    <a:pt x="0" y="46"/>
                  </a:cubicBezTo>
                  <a:cubicBezTo>
                    <a:pt x="0" y="47"/>
                    <a:pt x="1" y="49"/>
                    <a:pt x="2" y="51"/>
                  </a:cubicBezTo>
                  <a:cubicBezTo>
                    <a:pt x="2" y="51"/>
                    <a:pt x="2" y="51"/>
                    <a:pt x="2" y="51"/>
                  </a:cubicBezTo>
                  <a:cubicBezTo>
                    <a:pt x="3" y="51"/>
                    <a:pt x="8" y="57"/>
                    <a:pt x="10" y="57"/>
                  </a:cubicBezTo>
                  <a:cubicBezTo>
                    <a:pt x="12" y="56"/>
                    <a:pt x="18" y="53"/>
                    <a:pt x="19" y="58"/>
                  </a:cubicBezTo>
                  <a:cubicBezTo>
                    <a:pt x="20" y="63"/>
                    <a:pt x="16" y="71"/>
                    <a:pt x="17" y="73"/>
                  </a:cubicBezTo>
                  <a:cubicBezTo>
                    <a:pt x="17" y="75"/>
                    <a:pt x="26" y="88"/>
                    <a:pt x="27" y="86"/>
                  </a:cubicBezTo>
                  <a:cubicBezTo>
                    <a:pt x="28" y="85"/>
                    <a:pt x="25" y="79"/>
                    <a:pt x="28" y="76"/>
                  </a:cubicBezTo>
                  <a:cubicBezTo>
                    <a:pt x="31" y="73"/>
                    <a:pt x="35" y="77"/>
                    <a:pt x="34" y="69"/>
                  </a:cubicBezTo>
                  <a:cubicBezTo>
                    <a:pt x="34" y="61"/>
                    <a:pt x="37" y="61"/>
                    <a:pt x="34" y="57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494" name="Freeform 163"/>
            <p:cNvSpPr/>
            <p:nvPr/>
          </p:nvSpPr>
          <p:spPr bwMode="auto">
            <a:xfrm>
              <a:off x="9053321" y="4510719"/>
              <a:ext cx="82293" cy="64403"/>
            </a:xfrm>
            <a:custGeom>
              <a:avLst/>
              <a:gdLst/>
              <a:ahLst/>
              <a:cxnLst>
                <a:cxn ang="0">
                  <a:pos x="1" y="5"/>
                </a:cxn>
                <a:cxn ang="0">
                  <a:pos x="34" y="27"/>
                </a:cxn>
                <a:cxn ang="0">
                  <a:pos x="1" y="5"/>
                </a:cxn>
              </a:cxnLst>
              <a:rect l="0" t="0" r="r" b="b"/>
              <a:pathLst>
                <a:path w="38" h="30">
                  <a:moveTo>
                    <a:pt x="1" y="5"/>
                  </a:moveTo>
                  <a:cubicBezTo>
                    <a:pt x="0" y="0"/>
                    <a:pt x="38" y="25"/>
                    <a:pt x="34" y="27"/>
                  </a:cubicBezTo>
                  <a:cubicBezTo>
                    <a:pt x="30" y="30"/>
                    <a:pt x="2" y="9"/>
                    <a:pt x="1" y="5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495" name="Freeform 164"/>
            <p:cNvSpPr/>
            <p:nvPr/>
          </p:nvSpPr>
          <p:spPr bwMode="auto">
            <a:xfrm>
              <a:off x="6729431" y="2945358"/>
              <a:ext cx="187844" cy="125228"/>
            </a:xfrm>
            <a:custGeom>
              <a:avLst/>
              <a:gdLst/>
              <a:ahLst/>
              <a:cxnLst>
                <a:cxn ang="0">
                  <a:pos x="71" y="47"/>
                </a:cxn>
                <a:cxn ang="0">
                  <a:pos x="75" y="51"/>
                </a:cxn>
                <a:cxn ang="0">
                  <a:pos x="83" y="53"/>
                </a:cxn>
                <a:cxn ang="0">
                  <a:pos x="87" y="52"/>
                </a:cxn>
                <a:cxn ang="0">
                  <a:pos x="84" y="37"/>
                </a:cxn>
                <a:cxn ang="0">
                  <a:pos x="73" y="30"/>
                </a:cxn>
                <a:cxn ang="0">
                  <a:pos x="72" y="20"/>
                </a:cxn>
                <a:cxn ang="0">
                  <a:pos x="57" y="21"/>
                </a:cxn>
                <a:cxn ang="0">
                  <a:pos x="47" y="19"/>
                </a:cxn>
                <a:cxn ang="0">
                  <a:pos x="37" y="19"/>
                </a:cxn>
                <a:cxn ang="0">
                  <a:pos x="21" y="18"/>
                </a:cxn>
                <a:cxn ang="0">
                  <a:pos x="29" y="11"/>
                </a:cxn>
                <a:cxn ang="0">
                  <a:pos x="33" y="11"/>
                </a:cxn>
                <a:cxn ang="0">
                  <a:pos x="37" y="2"/>
                </a:cxn>
                <a:cxn ang="0">
                  <a:pos x="29" y="4"/>
                </a:cxn>
                <a:cxn ang="0">
                  <a:pos x="20" y="6"/>
                </a:cxn>
                <a:cxn ang="0">
                  <a:pos x="15" y="12"/>
                </a:cxn>
                <a:cxn ang="0">
                  <a:pos x="11" y="18"/>
                </a:cxn>
                <a:cxn ang="0">
                  <a:pos x="1" y="22"/>
                </a:cxn>
                <a:cxn ang="0">
                  <a:pos x="8" y="31"/>
                </a:cxn>
                <a:cxn ang="0">
                  <a:pos x="9" y="41"/>
                </a:cxn>
                <a:cxn ang="0">
                  <a:pos x="4" y="52"/>
                </a:cxn>
                <a:cxn ang="0">
                  <a:pos x="10" y="53"/>
                </a:cxn>
                <a:cxn ang="0">
                  <a:pos x="21" y="50"/>
                </a:cxn>
                <a:cxn ang="0">
                  <a:pos x="32" y="44"/>
                </a:cxn>
                <a:cxn ang="0">
                  <a:pos x="42" y="35"/>
                </a:cxn>
                <a:cxn ang="0">
                  <a:pos x="47" y="44"/>
                </a:cxn>
                <a:cxn ang="0">
                  <a:pos x="47" y="57"/>
                </a:cxn>
                <a:cxn ang="0">
                  <a:pos x="52" y="58"/>
                </a:cxn>
                <a:cxn ang="0">
                  <a:pos x="58" y="56"/>
                </a:cxn>
                <a:cxn ang="0">
                  <a:pos x="71" y="47"/>
                </a:cxn>
              </a:cxnLst>
              <a:rect l="0" t="0" r="r" b="b"/>
              <a:pathLst>
                <a:path w="87" h="58">
                  <a:moveTo>
                    <a:pt x="71" y="47"/>
                  </a:moveTo>
                  <a:cubicBezTo>
                    <a:pt x="73" y="49"/>
                    <a:pt x="73" y="51"/>
                    <a:pt x="75" y="51"/>
                  </a:cubicBezTo>
                  <a:cubicBezTo>
                    <a:pt x="77" y="50"/>
                    <a:pt x="81" y="51"/>
                    <a:pt x="83" y="53"/>
                  </a:cubicBezTo>
                  <a:cubicBezTo>
                    <a:pt x="85" y="53"/>
                    <a:pt x="87" y="52"/>
                    <a:pt x="87" y="52"/>
                  </a:cubicBezTo>
                  <a:cubicBezTo>
                    <a:pt x="87" y="52"/>
                    <a:pt x="85" y="41"/>
                    <a:pt x="84" y="37"/>
                  </a:cubicBezTo>
                  <a:cubicBezTo>
                    <a:pt x="84" y="34"/>
                    <a:pt x="73" y="30"/>
                    <a:pt x="73" y="30"/>
                  </a:cubicBezTo>
                  <a:cubicBezTo>
                    <a:pt x="72" y="20"/>
                    <a:pt x="72" y="20"/>
                    <a:pt x="72" y="20"/>
                  </a:cubicBezTo>
                  <a:cubicBezTo>
                    <a:pt x="72" y="20"/>
                    <a:pt x="59" y="22"/>
                    <a:pt x="57" y="21"/>
                  </a:cubicBezTo>
                  <a:cubicBezTo>
                    <a:pt x="55" y="20"/>
                    <a:pt x="50" y="23"/>
                    <a:pt x="47" y="19"/>
                  </a:cubicBezTo>
                  <a:cubicBezTo>
                    <a:pt x="45" y="16"/>
                    <a:pt x="41" y="22"/>
                    <a:pt x="37" y="19"/>
                  </a:cubicBezTo>
                  <a:cubicBezTo>
                    <a:pt x="33" y="16"/>
                    <a:pt x="22" y="20"/>
                    <a:pt x="21" y="18"/>
                  </a:cubicBezTo>
                  <a:cubicBezTo>
                    <a:pt x="21" y="15"/>
                    <a:pt x="26" y="11"/>
                    <a:pt x="29" y="11"/>
                  </a:cubicBezTo>
                  <a:cubicBezTo>
                    <a:pt x="30" y="11"/>
                    <a:pt x="31" y="11"/>
                    <a:pt x="33" y="11"/>
                  </a:cubicBezTo>
                  <a:cubicBezTo>
                    <a:pt x="34" y="9"/>
                    <a:pt x="37" y="3"/>
                    <a:pt x="37" y="2"/>
                  </a:cubicBezTo>
                  <a:cubicBezTo>
                    <a:pt x="36" y="0"/>
                    <a:pt x="32" y="2"/>
                    <a:pt x="29" y="4"/>
                  </a:cubicBezTo>
                  <a:cubicBezTo>
                    <a:pt x="26" y="6"/>
                    <a:pt x="21" y="3"/>
                    <a:pt x="20" y="6"/>
                  </a:cubicBezTo>
                  <a:cubicBezTo>
                    <a:pt x="19" y="9"/>
                    <a:pt x="18" y="12"/>
                    <a:pt x="15" y="12"/>
                  </a:cubicBezTo>
                  <a:cubicBezTo>
                    <a:pt x="12" y="12"/>
                    <a:pt x="14" y="17"/>
                    <a:pt x="11" y="18"/>
                  </a:cubicBezTo>
                  <a:cubicBezTo>
                    <a:pt x="8" y="19"/>
                    <a:pt x="1" y="19"/>
                    <a:pt x="1" y="22"/>
                  </a:cubicBezTo>
                  <a:cubicBezTo>
                    <a:pt x="0" y="25"/>
                    <a:pt x="8" y="27"/>
                    <a:pt x="8" y="31"/>
                  </a:cubicBezTo>
                  <a:cubicBezTo>
                    <a:pt x="7" y="34"/>
                    <a:pt x="12" y="38"/>
                    <a:pt x="9" y="41"/>
                  </a:cubicBezTo>
                  <a:cubicBezTo>
                    <a:pt x="6" y="43"/>
                    <a:pt x="4" y="46"/>
                    <a:pt x="4" y="52"/>
                  </a:cubicBezTo>
                  <a:cubicBezTo>
                    <a:pt x="7" y="54"/>
                    <a:pt x="9" y="55"/>
                    <a:pt x="10" y="53"/>
                  </a:cubicBezTo>
                  <a:cubicBezTo>
                    <a:pt x="11" y="49"/>
                    <a:pt x="21" y="53"/>
                    <a:pt x="21" y="50"/>
                  </a:cubicBezTo>
                  <a:cubicBezTo>
                    <a:pt x="21" y="47"/>
                    <a:pt x="32" y="48"/>
                    <a:pt x="32" y="44"/>
                  </a:cubicBezTo>
                  <a:cubicBezTo>
                    <a:pt x="32" y="41"/>
                    <a:pt x="38" y="34"/>
                    <a:pt x="42" y="35"/>
                  </a:cubicBezTo>
                  <a:cubicBezTo>
                    <a:pt x="46" y="35"/>
                    <a:pt x="42" y="42"/>
                    <a:pt x="47" y="44"/>
                  </a:cubicBezTo>
                  <a:cubicBezTo>
                    <a:pt x="51" y="46"/>
                    <a:pt x="44" y="54"/>
                    <a:pt x="47" y="57"/>
                  </a:cubicBezTo>
                  <a:cubicBezTo>
                    <a:pt x="48" y="58"/>
                    <a:pt x="50" y="58"/>
                    <a:pt x="52" y="58"/>
                  </a:cubicBezTo>
                  <a:cubicBezTo>
                    <a:pt x="54" y="57"/>
                    <a:pt x="56" y="56"/>
                    <a:pt x="58" y="56"/>
                  </a:cubicBezTo>
                  <a:cubicBezTo>
                    <a:pt x="63" y="52"/>
                    <a:pt x="69" y="46"/>
                    <a:pt x="71" y="47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496" name="Freeform 165"/>
            <p:cNvSpPr/>
            <p:nvPr/>
          </p:nvSpPr>
          <p:spPr bwMode="auto">
            <a:xfrm>
              <a:off x="3169352" y="3371135"/>
              <a:ext cx="21468" cy="44725"/>
            </a:xfrm>
            <a:custGeom>
              <a:avLst/>
              <a:gdLst/>
              <a:ahLst/>
              <a:cxnLst>
                <a:cxn ang="0">
                  <a:pos x="8" y="19"/>
                </a:cxn>
                <a:cxn ang="0">
                  <a:pos x="4" y="15"/>
                </a:cxn>
                <a:cxn ang="0">
                  <a:pos x="0" y="7"/>
                </a:cxn>
                <a:cxn ang="0">
                  <a:pos x="4" y="4"/>
                </a:cxn>
                <a:cxn ang="0">
                  <a:pos x="5" y="12"/>
                </a:cxn>
                <a:cxn ang="0">
                  <a:pos x="8" y="19"/>
                </a:cxn>
              </a:cxnLst>
              <a:rect l="0" t="0" r="r" b="b"/>
              <a:pathLst>
                <a:path w="10" h="21">
                  <a:moveTo>
                    <a:pt x="8" y="19"/>
                  </a:moveTo>
                  <a:cubicBezTo>
                    <a:pt x="8" y="21"/>
                    <a:pt x="4" y="17"/>
                    <a:pt x="4" y="15"/>
                  </a:cubicBezTo>
                  <a:cubicBezTo>
                    <a:pt x="4" y="12"/>
                    <a:pt x="0" y="12"/>
                    <a:pt x="0" y="7"/>
                  </a:cubicBezTo>
                  <a:cubicBezTo>
                    <a:pt x="0" y="3"/>
                    <a:pt x="2" y="0"/>
                    <a:pt x="4" y="4"/>
                  </a:cubicBezTo>
                  <a:cubicBezTo>
                    <a:pt x="7" y="8"/>
                    <a:pt x="5" y="10"/>
                    <a:pt x="5" y="12"/>
                  </a:cubicBezTo>
                  <a:cubicBezTo>
                    <a:pt x="6" y="14"/>
                    <a:pt x="10" y="17"/>
                    <a:pt x="8" y="19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497" name="Freeform 166"/>
            <p:cNvSpPr/>
            <p:nvPr/>
          </p:nvSpPr>
          <p:spPr bwMode="auto">
            <a:xfrm>
              <a:off x="3570085" y="3739667"/>
              <a:ext cx="28624" cy="23257"/>
            </a:xfrm>
            <a:custGeom>
              <a:avLst/>
              <a:gdLst/>
              <a:ahLst/>
              <a:cxnLst>
                <a:cxn ang="0">
                  <a:pos x="3" y="10"/>
                </a:cxn>
                <a:cxn ang="0">
                  <a:pos x="2" y="4"/>
                </a:cxn>
                <a:cxn ang="0">
                  <a:pos x="11" y="2"/>
                </a:cxn>
                <a:cxn ang="0">
                  <a:pos x="11" y="8"/>
                </a:cxn>
                <a:cxn ang="0">
                  <a:pos x="3" y="10"/>
                </a:cxn>
              </a:cxnLst>
              <a:rect l="0" t="0" r="r" b="b"/>
              <a:pathLst>
                <a:path w="13" h="11">
                  <a:moveTo>
                    <a:pt x="3" y="10"/>
                  </a:moveTo>
                  <a:cubicBezTo>
                    <a:pt x="1" y="8"/>
                    <a:pt x="5" y="5"/>
                    <a:pt x="2" y="4"/>
                  </a:cubicBezTo>
                  <a:cubicBezTo>
                    <a:pt x="0" y="3"/>
                    <a:pt x="8" y="0"/>
                    <a:pt x="11" y="2"/>
                  </a:cubicBezTo>
                  <a:cubicBezTo>
                    <a:pt x="13" y="4"/>
                    <a:pt x="13" y="7"/>
                    <a:pt x="11" y="8"/>
                  </a:cubicBezTo>
                  <a:cubicBezTo>
                    <a:pt x="9" y="9"/>
                    <a:pt x="4" y="11"/>
                    <a:pt x="3" y="10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498" name="Freeform 167"/>
            <p:cNvSpPr/>
            <p:nvPr/>
          </p:nvSpPr>
          <p:spPr bwMode="auto">
            <a:xfrm>
              <a:off x="6131909" y="2932834"/>
              <a:ext cx="80504" cy="69771"/>
            </a:xfrm>
            <a:custGeom>
              <a:avLst/>
              <a:gdLst/>
              <a:ahLst/>
              <a:cxnLst>
                <a:cxn ang="0">
                  <a:pos x="35" y="26"/>
                </a:cxn>
                <a:cxn ang="0">
                  <a:pos x="28" y="17"/>
                </a:cxn>
                <a:cxn ang="0">
                  <a:pos x="24" y="8"/>
                </a:cxn>
                <a:cxn ang="0">
                  <a:pos x="21" y="2"/>
                </a:cxn>
                <a:cxn ang="0">
                  <a:pos x="11" y="1"/>
                </a:cxn>
                <a:cxn ang="0">
                  <a:pos x="0" y="3"/>
                </a:cxn>
                <a:cxn ang="0">
                  <a:pos x="2" y="12"/>
                </a:cxn>
                <a:cxn ang="0">
                  <a:pos x="11" y="16"/>
                </a:cxn>
                <a:cxn ang="0">
                  <a:pos x="13" y="20"/>
                </a:cxn>
                <a:cxn ang="0">
                  <a:pos x="14" y="20"/>
                </a:cxn>
                <a:cxn ang="0">
                  <a:pos x="17" y="22"/>
                </a:cxn>
                <a:cxn ang="0">
                  <a:pos x="22" y="25"/>
                </a:cxn>
                <a:cxn ang="0">
                  <a:pos x="28" y="27"/>
                </a:cxn>
                <a:cxn ang="0">
                  <a:pos x="30" y="33"/>
                </a:cxn>
                <a:cxn ang="0">
                  <a:pos x="37" y="31"/>
                </a:cxn>
                <a:cxn ang="0">
                  <a:pos x="35" y="26"/>
                </a:cxn>
              </a:cxnLst>
              <a:rect l="0" t="0" r="r" b="b"/>
              <a:pathLst>
                <a:path w="37" h="33">
                  <a:moveTo>
                    <a:pt x="35" y="26"/>
                  </a:moveTo>
                  <a:cubicBezTo>
                    <a:pt x="35" y="23"/>
                    <a:pt x="28" y="21"/>
                    <a:pt x="28" y="17"/>
                  </a:cubicBezTo>
                  <a:cubicBezTo>
                    <a:pt x="28" y="14"/>
                    <a:pt x="23" y="11"/>
                    <a:pt x="24" y="8"/>
                  </a:cubicBezTo>
                  <a:cubicBezTo>
                    <a:pt x="24" y="6"/>
                    <a:pt x="22" y="4"/>
                    <a:pt x="21" y="2"/>
                  </a:cubicBezTo>
                  <a:cubicBezTo>
                    <a:pt x="18" y="1"/>
                    <a:pt x="14" y="0"/>
                    <a:pt x="11" y="1"/>
                  </a:cubicBezTo>
                  <a:cubicBezTo>
                    <a:pt x="7" y="1"/>
                    <a:pt x="4" y="2"/>
                    <a:pt x="0" y="3"/>
                  </a:cubicBezTo>
                  <a:cubicBezTo>
                    <a:pt x="2" y="6"/>
                    <a:pt x="0" y="7"/>
                    <a:pt x="2" y="12"/>
                  </a:cubicBezTo>
                  <a:cubicBezTo>
                    <a:pt x="4" y="17"/>
                    <a:pt x="9" y="14"/>
                    <a:pt x="11" y="16"/>
                  </a:cubicBezTo>
                  <a:cubicBezTo>
                    <a:pt x="11" y="16"/>
                    <a:pt x="12" y="18"/>
                    <a:pt x="13" y="20"/>
                  </a:cubicBezTo>
                  <a:cubicBezTo>
                    <a:pt x="13" y="20"/>
                    <a:pt x="13" y="20"/>
                    <a:pt x="14" y="20"/>
                  </a:cubicBezTo>
                  <a:cubicBezTo>
                    <a:pt x="16" y="20"/>
                    <a:pt x="16" y="21"/>
                    <a:pt x="17" y="22"/>
                  </a:cubicBezTo>
                  <a:cubicBezTo>
                    <a:pt x="19" y="23"/>
                    <a:pt x="21" y="24"/>
                    <a:pt x="22" y="25"/>
                  </a:cubicBezTo>
                  <a:cubicBezTo>
                    <a:pt x="24" y="25"/>
                    <a:pt x="25" y="23"/>
                    <a:pt x="28" y="27"/>
                  </a:cubicBezTo>
                  <a:cubicBezTo>
                    <a:pt x="30" y="29"/>
                    <a:pt x="30" y="30"/>
                    <a:pt x="30" y="33"/>
                  </a:cubicBezTo>
                  <a:cubicBezTo>
                    <a:pt x="33" y="33"/>
                    <a:pt x="35" y="32"/>
                    <a:pt x="37" y="31"/>
                  </a:cubicBezTo>
                  <a:cubicBezTo>
                    <a:pt x="36" y="29"/>
                    <a:pt x="35" y="27"/>
                    <a:pt x="35" y="26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499" name="Freeform 168"/>
            <p:cNvSpPr>
              <a:spLocks noEditPoints="1"/>
            </p:cNvSpPr>
            <p:nvPr/>
          </p:nvSpPr>
          <p:spPr bwMode="auto">
            <a:xfrm>
              <a:off x="6169478" y="2916734"/>
              <a:ext cx="119862" cy="98396"/>
            </a:xfrm>
            <a:custGeom>
              <a:avLst/>
              <a:gdLst/>
              <a:ahLst/>
              <a:cxnLst>
                <a:cxn ang="0">
                  <a:pos x="53" y="15"/>
                </a:cxn>
                <a:cxn ang="0">
                  <a:pos x="43" y="2"/>
                </a:cxn>
                <a:cxn ang="0">
                  <a:pos x="35" y="8"/>
                </a:cxn>
                <a:cxn ang="0">
                  <a:pos x="30" y="8"/>
                </a:cxn>
                <a:cxn ang="0">
                  <a:pos x="22" y="2"/>
                </a:cxn>
                <a:cxn ang="0">
                  <a:pos x="18" y="0"/>
                </a:cxn>
                <a:cxn ang="0">
                  <a:pos x="16" y="4"/>
                </a:cxn>
                <a:cxn ang="0">
                  <a:pos x="20" y="9"/>
                </a:cxn>
                <a:cxn ang="0">
                  <a:pos x="11" y="9"/>
                </a:cxn>
                <a:cxn ang="0">
                  <a:pos x="3" y="6"/>
                </a:cxn>
                <a:cxn ang="0">
                  <a:pos x="7" y="15"/>
                </a:cxn>
                <a:cxn ang="0">
                  <a:pos x="11" y="24"/>
                </a:cxn>
                <a:cxn ang="0">
                  <a:pos x="18" y="33"/>
                </a:cxn>
                <a:cxn ang="0">
                  <a:pos x="20" y="38"/>
                </a:cxn>
                <a:cxn ang="0">
                  <a:pos x="34" y="30"/>
                </a:cxn>
                <a:cxn ang="0">
                  <a:pos x="36" y="40"/>
                </a:cxn>
                <a:cxn ang="0">
                  <a:pos x="44" y="46"/>
                </a:cxn>
                <a:cxn ang="0">
                  <a:pos x="46" y="39"/>
                </a:cxn>
                <a:cxn ang="0">
                  <a:pos x="53" y="15"/>
                </a:cxn>
                <a:cxn ang="0">
                  <a:pos x="5" y="32"/>
                </a:cxn>
                <a:cxn ang="0">
                  <a:pos x="0" y="29"/>
                </a:cxn>
                <a:cxn ang="0">
                  <a:pos x="3" y="35"/>
                </a:cxn>
                <a:cxn ang="0">
                  <a:pos x="11" y="40"/>
                </a:cxn>
                <a:cxn ang="0">
                  <a:pos x="13" y="40"/>
                </a:cxn>
                <a:cxn ang="0">
                  <a:pos x="11" y="34"/>
                </a:cxn>
                <a:cxn ang="0">
                  <a:pos x="5" y="32"/>
                </a:cxn>
              </a:cxnLst>
              <a:rect l="0" t="0" r="r" b="b"/>
              <a:pathLst>
                <a:path w="56" h="46">
                  <a:moveTo>
                    <a:pt x="53" y="15"/>
                  </a:moveTo>
                  <a:cubicBezTo>
                    <a:pt x="51" y="13"/>
                    <a:pt x="47" y="8"/>
                    <a:pt x="43" y="2"/>
                  </a:cubicBezTo>
                  <a:cubicBezTo>
                    <a:pt x="41" y="6"/>
                    <a:pt x="36" y="5"/>
                    <a:pt x="35" y="8"/>
                  </a:cubicBezTo>
                  <a:cubicBezTo>
                    <a:pt x="34" y="10"/>
                    <a:pt x="32" y="7"/>
                    <a:pt x="30" y="8"/>
                  </a:cubicBezTo>
                  <a:cubicBezTo>
                    <a:pt x="29" y="8"/>
                    <a:pt x="25" y="2"/>
                    <a:pt x="22" y="2"/>
                  </a:cubicBezTo>
                  <a:cubicBezTo>
                    <a:pt x="21" y="1"/>
                    <a:pt x="20" y="1"/>
                    <a:pt x="18" y="0"/>
                  </a:cubicBezTo>
                  <a:cubicBezTo>
                    <a:pt x="17" y="2"/>
                    <a:pt x="16" y="3"/>
                    <a:pt x="16" y="4"/>
                  </a:cubicBezTo>
                  <a:cubicBezTo>
                    <a:pt x="17" y="6"/>
                    <a:pt x="21" y="8"/>
                    <a:pt x="20" y="9"/>
                  </a:cubicBezTo>
                  <a:cubicBezTo>
                    <a:pt x="18" y="11"/>
                    <a:pt x="13" y="10"/>
                    <a:pt x="11" y="9"/>
                  </a:cubicBezTo>
                  <a:cubicBezTo>
                    <a:pt x="9" y="7"/>
                    <a:pt x="4" y="4"/>
                    <a:pt x="3" y="6"/>
                  </a:cubicBezTo>
                  <a:cubicBezTo>
                    <a:pt x="2" y="8"/>
                    <a:pt x="8" y="13"/>
                    <a:pt x="7" y="15"/>
                  </a:cubicBezTo>
                  <a:cubicBezTo>
                    <a:pt x="6" y="18"/>
                    <a:pt x="11" y="21"/>
                    <a:pt x="11" y="24"/>
                  </a:cubicBezTo>
                  <a:cubicBezTo>
                    <a:pt x="11" y="28"/>
                    <a:pt x="18" y="30"/>
                    <a:pt x="18" y="33"/>
                  </a:cubicBezTo>
                  <a:cubicBezTo>
                    <a:pt x="18" y="34"/>
                    <a:pt x="19" y="36"/>
                    <a:pt x="20" y="38"/>
                  </a:cubicBezTo>
                  <a:cubicBezTo>
                    <a:pt x="26" y="36"/>
                    <a:pt x="30" y="32"/>
                    <a:pt x="34" y="30"/>
                  </a:cubicBezTo>
                  <a:cubicBezTo>
                    <a:pt x="39" y="27"/>
                    <a:pt x="37" y="38"/>
                    <a:pt x="36" y="40"/>
                  </a:cubicBezTo>
                  <a:cubicBezTo>
                    <a:pt x="35" y="41"/>
                    <a:pt x="40" y="44"/>
                    <a:pt x="44" y="46"/>
                  </a:cubicBezTo>
                  <a:cubicBezTo>
                    <a:pt x="44" y="43"/>
                    <a:pt x="44" y="41"/>
                    <a:pt x="46" y="39"/>
                  </a:cubicBezTo>
                  <a:cubicBezTo>
                    <a:pt x="52" y="32"/>
                    <a:pt x="56" y="21"/>
                    <a:pt x="53" y="15"/>
                  </a:cubicBezTo>
                  <a:close/>
                  <a:moveTo>
                    <a:pt x="5" y="32"/>
                  </a:moveTo>
                  <a:cubicBezTo>
                    <a:pt x="4" y="31"/>
                    <a:pt x="2" y="30"/>
                    <a:pt x="0" y="29"/>
                  </a:cubicBezTo>
                  <a:cubicBezTo>
                    <a:pt x="0" y="31"/>
                    <a:pt x="0" y="34"/>
                    <a:pt x="3" y="35"/>
                  </a:cubicBezTo>
                  <a:cubicBezTo>
                    <a:pt x="8" y="37"/>
                    <a:pt x="1" y="38"/>
                    <a:pt x="11" y="40"/>
                  </a:cubicBezTo>
                  <a:cubicBezTo>
                    <a:pt x="12" y="40"/>
                    <a:pt x="12" y="40"/>
                    <a:pt x="13" y="40"/>
                  </a:cubicBezTo>
                  <a:cubicBezTo>
                    <a:pt x="13" y="37"/>
                    <a:pt x="13" y="36"/>
                    <a:pt x="11" y="34"/>
                  </a:cubicBezTo>
                  <a:cubicBezTo>
                    <a:pt x="8" y="30"/>
                    <a:pt x="7" y="32"/>
                    <a:pt x="5" y="32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500" name="Freeform 169"/>
            <p:cNvSpPr/>
            <p:nvPr/>
          </p:nvSpPr>
          <p:spPr bwMode="auto">
            <a:xfrm>
              <a:off x="6554110" y="3018705"/>
              <a:ext cx="348852" cy="248670"/>
            </a:xfrm>
            <a:custGeom>
              <a:avLst/>
              <a:gdLst/>
              <a:ahLst/>
              <a:cxnLst>
                <a:cxn ang="0">
                  <a:pos x="156" y="17"/>
                </a:cxn>
                <a:cxn ang="0">
                  <a:pos x="152" y="13"/>
                </a:cxn>
                <a:cxn ang="0">
                  <a:pos x="139" y="22"/>
                </a:cxn>
                <a:cxn ang="0">
                  <a:pos x="134" y="24"/>
                </a:cxn>
                <a:cxn ang="0">
                  <a:pos x="128" y="23"/>
                </a:cxn>
                <a:cxn ang="0">
                  <a:pos x="128" y="10"/>
                </a:cxn>
                <a:cxn ang="0">
                  <a:pos x="123" y="1"/>
                </a:cxn>
                <a:cxn ang="0">
                  <a:pos x="113" y="10"/>
                </a:cxn>
                <a:cxn ang="0">
                  <a:pos x="102" y="16"/>
                </a:cxn>
                <a:cxn ang="0">
                  <a:pos x="91" y="19"/>
                </a:cxn>
                <a:cxn ang="0">
                  <a:pos x="81" y="16"/>
                </a:cxn>
                <a:cxn ang="0">
                  <a:pos x="72" y="13"/>
                </a:cxn>
                <a:cxn ang="0">
                  <a:pos x="62" y="11"/>
                </a:cxn>
                <a:cxn ang="0">
                  <a:pos x="53" y="17"/>
                </a:cxn>
                <a:cxn ang="0">
                  <a:pos x="47" y="28"/>
                </a:cxn>
                <a:cxn ang="0">
                  <a:pos x="31" y="37"/>
                </a:cxn>
                <a:cxn ang="0">
                  <a:pos x="21" y="41"/>
                </a:cxn>
                <a:cxn ang="0">
                  <a:pos x="13" y="38"/>
                </a:cxn>
                <a:cxn ang="0">
                  <a:pos x="8" y="44"/>
                </a:cxn>
                <a:cxn ang="0">
                  <a:pos x="3" y="53"/>
                </a:cxn>
                <a:cxn ang="0">
                  <a:pos x="2" y="62"/>
                </a:cxn>
                <a:cxn ang="0">
                  <a:pos x="2" y="74"/>
                </a:cxn>
                <a:cxn ang="0">
                  <a:pos x="4" y="87"/>
                </a:cxn>
                <a:cxn ang="0">
                  <a:pos x="15" y="93"/>
                </a:cxn>
                <a:cxn ang="0">
                  <a:pos x="3" y="109"/>
                </a:cxn>
                <a:cxn ang="0">
                  <a:pos x="6" y="113"/>
                </a:cxn>
                <a:cxn ang="0">
                  <a:pos x="23" y="115"/>
                </a:cxn>
                <a:cxn ang="0">
                  <a:pos x="68" y="109"/>
                </a:cxn>
                <a:cxn ang="0">
                  <a:pos x="67" y="98"/>
                </a:cxn>
                <a:cxn ang="0">
                  <a:pos x="76" y="93"/>
                </a:cxn>
                <a:cxn ang="0">
                  <a:pos x="84" y="91"/>
                </a:cxn>
                <a:cxn ang="0">
                  <a:pos x="96" y="87"/>
                </a:cxn>
                <a:cxn ang="0">
                  <a:pos x="101" y="82"/>
                </a:cxn>
                <a:cxn ang="0">
                  <a:pos x="105" y="70"/>
                </a:cxn>
                <a:cxn ang="0">
                  <a:pos x="113" y="65"/>
                </a:cxn>
                <a:cxn ang="0">
                  <a:pos x="109" y="58"/>
                </a:cxn>
                <a:cxn ang="0">
                  <a:pos x="122" y="58"/>
                </a:cxn>
                <a:cxn ang="0">
                  <a:pos x="123" y="49"/>
                </a:cxn>
                <a:cxn ang="0">
                  <a:pos x="128" y="41"/>
                </a:cxn>
                <a:cxn ang="0">
                  <a:pos x="126" y="34"/>
                </a:cxn>
                <a:cxn ang="0">
                  <a:pos x="128" y="29"/>
                </a:cxn>
                <a:cxn ang="0">
                  <a:pos x="129" y="28"/>
                </a:cxn>
                <a:cxn ang="0">
                  <a:pos x="135" y="26"/>
                </a:cxn>
                <a:cxn ang="0">
                  <a:pos x="150" y="21"/>
                </a:cxn>
                <a:cxn ang="0">
                  <a:pos x="162" y="18"/>
                </a:cxn>
                <a:cxn ang="0">
                  <a:pos x="156" y="17"/>
                </a:cxn>
              </a:cxnLst>
              <a:rect l="0" t="0" r="r" b="b"/>
              <a:pathLst>
                <a:path w="162" h="116">
                  <a:moveTo>
                    <a:pt x="156" y="17"/>
                  </a:moveTo>
                  <a:cubicBezTo>
                    <a:pt x="154" y="17"/>
                    <a:pt x="154" y="15"/>
                    <a:pt x="152" y="13"/>
                  </a:cubicBezTo>
                  <a:cubicBezTo>
                    <a:pt x="150" y="12"/>
                    <a:pt x="144" y="18"/>
                    <a:pt x="139" y="22"/>
                  </a:cubicBezTo>
                  <a:cubicBezTo>
                    <a:pt x="137" y="22"/>
                    <a:pt x="135" y="23"/>
                    <a:pt x="134" y="24"/>
                  </a:cubicBezTo>
                  <a:cubicBezTo>
                    <a:pt x="131" y="24"/>
                    <a:pt x="129" y="24"/>
                    <a:pt x="128" y="23"/>
                  </a:cubicBezTo>
                  <a:cubicBezTo>
                    <a:pt x="125" y="20"/>
                    <a:pt x="132" y="12"/>
                    <a:pt x="128" y="10"/>
                  </a:cubicBezTo>
                  <a:cubicBezTo>
                    <a:pt x="123" y="8"/>
                    <a:pt x="127" y="1"/>
                    <a:pt x="123" y="1"/>
                  </a:cubicBezTo>
                  <a:cubicBezTo>
                    <a:pt x="119" y="0"/>
                    <a:pt x="113" y="7"/>
                    <a:pt x="113" y="10"/>
                  </a:cubicBezTo>
                  <a:cubicBezTo>
                    <a:pt x="113" y="14"/>
                    <a:pt x="102" y="13"/>
                    <a:pt x="102" y="16"/>
                  </a:cubicBezTo>
                  <a:cubicBezTo>
                    <a:pt x="102" y="19"/>
                    <a:pt x="92" y="15"/>
                    <a:pt x="91" y="19"/>
                  </a:cubicBezTo>
                  <a:cubicBezTo>
                    <a:pt x="89" y="22"/>
                    <a:pt x="84" y="16"/>
                    <a:pt x="81" y="16"/>
                  </a:cubicBezTo>
                  <a:cubicBezTo>
                    <a:pt x="78" y="16"/>
                    <a:pt x="76" y="12"/>
                    <a:pt x="72" y="13"/>
                  </a:cubicBezTo>
                  <a:cubicBezTo>
                    <a:pt x="68" y="14"/>
                    <a:pt x="65" y="12"/>
                    <a:pt x="62" y="11"/>
                  </a:cubicBezTo>
                  <a:cubicBezTo>
                    <a:pt x="59" y="11"/>
                    <a:pt x="57" y="18"/>
                    <a:pt x="53" y="17"/>
                  </a:cubicBezTo>
                  <a:cubicBezTo>
                    <a:pt x="50" y="15"/>
                    <a:pt x="48" y="23"/>
                    <a:pt x="47" y="28"/>
                  </a:cubicBezTo>
                  <a:cubicBezTo>
                    <a:pt x="45" y="32"/>
                    <a:pt x="30" y="32"/>
                    <a:pt x="31" y="37"/>
                  </a:cubicBezTo>
                  <a:cubicBezTo>
                    <a:pt x="31" y="42"/>
                    <a:pt x="22" y="44"/>
                    <a:pt x="21" y="41"/>
                  </a:cubicBezTo>
                  <a:cubicBezTo>
                    <a:pt x="20" y="38"/>
                    <a:pt x="14" y="39"/>
                    <a:pt x="13" y="38"/>
                  </a:cubicBezTo>
                  <a:cubicBezTo>
                    <a:pt x="11" y="38"/>
                    <a:pt x="7" y="39"/>
                    <a:pt x="8" y="44"/>
                  </a:cubicBezTo>
                  <a:cubicBezTo>
                    <a:pt x="8" y="48"/>
                    <a:pt x="4" y="51"/>
                    <a:pt x="3" y="53"/>
                  </a:cubicBezTo>
                  <a:cubicBezTo>
                    <a:pt x="3" y="54"/>
                    <a:pt x="0" y="60"/>
                    <a:pt x="2" y="62"/>
                  </a:cubicBezTo>
                  <a:cubicBezTo>
                    <a:pt x="4" y="65"/>
                    <a:pt x="0" y="70"/>
                    <a:pt x="2" y="74"/>
                  </a:cubicBezTo>
                  <a:cubicBezTo>
                    <a:pt x="4" y="79"/>
                    <a:pt x="3" y="86"/>
                    <a:pt x="4" y="87"/>
                  </a:cubicBezTo>
                  <a:cubicBezTo>
                    <a:pt x="5" y="89"/>
                    <a:pt x="13" y="88"/>
                    <a:pt x="15" y="93"/>
                  </a:cubicBezTo>
                  <a:cubicBezTo>
                    <a:pt x="17" y="98"/>
                    <a:pt x="4" y="107"/>
                    <a:pt x="3" y="109"/>
                  </a:cubicBezTo>
                  <a:cubicBezTo>
                    <a:pt x="3" y="110"/>
                    <a:pt x="4" y="112"/>
                    <a:pt x="6" y="113"/>
                  </a:cubicBezTo>
                  <a:cubicBezTo>
                    <a:pt x="11" y="113"/>
                    <a:pt x="17" y="114"/>
                    <a:pt x="23" y="115"/>
                  </a:cubicBezTo>
                  <a:cubicBezTo>
                    <a:pt x="30" y="116"/>
                    <a:pt x="68" y="111"/>
                    <a:pt x="68" y="109"/>
                  </a:cubicBezTo>
                  <a:cubicBezTo>
                    <a:pt x="69" y="108"/>
                    <a:pt x="67" y="100"/>
                    <a:pt x="67" y="98"/>
                  </a:cubicBezTo>
                  <a:cubicBezTo>
                    <a:pt x="68" y="96"/>
                    <a:pt x="72" y="92"/>
                    <a:pt x="76" y="93"/>
                  </a:cubicBezTo>
                  <a:cubicBezTo>
                    <a:pt x="80" y="93"/>
                    <a:pt x="84" y="94"/>
                    <a:pt x="84" y="91"/>
                  </a:cubicBezTo>
                  <a:cubicBezTo>
                    <a:pt x="84" y="88"/>
                    <a:pt x="95" y="84"/>
                    <a:pt x="96" y="87"/>
                  </a:cubicBezTo>
                  <a:cubicBezTo>
                    <a:pt x="97" y="89"/>
                    <a:pt x="101" y="88"/>
                    <a:pt x="101" y="82"/>
                  </a:cubicBezTo>
                  <a:cubicBezTo>
                    <a:pt x="102" y="75"/>
                    <a:pt x="101" y="70"/>
                    <a:pt x="105" y="70"/>
                  </a:cubicBezTo>
                  <a:cubicBezTo>
                    <a:pt x="109" y="69"/>
                    <a:pt x="113" y="67"/>
                    <a:pt x="113" y="65"/>
                  </a:cubicBezTo>
                  <a:cubicBezTo>
                    <a:pt x="112" y="63"/>
                    <a:pt x="108" y="59"/>
                    <a:pt x="109" y="58"/>
                  </a:cubicBezTo>
                  <a:cubicBezTo>
                    <a:pt x="110" y="56"/>
                    <a:pt x="120" y="61"/>
                    <a:pt x="122" y="58"/>
                  </a:cubicBezTo>
                  <a:cubicBezTo>
                    <a:pt x="123" y="55"/>
                    <a:pt x="121" y="52"/>
                    <a:pt x="123" y="49"/>
                  </a:cubicBezTo>
                  <a:cubicBezTo>
                    <a:pt x="124" y="46"/>
                    <a:pt x="128" y="44"/>
                    <a:pt x="128" y="41"/>
                  </a:cubicBezTo>
                  <a:cubicBezTo>
                    <a:pt x="128" y="38"/>
                    <a:pt x="128" y="37"/>
                    <a:pt x="126" y="34"/>
                  </a:cubicBezTo>
                  <a:cubicBezTo>
                    <a:pt x="124" y="32"/>
                    <a:pt x="125" y="29"/>
                    <a:pt x="128" y="29"/>
                  </a:cubicBezTo>
                  <a:cubicBezTo>
                    <a:pt x="128" y="28"/>
                    <a:pt x="129" y="28"/>
                    <a:pt x="129" y="28"/>
                  </a:cubicBezTo>
                  <a:cubicBezTo>
                    <a:pt x="132" y="27"/>
                    <a:pt x="134" y="27"/>
                    <a:pt x="135" y="26"/>
                  </a:cubicBezTo>
                  <a:cubicBezTo>
                    <a:pt x="139" y="23"/>
                    <a:pt x="147" y="20"/>
                    <a:pt x="150" y="21"/>
                  </a:cubicBezTo>
                  <a:cubicBezTo>
                    <a:pt x="153" y="22"/>
                    <a:pt x="158" y="21"/>
                    <a:pt x="162" y="18"/>
                  </a:cubicBezTo>
                  <a:cubicBezTo>
                    <a:pt x="160" y="17"/>
                    <a:pt x="157" y="16"/>
                    <a:pt x="156" y="17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501" name="Freeform 170"/>
            <p:cNvSpPr/>
            <p:nvPr/>
          </p:nvSpPr>
          <p:spPr bwMode="auto">
            <a:xfrm>
              <a:off x="6568422" y="3056275"/>
              <a:ext cx="400733" cy="361375"/>
            </a:xfrm>
            <a:custGeom>
              <a:avLst/>
              <a:gdLst/>
              <a:ahLst/>
              <a:cxnLst>
                <a:cxn ang="0">
                  <a:pos x="172" y="9"/>
                </a:cxn>
                <a:cxn ang="0">
                  <a:pos x="158" y="1"/>
                </a:cxn>
                <a:cxn ang="0">
                  <a:pos x="144" y="3"/>
                </a:cxn>
                <a:cxn ang="0">
                  <a:pos x="123" y="10"/>
                </a:cxn>
                <a:cxn ang="0">
                  <a:pos x="120" y="16"/>
                </a:cxn>
                <a:cxn ang="0">
                  <a:pos x="117" y="31"/>
                </a:cxn>
                <a:cxn ang="0">
                  <a:pos x="103" y="40"/>
                </a:cxn>
                <a:cxn ang="0">
                  <a:pos x="99" y="52"/>
                </a:cxn>
                <a:cxn ang="0">
                  <a:pos x="90" y="69"/>
                </a:cxn>
                <a:cxn ang="0">
                  <a:pos x="70" y="75"/>
                </a:cxn>
                <a:cxn ang="0">
                  <a:pos x="62" y="91"/>
                </a:cxn>
                <a:cxn ang="0">
                  <a:pos x="0" y="95"/>
                </a:cxn>
                <a:cxn ang="0">
                  <a:pos x="17" y="111"/>
                </a:cxn>
                <a:cxn ang="0">
                  <a:pos x="25" y="132"/>
                </a:cxn>
                <a:cxn ang="0">
                  <a:pos x="7" y="146"/>
                </a:cxn>
                <a:cxn ang="0">
                  <a:pos x="29" y="148"/>
                </a:cxn>
                <a:cxn ang="0">
                  <a:pos x="55" y="146"/>
                </a:cxn>
                <a:cxn ang="0">
                  <a:pos x="70" y="155"/>
                </a:cxn>
                <a:cxn ang="0">
                  <a:pos x="82" y="167"/>
                </a:cxn>
                <a:cxn ang="0">
                  <a:pos x="84" y="167"/>
                </a:cxn>
                <a:cxn ang="0">
                  <a:pos x="105" y="160"/>
                </a:cxn>
                <a:cxn ang="0">
                  <a:pos x="110" y="147"/>
                </a:cxn>
                <a:cxn ang="0">
                  <a:pos x="98" y="128"/>
                </a:cxn>
                <a:cxn ang="0">
                  <a:pos x="114" y="118"/>
                </a:cxn>
                <a:cxn ang="0">
                  <a:pos x="128" y="109"/>
                </a:cxn>
                <a:cxn ang="0">
                  <a:pos x="142" y="91"/>
                </a:cxn>
                <a:cxn ang="0">
                  <a:pos x="154" y="80"/>
                </a:cxn>
                <a:cxn ang="0">
                  <a:pos x="162" y="63"/>
                </a:cxn>
                <a:cxn ang="0">
                  <a:pos x="150" y="47"/>
                </a:cxn>
                <a:cxn ang="0">
                  <a:pos x="154" y="30"/>
                </a:cxn>
                <a:cxn ang="0">
                  <a:pos x="182" y="29"/>
                </a:cxn>
                <a:cxn ang="0">
                  <a:pos x="177" y="17"/>
                </a:cxn>
              </a:cxnLst>
              <a:rect l="0" t="0" r="r" b="b"/>
              <a:pathLst>
                <a:path w="186" h="168">
                  <a:moveTo>
                    <a:pt x="177" y="17"/>
                  </a:moveTo>
                  <a:cubicBezTo>
                    <a:pt x="172" y="15"/>
                    <a:pt x="172" y="10"/>
                    <a:pt x="172" y="9"/>
                  </a:cubicBezTo>
                  <a:cubicBezTo>
                    <a:pt x="172" y="7"/>
                    <a:pt x="166" y="4"/>
                    <a:pt x="161" y="0"/>
                  </a:cubicBezTo>
                  <a:cubicBezTo>
                    <a:pt x="161" y="1"/>
                    <a:pt x="159" y="1"/>
                    <a:pt x="158" y="1"/>
                  </a:cubicBezTo>
                  <a:cubicBezTo>
                    <a:pt x="157" y="1"/>
                    <a:pt x="157" y="0"/>
                    <a:pt x="156" y="0"/>
                  </a:cubicBezTo>
                  <a:cubicBezTo>
                    <a:pt x="152" y="3"/>
                    <a:pt x="147" y="4"/>
                    <a:pt x="144" y="3"/>
                  </a:cubicBezTo>
                  <a:cubicBezTo>
                    <a:pt x="141" y="2"/>
                    <a:pt x="133" y="5"/>
                    <a:pt x="129" y="8"/>
                  </a:cubicBezTo>
                  <a:cubicBezTo>
                    <a:pt x="128" y="9"/>
                    <a:pt x="126" y="9"/>
                    <a:pt x="123" y="10"/>
                  </a:cubicBezTo>
                  <a:cubicBezTo>
                    <a:pt x="123" y="10"/>
                    <a:pt x="122" y="10"/>
                    <a:pt x="122" y="11"/>
                  </a:cubicBezTo>
                  <a:cubicBezTo>
                    <a:pt x="119" y="11"/>
                    <a:pt x="118" y="14"/>
                    <a:pt x="120" y="16"/>
                  </a:cubicBezTo>
                  <a:cubicBezTo>
                    <a:pt x="122" y="19"/>
                    <a:pt x="122" y="20"/>
                    <a:pt x="122" y="23"/>
                  </a:cubicBezTo>
                  <a:cubicBezTo>
                    <a:pt x="122" y="26"/>
                    <a:pt x="118" y="28"/>
                    <a:pt x="117" y="31"/>
                  </a:cubicBezTo>
                  <a:cubicBezTo>
                    <a:pt x="115" y="34"/>
                    <a:pt x="117" y="37"/>
                    <a:pt x="116" y="40"/>
                  </a:cubicBezTo>
                  <a:cubicBezTo>
                    <a:pt x="114" y="43"/>
                    <a:pt x="104" y="38"/>
                    <a:pt x="103" y="40"/>
                  </a:cubicBezTo>
                  <a:cubicBezTo>
                    <a:pt x="102" y="41"/>
                    <a:pt x="106" y="45"/>
                    <a:pt x="107" y="47"/>
                  </a:cubicBezTo>
                  <a:cubicBezTo>
                    <a:pt x="107" y="49"/>
                    <a:pt x="103" y="51"/>
                    <a:pt x="99" y="52"/>
                  </a:cubicBezTo>
                  <a:cubicBezTo>
                    <a:pt x="95" y="52"/>
                    <a:pt x="96" y="57"/>
                    <a:pt x="95" y="64"/>
                  </a:cubicBezTo>
                  <a:cubicBezTo>
                    <a:pt x="95" y="70"/>
                    <a:pt x="91" y="71"/>
                    <a:pt x="90" y="69"/>
                  </a:cubicBezTo>
                  <a:cubicBezTo>
                    <a:pt x="89" y="66"/>
                    <a:pt x="78" y="70"/>
                    <a:pt x="78" y="73"/>
                  </a:cubicBezTo>
                  <a:cubicBezTo>
                    <a:pt x="78" y="76"/>
                    <a:pt x="74" y="75"/>
                    <a:pt x="70" y="75"/>
                  </a:cubicBezTo>
                  <a:cubicBezTo>
                    <a:pt x="66" y="74"/>
                    <a:pt x="62" y="78"/>
                    <a:pt x="61" y="80"/>
                  </a:cubicBezTo>
                  <a:cubicBezTo>
                    <a:pt x="61" y="82"/>
                    <a:pt x="63" y="90"/>
                    <a:pt x="62" y="91"/>
                  </a:cubicBezTo>
                  <a:cubicBezTo>
                    <a:pt x="62" y="93"/>
                    <a:pt x="24" y="98"/>
                    <a:pt x="17" y="97"/>
                  </a:cubicBezTo>
                  <a:cubicBezTo>
                    <a:pt x="11" y="96"/>
                    <a:pt x="5" y="95"/>
                    <a:pt x="0" y="95"/>
                  </a:cubicBezTo>
                  <a:cubicBezTo>
                    <a:pt x="2" y="97"/>
                    <a:pt x="4" y="99"/>
                    <a:pt x="5" y="101"/>
                  </a:cubicBezTo>
                  <a:cubicBezTo>
                    <a:pt x="6" y="105"/>
                    <a:pt x="11" y="109"/>
                    <a:pt x="17" y="111"/>
                  </a:cubicBezTo>
                  <a:cubicBezTo>
                    <a:pt x="22" y="113"/>
                    <a:pt x="19" y="122"/>
                    <a:pt x="22" y="123"/>
                  </a:cubicBezTo>
                  <a:cubicBezTo>
                    <a:pt x="25" y="124"/>
                    <a:pt x="28" y="131"/>
                    <a:pt x="25" y="132"/>
                  </a:cubicBezTo>
                  <a:cubicBezTo>
                    <a:pt x="21" y="132"/>
                    <a:pt x="18" y="133"/>
                    <a:pt x="14" y="135"/>
                  </a:cubicBezTo>
                  <a:cubicBezTo>
                    <a:pt x="11" y="137"/>
                    <a:pt x="7" y="141"/>
                    <a:pt x="7" y="146"/>
                  </a:cubicBezTo>
                  <a:cubicBezTo>
                    <a:pt x="7" y="147"/>
                    <a:pt x="7" y="148"/>
                    <a:pt x="7" y="149"/>
                  </a:cubicBezTo>
                  <a:cubicBezTo>
                    <a:pt x="17" y="149"/>
                    <a:pt x="27" y="149"/>
                    <a:pt x="29" y="148"/>
                  </a:cubicBezTo>
                  <a:cubicBezTo>
                    <a:pt x="30" y="146"/>
                    <a:pt x="35" y="145"/>
                    <a:pt x="37" y="146"/>
                  </a:cubicBezTo>
                  <a:cubicBezTo>
                    <a:pt x="40" y="148"/>
                    <a:pt x="51" y="149"/>
                    <a:pt x="55" y="146"/>
                  </a:cubicBezTo>
                  <a:cubicBezTo>
                    <a:pt x="61" y="143"/>
                    <a:pt x="64" y="146"/>
                    <a:pt x="64" y="149"/>
                  </a:cubicBezTo>
                  <a:cubicBezTo>
                    <a:pt x="65" y="152"/>
                    <a:pt x="67" y="153"/>
                    <a:pt x="70" y="155"/>
                  </a:cubicBezTo>
                  <a:cubicBezTo>
                    <a:pt x="72" y="157"/>
                    <a:pt x="70" y="160"/>
                    <a:pt x="72" y="163"/>
                  </a:cubicBezTo>
                  <a:cubicBezTo>
                    <a:pt x="74" y="165"/>
                    <a:pt x="77" y="165"/>
                    <a:pt x="82" y="167"/>
                  </a:cubicBezTo>
                  <a:cubicBezTo>
                    <a:pt x="82" y="167"/>
                    <a:pt x="83" y="168"/>
                    <a:pt x="83" y="168"/>
                  </a:cubicBezTo>
                  <a:cubicBezTo>
                    <a:pt x="84" y="168"/>
                    <a:pt x="84" y="168"/>
                    <a:pt x="84" y="167"/>
                  </a:cubicBezTo>
                  <a:cubicBezTo>
                    <a:pt x="87" y="164"/>
                    <a:pt x="87" y="159"/>
                    <a:pt x="94" y="160"/>
                  </a:cubicBezTo>
                  <a:cubicBezTo>
                    <a:pt x="102" y="162"/>
                    <a:pt x="101" y="159"/>
                    <a:pt x="105" y="160"/>
                  </a:cubicBezTo>
                  <a:cubicBezTo>
                    <a:pt x="109" y="161"/>
                    <a:pt x="112" y="160"/>
                    <a:pt x="114" y="158"/>
                  </a:cubicBezTo>
                  <a:cubicBezTo>
                    <a:pt x="115" y="155"/>
                    <a:pt x="112" y="150"/>
                    <a:pt x="110" y="147"/>
                  </a:cubicBezTo>
                  <a:cubicBezTo>
                    <a:pt x="107" y="145"/>
                    <a:pt x="104" y="140"/>
                    <a:pt x="105" y="136"/>
                  </a:cubicBezTo>
                  <a:cubicBezTo>
                    <a:pt x="105" y="131"/>
                    <a:pt x="98" y="131"/>
                    <a:pt x="98" y="128"/>
                  </a:cubicBezTo>
                  <a:cubicBezTo>
                    <a:pt x="98" y="124"/>
                    <a:pt x="105" y="118"/>
                    <a:pt x="106" y="117"/>
                  </a:cubicBezTo>
                  <a:cubicBezTo>
                    <a:pt x="107" y="116"/>
                    <a:pt x="113" y="121"/>
                    <a:pt x="114" y="118"/>
                  </a:cubicBezTo>
                  <a:cubicBezTo>
                    <a:pt x="116" y="115"/>
                    <a:pt x="120" y="117"/>
                    <a:pt x="122" y="117"/>
                  </a:cubicBezTo>
                  <a:cubicBezTo>
                    <a:pt x="124" y="118"/>
                    <a:pt x="128" y="113"/>
                    <a:pt x="128" y="109"/>
                  </a:cubicBezTo>
                  <a:cubicBezTo>
                    <a:pt x="129" y="105"/>
                    <a:pt x="136" y="105"/>
                    <a:pt x="138" y="103"/>
                  </a:cubicBezTo>
                  <a:cubicBezTo>
                    <a:pt x="139" y="102"/>
                    <a:pt x="141" y="93"/>
                    <a:pt x="142" y="91"/>
                  </a:cubicBezTo>
                  <a:cubicBezTo>
                    <a:pt x="143" y="89"/>
                    <a:pt x="149" y="91"/>
                    <a:pt x="149" y="86"/>
                  </a:cubicBezTo>
                  <a:cubicBezTo>
                    <a:pt x="149" y="81"/>
                    <a:pt x="151" y="80"/>
                    <a:pt x="154" y="80"/>
                  </a:cubicBezTo>
                  <a:cubicBezTo>
                    <a:pt x="157" y="79"/>
                    <a:pt x="156" y="75"/>
                    <a:pt x="156" y="71"/>
                  </a:cubicBezTo>
                  <a:cubicBezTo>
                    <a:pt x="157" y="68"/>
                    <a:pt x="159" y="64"/>
                    <a:pt x="162" y="63"/>
                  </a:cubicBezTo>
                  <a:cubicBezTo>
                    <a:pt x="166" y="62"/>
                    <a:pt x="161" y="57"/>
                    <a:pt x="157" y="58"/>
                  </a:cubicBezTo>
                  <a:cubicBezTo>
                    <a:pt x="153" y="59"/>
                    <a:pt x="150" y="47"/>
                    <a:pt x="150" y="47"/>
                  </a:cubicBezTo>
                  <a:cubicBezTo>
                    <a:pt x="150" y="47"/>
                    <a:pt x="151" y="38"/>
                    <a:pt x="148" y="36"/>
                  </a:cubicBezTo>
                  <a:cubicBezTo>
                    <a:pt x="146" y="35"/>
                    <a:pt x="149" y="30"/>
                    <a:pt x="154" y="30"/>
                  </a:cubicBezTo>
                  <a:cubicBezTo>
                    <a:pt x="159" y="30"/>
                    <a:pt x="168" y="36"/>
                    <a:pt x="171" y="33"/>
                  </a:cubicBezTo>
                  <a:cubicBezTo>
                    <a:pt x="174" y="31"/>
                    <a:pt x="180" y="30"/>
                    <a:pt x="182" y="29"/>
                  </a:cubicBezTo>
                  <a:cubicBezTo>
                    <a:pt x="183" y="28"/>
                    <a:pt x="185" y="24"/>
                    <a:pt x="186" y="22"/>
                  </a:cubicBezTo>
                  <a:cubicBezTo>
                    <a:pt x="184" y="21"/>
                    <a:pt x="181" y="19"/>
                    <a:pt x="177" y="17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502" name="Freeform 171"/>
            <p:cNvSpPr>
              <a:spLocks noEditPoints="1"/>
            </p:cNvSpPr>
            <p:nvPr/>
          </p:nvSpPr>
          <p:spPr bwMode="auto">
            <a:xfrm>
              <a:off x="7371676" y="3864896"/>
              <a:ext cx="1118115" cy="406100"/>
            </a:xfrm>
            <a:custGeom>
              <a:avLst/>
              <a:gdLst/>
              <a:ahLst/>
              <a:cxnLst>
                <a:cxn ang="0">
                  <a:pos x="38" y="80"/>
                </a:cxn>
                <a:cxn ang="0">
                  <a:pos x="147" y="101"/>
                </a:cxn>
                <a:cxn ang="0">
                  <a:pos x="22" y="52"/>
                </a:cxn>
                <a:cxn ang="0">
                  <a:pos x="278" y="134"/>
                </a:cxn>
                <a:cxn ang="0">
                  <a:pos x="290" y="107"/>
                </a:cxn>
                <a:cxn ang="0">
                  <a:pos x="306" y="111"/>
                </a:cxn>
                <a:cxn ang="0">
                  <a:pos x="317" y="76"/>
                </a:cxn>
                <a:cxn ang="0">
                  <a:pos x="318" y="63"/>
                </a:cxn>
                <a:cxn ang="0">
                  <a:pos x="297" y="53"/>
                </a:cxn>
                <a:cxn ang="0">
                  <a:pos x="266" y="97"/>
                </a:cxn>
                <a:cxn ang="0">
                  <a:pos x="123" y="106"/>
                </a:cxn>
                <a:cxn ang="0">
                  <a:pos x="118" y="87"/>
                </a:cxn>
                <a:cxn ang="0">
                  <a:pos x="114" y="95"/>
                </a:cxn>
                <a:cxn ang="0">
                  <a:pos x="95" y="71"/>
                </a:cxn>
                <a:cxn ang="0">
                  <a:pos x="78" y="50"/>
                </a:cxn>
                <a:cxn ang="0">
                  <a:pos x="52" y="34"/>
                </a:cxn>
                <a:cxn ang="0">
                  <a:pos x="2" y="5"/>
                </a:cxn>
                <a:cxn ang="0">
                  <a:pos x="45" y="65"/>
                </a:cxn>
                <a:cxn ang="0">
                  <a:pos x="99" y="128"/>
                </a:cxn>
                <a:cxn ang="0">
                  <a:pos x="121" y="117"/>
                </a:cxn>
                <a:cxn ang="0">
                  <a:pos x="373" y="53"/>
                </a:cxn>
                <a:cxn ang="0">
                  <a:pos x="376" y="64"/>
                </a:cxn>
                <a:cxn ang="0">
                  <a:pos x="348" y="106"/>
                </a:cxn>
                <a:cxn ang="0">
                  <a:pos x="277" y="167"/>
                </a:cxn>
                <a:cxn ang="0">
                  <a:pos x="322" y="162"/>
                </a:cxn>
                <a:cxn ang="0">
                  <a:pos x="387" y="107"/>
                </a:cxn>
                <a:cxn ang="0">
                  <a:pos x="218" y="158"/>
                </a:cxn>
                <a:cxn ang="0">
                  <a:pos x="196" y="147"/>
                </a:cxn>
                <a:cxn ang="0">
                  <a:pos x="122" y="138"/>
                </a:cxn>
                <a:cxn ang="0">
                  <a:pos x="131" y="153"/>
                </a:cxn>
                <a:cxn ang="0">
                  <a:pos x="201" y="164"/>
                </a:cxn>
                <a:cxn ang="0">
                  <a:pos x="218" y="158"/>
                </a:cxn>
                <a:cxn ang="0">
                  <a:pos x="452" y="106"/>
                </a:cxn>
                <a:cxn ang="0">
                  <a:pos x="404" y="82"/>
                </a:cxn>
                <a:cxn ang="0">
                  <a:pos x="435" y="94"/>
                </a:cxn>
                <a:cxn ang="0">
                  <a:pos x="417" y="101"/>
                </a:cxn>
                <a:cxn ang="0">
                  <a:pos x="444" y="114"/>
                </a:cxn>
                <a:cxn ang="0">
                  <a:pos x="492" y="143"/>
                </a:cxn>
                <a:cxn ang="0">
                  <a:pos x="507" y="161"/>
                </a:cxn>
                <a:cxn ang="0">
                  <a:pos x="480" y="86"/>
                </a:cxn>
                <a:cxn ang="0">
                  <a:pos x="330" y="175"/>
                </a:cxn>
                <a:cxn ang="0">
                  <a:pos x="336" y="177"/>
                </a:cxn>
                <a:cxn ang="0">
                  <a:pos x="339" y="174"/>
                </a:cxn>
                <a:cxn ang="0">
                  <a:pos x="250" y="67"/>
                </a:cxn>
                <a:cxn ang="0">
                  <a:pos x="255" y="39"/>
                </a:cxn>
                <a:cxn ang="0">
                  <a:pos x="254" y="20"/>
                </a:cxn>
                <a:cxn ang="0">
                  <a:pos x="225" y="36"/>
                </a:cxn>
                <a:cxn ang="0">
                  <a:pos x="201" y="51"/>
                </a:cxn>
                <a:cxn ang="0">
                  <a:pos x="165" y="52"/>
                </a:cxn>
                <a:cxn ang="0">
                  <a:pos x="153" y="61"/>
                </a:cxn>
                <a:cxn ang="0">
                  <a:pos x="180" y="103"/>
                </a:cxn>
                <a:cxn ang="0">
                  <a:pos x="218" y="112"/>
                </a:cxn>
                <a:cxn ang="0">
                  <a:pos x="268" y="178"/>
                </a:cxn>
                <a:cxn ang="0">
                  <a:pos x="268" y="178"/>
                </a:cxn>
                <a:cxn ang="0">
                  <a:pos x="236" y="169"/>
                </a:cxn>
                <a:cxn ang="0">
                  <a:pos x="251" y="161"/>
                </a:cxn>
              </a:cxnLst>
              <a:rect l="0" t="0" r="r" b="b"/>
              <a:pathLst>
                <a:path w="519" h="189">
                  <a:moveTo>
                    <a:pt x="38" y="80"/>
                  </a:moveTo>
                  <a:cubicBezTo>
                    <a:pt x="37" y="82"/>
                    <a:pt x="41" y="89"/>
                    <a:pt x="43" y="87"/>
                  </a:cubicBezTo>
                  <a:cubicBezTo>
                    <a:pt x="46" y="85"/>
                    <a:pt x="40" y="75"/>
                    <a:pt x="38" y="80"/>
                  </a:cubicBezTo>
                  <a:close/>
                  <a:moveTo>
                    <a:pt x="147" y="101"/>
                  </a:moveTo>
                  <a:cubicBezTo>
                    <a:pt x="147" y="98"/>
                    <a:pt x="138" y="99"/>
                    <a:pt x="141" y="103"/>
                  </a:cubicBezTo>
                  <a:cubicBezTo>
                    <a:pt x="144" y="108"/>
                    <a:pt x="147" y="104"/>
                    <a:pt x="147" y="101"/>
                  </a:cubicBezTo>
                  <a:close/>
                  <a:moveTo>
                    <a:pt x="22" y="52"/>
                  </a:moveTo>
                  <a:cubicBezTo>
                    <a:pt x="21" y="55"/>
                    <a:pt x="25" y="65"/>
                    <a:pt x="29" y="61"/>
                  </a:cubicBezTo>
                  <a:cubicBezTo>
                    <a:pt x="33" y="57"/>
                    <a:pt x="22" y="48"/>
                    <a:pt x="22" y="52"/>
                  </a:cubicBezTo>
                  <a:close/>
                  <a:moveTo>
                    <a:pt x="273" y="109"/>
                  </a:moveTo>
                  <a:cubicBezTo>
                    <a:pt x="278" y="109"/>
                    <a:pt x="278" y="116"/>
                    <a:pt x="277" y="121"/>
                  </a:cubicBezTo>
                  <a:cubicBezTo>
                    <a:pt x="276" y="125"/>
                    <a:pt x="274" y="135"/>
                    <a:pt x="278" y="134"/>
                  </a:cubicBezTo>
                  <a:cubicBezTo>
                    <a:pt x="283" y="132"/>
                    <a:pt x="287" y="125"/>
                    <a:pt x="284" y="123"/>
                  </a:cubicBezTo>
                  <a:cubicBezTo>
                    <a:pt x="281" y="120"/>
                    <a:pt x="281" y="106"/>
                    <a:pt x="282" y="102"/>
                  </a:cubicBezTo>
                  <a:cubicBezTo>
                    <a:pt x="284" y="98"/>
                    <a:pt x="293" y="101"/>
                    <a:pt x="290" y="107"/>
                  </a:cubicBezTo>
                  <a:cubicBezTo>
                    <a:pt x="287" y="112"/>
                    <a:pt x="295" y="112"/>
                    <a:pt x="295" y="118"/>
                  </a:cubicBezTo>
                  <a:cubicBezTo>
                    <a:pt x="295" y="124"/>
                    <a:pt x="300" y="121"/>
                    <a:pt x="306" y="119"/>
                  </a:cubicBezTo>
                  <a:cubicBezTo>
                    <a:pt x="311" y="118"/>
                    <a:pt x="310" y="115"/>
                    <a:pt x="306" y="111"/>
                  </a:cubicBezTo>
                  <a:cubicBezTo>
                    <a:pt x="303" y="107"/>
                    <a:pt x="309" y="101"/>
                    <a:pt x="304" y="98"/>
                  </a:cubicBezTo>
                  <a:cubicBezTo>
                    <a:pt x="299" y="94"/>
                    <a:pt x="296" y="89"/>
                    <a:pt x="300" y="88"/>
                  </a:cubicBezTo>
                  <a:cubicBezTo>
                    <a:pt x="305" y="87"/>
                    <a:pt x="319" y="79"/>
                    <a:pt x="317" y="76"/>
                  </a:cubicBezTo>
                  <a:cubicBezTo>
                    <a:pt x="316" y="73"/>
                    <a:pt x="296" y="77"/>
                    <a:pt x="294" y="83"/>
                  </a:cubicBezTo>
                  <a:cubicBezTo>
                    <a:pt x="293" y="89"/>
                    <a:pt x="279" y="82"/>
                    <a:pt x="280" y="72"/>
                  </a:cubicBezTo>
                  <a:cubicBezTo>
                    <a:pt x="282" y="61"/>
                    <a:pt x="310" y="60"/>
                    <a:pt x="318" y="63"/>
                  </a:cubicBezTo>
                  <a:cubicBezTo>
                    <a:pt x="326" y="67"/>
                    <a:pt x="334" y="57"/>
                    <a:pt x="337" y="52"/>
                  </a:cubicBezTo>
                  <a:cubicBezTo>
                    <a:pt x="340" y="46"/>
                    <a:pt x="331" y="53"/>
                    <a:pt x="325" y="56"/>
                  </a:cubicBezTo>
                  <a:cubicBezTo>
                    <a:pt x="320" y="60"/>
                    <a:pt x="305" y="56"/>
                    <a:pt x="297" y="53"/>
                  </a:cubicBezTo>
                  <a:cubicBezTo>
                    <a:pt x="289" y="51"/>
                    <a:pt x="290" y="58"/>
                    <a:pt x="283" y="59"/>
                  </a:cubicBezTo>
                  <a:cubicBezTo>
                    <a:pt x="277" y="60"/>
                    <a:pt x="278" y="74"/>
                    <a:pt x="275" y="76"/>
                  </a:cubicBezTo>
                  <a:cubicBezTo>
                    <a:pt x="272" y="77"/>
                    <a:pt x="272" y="88"/>
                    <a:pt x="266" y="97"/>
                  </a:cubicBezTo>
                  <a:cubicBezTo>
                    <a:pt x="260" y="107"/>
                    <a:pt x="268" y="108"/>
                    <a:pt x="273" y="109"/>
                  </a:cubicBezTo>
                  <a:close/>
                  <a:moveTo>
                    <a:pt x="121" y="117"/>
                  </a:moveTo>
                  <a:cubicBezTo>
                    <a:pt x="121" y="113"/>
                    <a:pt x="123" y="108"/>
                    <a:pt x="123" y="106"/>
                  </a:cubicBezTo>
                  <a:cubicBezTo>
                    <a:pt x="123" y="103"/>
                    <a:pt x="124" y="102"/>
                    <a:pt x="127" y="103"/>
                  </a:cubicBezTo>
                  <a:cubicBezTo>
                    <a:pt x="130" y="104"/>
                    <a:pt x="130" y="97"/>
                    <a:pt x="128" y="96"/>
                  </a:cubicBezTo>
                  <a:cubicBezTo>
                    <a:pt x="125" y="95"/>
                    <a:pt x="124" y="87"/>
                    <a:pt x="118" y="87"/>
                  </a:cubicBezTo>
                  <a:cubicBezTo>
                    <a:pt x="113" y="87"/>
                    <a:pt x="114" y="92"/>
                    <a:pt x="117" y="92"/>
                  </a:cubicBezTo>
                  <a:cubicBezTo>
                    <a:pt x="120" y="92"/>
                    <a:pt x="122" y="95"/>
                    <a:pt x="121" y="97"/>
                  </a:cubicBezTo>
                  <a:cubicBezTo>
                    <a:pt x="120" y="100"/>
                    <a:pt x="119" y="95"/>
                    <a:pt x="114" y="95"/>
                  </a:cubicBezTo>
                  <a:cubicBezTo>
                    <a:pt x="110" y="96"/>
                    <a:pt x="113" y="90"/>
                    <a:pt x="107" y="89"/>
                  </a:cubicBezTo>
                  <a:cubicBezTo>
                    <a:pt x="102" y="89"/>
                    <a:pt x="103" y="79"/>
                    <a:pt x="97" y="79"/>
                  </a:cubicBezTo>
                  <a:cubicBezTo>
                    <a:pt x="92" y="79"/>
                    <a:pt x="91" y="75"/>
                    <a:pt x="95" y="71"/>
                  </a:cubicBezTo>
                  <a:cubicBezTo>
                    <a:pt x="99" y="68"/>
                    <a:pt x="89" y="65"/>
                    <a:pt x="89" y="61"/>
                  </a:cubicBezTo>
                  <a:cubicBezTo>
                    <a:pt x="89" y="57"/>
                    <a:pt x="83" y="59"/>
                    <a:pt x="83" y="56"/>
                  </a:cubicBezTo>
                  <a:cubicBezTo>
                    <a:pt x="83" y="53"/>
                    <a:pt x="81" y="54"/>
                    <a:pt x="78" y="50"/>
                  </a:cubicBezTo>
                  <a:cubicBezTo>
                    <a:pt x="75" y="46"/>
                    <a:pt x="73" y="50"/>
                    <a:pt x="71" y="47"/>
                  </a:cubicBezTo>
                  <a:cubicBezTo>
                    <a:pt x="68" y="44"/>
                    <a:pt x="64" y="42"/>
                    <a:pt x="62" y="43"/>
                  </a:cubicBezTo>
                  <a:cubicBezTo>
                    <a:pt x="60" y="44"/>
                    <a:pt x="54" y="39"/>
                    <a:pt x="52" y="34"/>
                  </a:cubicBezTo>
                  <a:cubicBezTo>
                    <a:pt x="51" y="29"/>
                    <a:pt x="35" y="22"/>
                    <a:pt x="33" y="17"/>
                  </a:cubicBezTo>
                  <a:cubicBezTo>
                    <a:pt x="31" y="11"/>
                    <a:pt x="26" y="9"/>
                    <a:pt x="17" y="9"/>
                  </a:cubicBezTo>
                  <a:cubicBezTo>
                    <a:pt x="8" y="9"/>
                    <a:pt x="4" y="0"/>
                    <a:pt x="2" y="5"/>
                  </a:cubicBezTo>
                  <a:cubicBezTo>
                    <a:pt x="0" y="10"/>
                    <a:pt x="12" y="23"/>
                    <a:pt x="18" y="26"/>
                  </a:cubicBezTo>
                  <a:cubicBezTo>
                    <a:pt x="23" y="30"/>
                    <a:pt x="26" y="42"/>
                    <a:pt x="33" y="42"/>
                  </a:cubicBezTo>
                  <a:cubicBezTo>
                    <a:pt x="40" y="43"/>
                    <a:pt x="40" y="64"/>
                    <a:pt x="45" y="65"/>
                  </a:cubicBezTo>
                  <a:cubicBezTo>
                    <a:pt x="50" y="66"/>
                    <a:pt x="61" y="82"/>
                    <a:pt x="63" y="91"/>
                  </a:cubicBezTo>
                  <a:cubicBezTo>
                    <a:pt x="64" y="100"/>
                    <a:pt x="75" y="104"/>
                    <a:pt x="79" y="110"/>
                  </a:cubicBezTo>
                  <a:cubicBezTo>
                    <a:pt x="83" y="117"/>
                    <a:pt x="97" y="125"/>
                    <a:pt x="99" y="128"/>
                  </a:cubicBezTo>
                  <a:cubicBezTo>
                    <a:pt x="101" y="131"/>
                    <a:pt x="103" y="137"/>
                    <a:pt x="105" y="134"/>
                  </a:cubicBezTo>
                  <a:cubicBezTo>
                    <a:pt x="107" y="131"/>
                    <a:pt x="114" y="134"/>
                    <a:pt x="117" y="134"/>
                  </a:cubicBezTo>
                  <a:cubicBezTo>
                    <a:pt x="120" y="134"/>
                    <a:pt x="121" y="122"/>
                    <a:pt x="121" y="117"/>
                  </a:cubicBezTo>
                  <a:close/>
                  <a:moveTo>
                    <a:pt x="376" y="64"/>
                  </a:moveTo>
                  <a:cubicBezTo>
                    <a:pt x="383" y="65"/>
                    <a:pt x="380" y="60"/>
                    <a:pt x="380" y="56"/>
                  </a:cubicBezTo>
                  <a:cubicBezTo>
                    <a:pt x="380" y="51"/>
                    <a:pt x="373" y="55"/>
                    <a:pt x="373" y="53"/>
                  </a:cubicBezTo>
                  <a:cubicBezTo>
                    <a:pt x="373" y="50"/>
                    <a:pt x="371" y="41"/>
                    <a:pt x="365" y="48"/>
                  </a:cubicBezTo>
                  <a:cubicBezTo>
                    <a:pt x="360" y="56"/>
                    <a:pt x="367" y="74"/>
                    <a:pt x="371" y="73"/>
                  </a:cubicBezTo>
                  <a:cubicBezTo>
                    <a:pt x="375" y="72"/>
                    <a:pt x="368" y="63"/>
                    <a:pt x="376" y="64"/>
                  </a:cubicBezTo>
                  <a:close/>
                  <a:moveTo>
                    <a:pt x="348" y="106"/>
                  </a:moveTo>
                  <a:cubicBezTo>
                    <a:pt x="350" y="111"/>
                    <a:pt x="359" y="114"/>
                    <a:pt x="362" y="109"/>
                  </a:cubicBezTo>
                  <a:cubicBezTo>
                    <a:pt x="365" y="105"/>
                    <a:pt x="347" y="99"/>
                    <a:pt x="348" y="106"/>
                  </a:cubicBezTo>
                  <a:close/>
                  <a:moveTo>
                    <a:pt x="322" y="162"/>
                  </a:moveTo>
                  <a:cubicBezTo>
                    <a:pt x="313" y="161"/>
                    <a:pt x="307" y="167"/>
                    <a:pt x="298" y="164"/>
                  </a:cubicBezTo>
                  <a:cubicBezTo>
                    <a:pt x="289" y="161"/>
                    <a:pt x="276" y="164"/>
                    <a:pt x="277" y="167"/>
                  </a:cubicBezTo>
                  <a:cubicBezTo>
                    <a:pt x="278" y="170"/>
                    <a:pt x="286" y="170"/>
                    <a:pt x="295" y="170"/>
                  </a:cubicBezTo>
                  <a:cubicBezTo>
                    <a:pt x="304" y="171"/>
                    <a:pt x="312" y="166"/>
                    <a:pt x="318" y="165"/>
                  </a:cubicBezTo>
                  <a:cubicBezTo>
                    <a:pt x="324" y="165"/>
                    <a:pt x="331" y="163"/>
                    <a:pt x="322" y="162"/>
                  </a:cubicBezTo>
                  <a:close/>
                  <a:moveTo>
                    <a:pt x="393" y="101"/>
                  </a:moveTo>
                  <a:cubicBezTo>
                    <a:pt x="385" y="98"/>
                    <a:pt x="370" y="100"/>
                    <a:pt x="371" y="105"/>
                  </a:cubicBezTo>
                  <a:cubicBezTo>
                    <a:pt x="373" y="109"/>
                    <a:pt x="380" y="107"/>
                    <a:pt x="387" y="107"/>
                  </a:cubicBezTo>
                  <a:cubicBezTo>
                    <a:pt x="394" y="107"/>
                    <a:pt x="397" y="112"/>
                    <a:pt x="401" y="112"/>
                  </a:cubicBezTo>
                  <a:cubicBezTo>
                    <a:pt x="405" y="112"/>
                    <a:pt x="402" y="104"/>
                    <a:pt x="393" y="101"/>
                  </a:cubicBezTo>
                  <a:close/>
                  <a:moveTo>
                    <a:pt x="218" y="158"/>
                  </a:moveTo>
                  <a:cubicBezTo>
                    <a:pt x="217" y="154"/>
                    <a:pt x="204" y="158"/>
                    <a:pt x="198" y="155"/>
                  </a:cubicBezTo>
                  <a:cubicBezTo>
                    <a:pt x="192" y="153"/>
                    <a:pt x="205" y="150"/>
                    <a:pt x="209" y="148"/>
                  </a:cubicBezTo>
                  <a:cubicBezTo>
                    <a:pt x="214" y="145"/>
                    <a:pt x="207" y="144"/>
                    <a:pt x="196" y="147"/>
                  </a:cubicBezTo>
                  <a:cubicBezTo>
                    <a:pt x="185" y="151"/>
                    <a:pt x="173" y="140"/>
                    <a:pt x="173" y="145"/>
                  </a:cubicBezTo>
                  <a:cubicBezTo>
                    <a:pt x="172" y="149"/>
                    <a:pt x="153" y="143"/>
                    <a:pt x="149" y="139"/>
                  </a:cubicBezTo>
                  <a:cubicBezTo>
                    <a:pt x="144" y="136"/>
                    <a:pt x="126" y="132"/>
                    <a:pt x="122" y="138"/>
                  </a:cubicBezTo>
                  <a:cubicBezTo>
                    <a:pt x="119" y="144"/>
                    <a:pt x="116" y="139"/>
                    <a:pt x="117" y="145"/>
                  </a:cubicBezTo>
                  <a:cubicBezTo>
                    <a:pt x="118" y="149"/>
                    <a:pt x="122" y="146"/>
                    <a:pt x="125" y="146"/>
                  </a:cubicBezTo>
                  <a:cubicBezTo>
                    <a:pt x="128" y="146"/>
                    <a:pt x="127" y="152"/>
                    <a:pt x="131" y="153"/>
                  </a:cubicBezTo>
                  <a:cubicBezTo>
                    <a:pt x="136" y="153"/>
                    <a:pt x="150" y="157"/>
                    <a:pt x="151" y="154"/>
                  </a:cubicBezTo>
                  <a:cubicBezTo>
                    <a:pt x="153" y="151"/>
                    <a:pt x="166" y="154"/>
                    <a:pt x="173" y="160"/>
                  </a:cubicBezTo>
                  <a:cubicBezTo>
                    <a:pt x="179" y="165"/>
                    <a:pt x="195" y="165"/>
                    <a:pt x="201" y="164"/>
                  </a:cubicBezTo>
                  <a:cubicBezTo>
                    <a:pt x="207" y="163"/>
                    <a:pt x="213" y="168"/>
                    <a:pt x="216" y="165"/>
                  </a:cubicBezTo>
                  <a:cubicBezTo>
                    <a:pt x="218" y="162"/>
                    <a:pt x="222" y="170"/>
                    <a:pt x="229" y="165"/>
                  </a:cubicBezTo>
                  <a:cubicBezTo>
                    <a:pt x="236" y="160"/>
                    <a:pt x="218" y="162"/>
                    <a:pt x="218" y="158"/>
                  </a:cubicBezTo>
                  <a:close/>
                  <a:moveTo>
                    <a:pt x="480" y="86"/>
                  </a:moveTo>
                  <a:cubicBezTo>
                    <a:pt x="475" y="86"/>
                    <a:pt x="474" y="95"/>
                    <a:pt x="470" y="95"/>
                  </a:cubicBezTo>
                  <a:cubicBezTo>
                    <a:pt x="466" y="95"/>
                    <a:pt x="460" y="104"/>
                    <a:pt x="452" y="106"/>
                  </a:cubicBezTo>
                  <a:cubicBezTo>
                    <a:pt x="444" y="109"/>
                    <a:pt x="443" y="83"/>
                    <a:pt x="440" y="78"/>
                  </a:cubicBezTo>
                  <a:cubicBezTo>
                    <a:pt x="436" y="73"/>
                    <a:pt x="416" y="69"/>
                    <a:pt x="414" y="75"/>
                  </a:cubicBezTo>
                  <a:cubicBezTo>
                    <a:pt x="412" y="81"/>
                    <a:pt x="405" y="78"/>
                    <a:pt x="404" y="82"/>
                  </a:cubicBezTo>
                  <a:cubicBezTo>
                    <a:pt x="404" y="87"/>
                    <a:pt x="406" y="85"/>
                    <a:pt x="410" y="85"/>
                  </a:cubicBezTo>
                  <a:cubicBezTo>
                    <a:pt x="415" y="85"/>
                    <a:pt x="415" y="89"/>
                    <a:pt x="417" y="93"/>
                  </a:cubicBezTo>
                  <a:cubicBezTo>
                    <a:pt x="419" y="97"/>
                    <a:pt x="431" y="94"/>
                    <a:pt x="435" y="94"/>
                  </a:cubicBezTo>
                  <a:cubicBezTo>
                    <a:pt x="439" y="94"/>
                    <a:pt x="439" y="99"/>
                    <a:pt x="434" y="97"/>
                  </a:cubicBezTo>
                  <a:cubicBezTo>
                    <a:pt x="428" y="95"/>
                    <a:pt x="428" y="100"/>
                    <a:pt x="424" y="99"/>
                  </a:cubicBezTo>
                  <a:cubicBezTo>
                    <a:pt x="420" y="98"/>
                    <a:pt x="415" y="98"/>
                    <a:pt x="417" y="101"/>
                  </a:cubicBezTo>
                  <a:cubicBezTo>
                    <a:pt x="420" y="103"/>
                    <a:pt x="424" y="105"/>
                    <a:pt x="424" y="111"/>
                  </a:cubicBezTo>
                  <a:cubicBezTo>
                    <a:pt x="424" y="116"/>
                    <a:pt x="432" y="115"/>
                    <a:pt x="432" y="111"/>
                  </a:cubicBezTo>
                  <a:cubicBezTo>
                    <a:pt x="432" y="106"/>
                    <a:pt x="436" y="112"/>
                    <a:pt x="444" y="114"/>
                  </a:cubicBezTo>
                  <a:cubicBezTo>
                    <a:pt x="451" y="116"/>
                    <a:pt x="446" y="119"/>
                    <a:pt x="454" y="119"/>
                  </a:cubicBezTo>
                  <a:cubicBezTo>
                    <a:pt x="461" y="120"/>
                    <a:pt x="479" y="125"/>
                    <a:pt x="485" y="130"/>
                  </a:cubicBezTo>
                  <a:cubicBezTo>
                    <a:pt x="492" y="135"/>
                    <a:pt x="487" y="139"/>
                    <a:pt x="492" y="143"/>
                  </a:cubicBezTo>
                  <a:cubicBezTo>
                    <a:pt x="496" y="148"/>
                    <a:pt x="497" y="153"/>
                    <a:pt x="491" y="153"/>
                  </a:cubicBezTo>
                  <a:cubicBezTo>
                    <a:pt x="485" y="153"/>
                    <a:pt x="479" y="159"/>
                    <a:pt x="481" y="162"/>
                  </a:cubicBezTo>
                  <a:cubicBezTo>
                    <a:pt x="482" y="165"/>
                    <a:pt x="502" y="161"/>
                    <a:pt x="507" y="161"/>
                  </a:cubicBezTo>
                  <a:cubicBezTo>
                    <a:pt x="510" y="161"/>
                    <a:pt x="513" y="166"/>
                    <a:pt x="519" y="170"/>
                  </a:cubicBezTo>
                  <a:cubicBezTo>
                    <a:pt x="519" y="99"/>
                    <a:pt x="519" y="99"/>
                    <a:pt x="519" y="99"/>
                  </a:cubicBezTo>
                  <a:cubicBezTo>
                    <a:pt x="504" y="94"/>
                    <a:pt x="484" y="85"/>
                    <a:pt x="480" y="86"/>
                  </a:cubicBezTo>
                  <a:close/>
                  <a:moveTo>
                    <a:pt x="336" y="170"/>
                  </a:moveTo>
                  <a:cubicBezTo>
                    <a:pt x="335" y="171"/>
                    <a:pt x="334" y="171"/>
                    <a:pt x="332" y="172"/>
                  </a:cubicBezTo>
                  <a:cubicBezTo>
                    <a:pt x="332" y="173"/>
                    <a:pt x="331" y="174"/>
                    <a:pt x="330" y="175"/>
                  </a:cubicBezTo>
                  <a:cubicBezTo>
                    <a:pt x="329" y="176"/>
                    <a:pt x="328" y="174"/>
                    <a:pt x="327" y="173"/>
                  </a:cubicBezTo>
                  <a:cubicBezTo>
                    <a:pt x="320" y="175"/>
                    <a:pt x="317" y="183"/>
                    <a:pt x="321" y="186"/>
                  </a:cubicBezTo>
                  <a:cubicBezTo>
                    <a:pt x="326" y="188"/>
                    <a:pt x="332" y="182"/>
                    <a:pt x="336" y="177"/>
                  </a:cubicBezTo>
                  <a:cubicBezTo>
                    <a:pt x="336" y="177"/>
                    <a:pt x="337" y="176"/>
                    <a:pt x="337" y="176"/>
                  </a:cubicBezTo>
                  <a:cubicBezTo>
                    <a:pt x="337" y="175"/>
                    <a:pt x="338" y="175"/>
                    <a:pt x="338" y="174"/>
                  </a:cubicBezTo>
                  <a:cubicBezTo>
                    <a:pt x="338" y="174"/>
                    <a:pt x="339" y="174"/>
                    <a:pt x="339" y="174"/>
                  </a:cubicBezTo>
                  <a:cubicBezTo>
                    <a:pt x="338" y="172"/>
                    <a:pt x="337" y="171"/>
                    <a:pt x="336" y="170"/>
                  </a:cubicBezTo>
                  <a:close/>
                  <a:moveTo>
                    <a:pt x="243" y="84"/>
                  </a:moveTo>
                  <a:cubicBezTo>
                    <a:pt x="249" y="81"/>
                    <a:pt x="250" y="74"/>
                    <a:pt x="250" y="67"/>
                  </a:cubicBezTo>
                  <a:cubicBezTo>
                    <a:pt x="249" y="60"/>
                    <a:pt x="264" y="60"/>
                    <a:pt x="267" y="57"/>
                  </a:cubicBezTo>
                  <a:cubicBezTo>
                    <a:pt x="269" y="55"/>
                    <a:pt x="263" y="50"/>
                    <a:pt x="259" y="48"/>
                  </a:cubicBezTo>
                  <a:cubicBezTo>
                    <a:pt x="255" y="46"/>
                    <a:pt x="258" y="42"/>
                    <a:pt x="255" y="39"/>
                  </a:cubicBezTo>
                  <a:cubicBezTo>
                    <a:pt x="252" y="37"/>
                    <a:pt x="247" y="30"/>
                    <a:pt x="252" y="29"/>
                  </a:cubicBezTo>
                  <a:cubicBezTo>
                    <a:pt x="256" y="29"/>
                    <a:pt x="249" y="23"/>
                    <a:pt x="252" y="21"/>
                  </a:cubicBezTo>
                  <a:cubicBezTo>
                    <a:pt x="253" y="21"/>
                    <a:pt x="253" y="20"/>
                    <a:pt x="254" y="20"/>
                  </a:cubicBezTo>
                  <a:cubicBezTo>
                    <a:pt x="252" y="19"/>
                    <a:pt x="250" y="18"/>
                    <a:pt x="249" y="18"/>
                  </a:cubicBezTo>
                  <a:cubicBezTo>
                    <a:pt x="243" y="18"/>
                    <a:pt x="231" y="17"/>
                    <a:pt x="231" y="26"/>
                  </a:cubicBezTo>
                  <a:cubicBezTo>
                    <a:pt x="232" y="34"/>
                    <a:pt x="224" y="31"/>
                    <a:pt x="225" y="36"/>
                  </a:cubicBezTo>
                  <a:cubicBezTo>
                    <a:pt x="225" y="40"/>
                    <a:pt x="221" y="40"/>
                    <a:pt x="221" y="46"/>
                  </a:cubicBezTo>
                  <a:cubicBezTo>
                    <a:pt x="222" y="52"/>
                    <a:pt x="218" y="50"/>
                    <a:pt x="211" y="53"/>
                  </a:cubicBezTo>
                  <a:cubicBezTo>
                    <a:pt x="205" y="56"/>
                    <a:pt x="207" y="51"/>
                    <a:pt x="201" y="51"/>
                  </a:cubicBezTo>
                  <a:cubicBezTo>
                    <a:pt x="194" y="51"/>
                    <a:pt x="193" y="54"/>
                    <a:pt x="189" y="56"/>
                  </a:cubicBezTo>
                  <a:cubicBezTo>
                    <a:pt x="185" y="57"/>
                    <a:pt x="177" y="55"/>
                    <a:pt x="175" y="57"/>
                  </a:cubicBezTo>
                  <a:cubicBezTo>
                    <a:pt x="172" y="59"/>
                    <a:pt x="168" y="52"/>
                    <a:pt x="165" y="52"/>
                  </a:cubicBezTo>
                  <a:cubicBezTo>
                    <a:pt x="164" y="52"/>
                    <a:pt x="163" y="49"/>
                    <a:pt x="162" y="45"/>
                  </a:cubicBezTo>
                  <a:cubicBezTo>
                    <a:pt x="162" y="45"/>
                    <a:pt x="161" y="45"/>
                    <a:pt x="161" y="45"/>
                  </a:cubicBezTo>
                  <a:cubicBezTo>
                    <a:pt x="156" y="45"/>
                    <a:pt x="149" y="57"/>
                    <a:pt x="153" y="61"/>
                  </a:cubicBezTo>
                  <a:cubicBezTo>
                    <a:pt x="158" y="65"/>
                    <a:pt x="157" y="73"/>
                    <a:pt x="159" y="76"/>
                  </a:cubicBezTo>
                  <a:cubicBezTo>
                    <a:pt x="162" y="80"/>
                    <a:pt x="169" y="81"/>
                    <a:pt x="169" y="88"/>
                  </a:cubicBezTo>
                  <a:cubicBezTo>
                    <a:pt x="169" y="95"/>
                    <a:pt x="175" y="106"/>
                    <a:pt x="180" y="103"/>
                  </a:cubicBezTo>
                  <a:cubicBezTo>
                    <a:pt x="184" y="100"/>
                    <a:pt x="187" y="104"/>
                    <a:pt x="189" y="107"/>
                  </a:cubicBezTo>
                  <a:cubicBezTo>
                    <a:pt x="190" y="110"/>
                    <a:pt x="200" y="105"/>
                    <a:pt x="204" y="105"/>
                  </a:cubicBezTo>
                  <a:cubicBezTo>
                    <a:pt x="207" y="106"/>
                    <a:pt x="217" y="108"/>
                    <a:pt x="218" y="112"/>
                  </a:cubicBezTo>
                  <a:cubicBezTo>
                    <a:pt x="219" y="116"/>
                    <a:pt x="228" y="112"/>
                    <a:pt x="234" y="109"/>
                  </a:cubicBezTo>
                  <a:cubicBezTo>
                    <a:pt x="241" y="107"/>
                    <a:pt x="237" y="88"/>
                    <a:pt x="243" y="84"/>
                  </a:cubicBezTo>
                  <a:close/>
                  <a:moveTo>
                    <a:pt x="268" y="178"/>
                  </a:moveTo>
                  <a:cubicBezTo>
                    <a:pt x="270" y="181"/>
                    <a:pt x="276" y="181"/>
                    <a:pt x="278" y="183"/>
                  </a:cubicBezTo>
                  <a:cubicBezTo>
                    <a:pt x="280" y="185"/>
                    <a:pt x="289" y="189"/>
                    <a:pt x="289" y="183"/>
                  </a:cubicBezTo>
                  <a:cubicBezTo>
                    <a:pt x="289" y="178"/>
                    <a:pt x="266" y="174"/>
                    <a:pt x="268" y="178"/>
                  </a:cubicBezTo>
                  <a:close/>
                  <a:moveTo>
                    <a:pt x="251" y="161"/>
                  </a:moveTo>
                  <a:cubicBezTo>
                    <a:pt x="250" y="164"/>
                    <a:pt x="244" y="165"/>
                    <a:pt x="241" y="163"/>
                  </a:cubicBezTo>
                  <a:cubicBezTo>
                    <a:pt x="238" y="160"/>
                    <a:pt x="234" y="166"/>
                    <a:pt x="236" y="169"/>
                  </a:cubicBezTo>
                  <a:cubicBezTo>
                    <a:pt x="237" y="170"/>
                    <a:pt x="244" y="175"/>
                    <a:pt x="252" y="171"/>
                  </a:cubicBezTo>
                  <a:cubicBezTo>
                    <a:pt x="260" y="167"/>
                    <a:pt x="266" y="171"/>
                    <a:pt x="268" y="167"/>
                  </a:cubicBezTo>
                  <a:cubicBezTo>
                    <a:pt x="270" y="162"/>
                    <a:pt x="253" y="158"/>
                    <a:pt x="251" y="161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503" name="Freeform 172"/>
            <p:cNvSpPr>
              <a:spLocks noEditPoints="1"/>
            </p:cNvSpPr>
            <p:nvPr/>
          </p:nvSpPr>
          <p:spPr bwMode="auto">
            <a:xfrm>
              <a:off x="8076536" y="4208380"/>
              <a:ext cx="78715" cy="33991"/>
            </a:xfrm>
            <a:custGeom>
              <a:avLst/>
              <a:gdLst/>
              <a:ahLst/>
              <a:cxnLst>
                <a:cxn ang="0">
                  <a:pos x="3" y="12"/>
                </a:cxn>
                <a:cxn ang="0">
                  <a:pos x="0" y="13"/>
                </a:cxn>
                <a:cxn ang="0">
                  <a:pos x="3" y="15"/>
                </a:cxn>
                <a:cxn ang="0">
                  <a:pos x="5" y="12"/>
                </a:cxn>
                <a:cxn ang="0">
                  <a:pos x="4" y="12"/>
                </a:cxn>
                <a:cxn ang="0">
                  <a:pos x="3" y="12"/>
                </a:cxn>
                <a:cxn ang="0">
                  <a:pos x="19" y="3"/>
                </a:cxn>
                <a:cxn ang="0">
                  <a:pos x="10" y="9"/>
                </a:cxn>
                <a:cxn ang="0">
                  <a:pos x="9" y="10"/>
                </a:cxn>
                <a:cxn ang="0">
                  <a:pos x="12" y="14"/>
                </a:cxn>
                <a:cxn ang="0">
                  <a:pos x="36" y="3"/>
                </a:cxn>
                <a:cxn ang="0">
                  <a:pos x="19" y="3"/>
                </a:cxn>
              </a:cxnLst>
              <a:rect l="0" t="0" r="r" b="b"/>
              <a:pathLst>
                <a:path w="37" h="16">
                  <a:moveTo>
                    <a:pt x="3" y="12"/>
                  </a:moveTo>
                  <a:cubicBezTo>
                    <a:pt x="2" y="12"/>
                    <a:pt x="1" y="12"/>
                    <a:pt x="0" y="13"/>
                  </a:cubicBezTo>
                  <a:cubicBezTo>
                    <a:pt x="1" y="14"/>
                    <a:pt x="2" y="16"/>
                    <a:pt x="3" y="15"/>
                  </a:cubicBezTo>
                  <a:cubicBezTo>
                    <a:pt x="4" y="14"/>
                    <a:pt x="5" y="13"/>
                    <a:pt x="5" y="12"/>
                  </a:cubicBezTo>
                  <a:cubicBezTo>
                    <a:pt x="5" y="12"/>
                    <a:pt x="4" y="12"/>
                    <a:pt x="4" y="12"/>
                  </a:cubicBezTo>
                  <a:cubicBezTo>
                    <a:pt x="3" y="12"/>
                    <a:pt x="3" y="12"/>
                    <a:pt x="3" y="12"/>
                  </a:cubicBezTo>
                  <a:close/>
                  <a:moveTo>
                    <a:pt x="19" y="3"/>
                  </a:moveTo>
                  <a:cubicBezTo>
                    <a:pt x="15" y="3"/>
                    <a:pt x="13" y="7"/>
                    <a:pt x="10" y="9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10" y="11"/>
                    <a:pt x="11" y="12"/>
                    <a:pt x="12" y="14"/>
                  </a:cubicBezTo>
                  <a:cubicBezTo>
                    <a:pt x="19" y="10"/>
                    <a:pt x="35" y="5"/>
                    <a:pt x="36" y="3"/>
                  </a:cubicBezTo>
                  <a:cubicBezTo>
                    <a:pt x="37" y="0"/>
                    <a:pt x="26" y="4"/>
                    <a:pt x="19" y="3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504" name="Freeform 173"/>
            <p:cNvSpPr/>
            <p:nvPr/>
          </p:nvSpPr>
          <p:spPr bwMode="auto">
            <a:xfrm>
              <a:off x="5403794" y="2764670"/>
              <a:ext cx="82293" cy="44725"/>
            </a:xfrm>
            <a:custGeom>
              <a:avLst/>
              <a:gdLst/>
              <a:ahLst/>
              <a:cxnLst>
                <a:cxn ang="0">
                  <a:pos x="0" y="19"/>
                </a:cxn>
                <a:cxn ang="0">
                  <a:pos x="7" y="18"/>
                </a:cxn>
                <a:cxn ang="0">
                  <a:pos x="9" y="21"/>
                </a:cxn>
                <a:cxn ang="0">
                  <a:pos x="17" y="20"/>
                </a:cxn>
                <a:cxn ang="0">
                  <a:pos x="24" y="20"/>
                </a:cxn>
                <a:cxn ang="0">
                  <a:pos x="28" y="15"/>
                </a:cxn>
                <a:cxn ang="0">
                  <a:pos x="31" y="9"/>
                </a:cxn>
                <a:cxn ang="0">
                  <a:pos x="38" y="5"/>
                </a:cxn>
                <a:cxn ang="0">
                  <a:pos x="35" y="0"/>
                </a:cxn>
                <a:cxn ang="0">
                  <a:pos x="27" y="3"/>
                </a:cxn>
                <a:cxn ang="0">
                  <a:pos x="18" y="6"/>
                </a:cxn>
                <a:cxn ang="0">
                  <a:pos x="5" y="4"/>
                </a:cxn>
                <a:cxn ang="0">
                  <a:pos x="1" y="4"/>
                </a:cxn>
                <a:cxn ang="0">
                  <a:pos x="0" y="19"/>
                </a:cxn>
              </a:cxnLst>
              <a:rect l="0" t="0" r="r" b="b"/>
              <a:pathLst>
                <a:path w="38" h="21">
                  <a:moveTo>
                    <a:pt x="0" y="19"/>
                  </a:moveTo>
                  <a:cubicBezTo>
                    <a:pt x="3" y="18"/>
                    <a:pt x="6" y="17"/>
                    <a:pt x="7" y="18"/>
                  </a:cubicBezTo>
                  <a:cubicBezTo>
                    <a:pt x="8" y="18"/>
                    <a:pt x="9" y="20"/>
                    <a:pt x="9" y="21"/>
                  </a:cubicBezTo>
                  <a:cubicBezTo>
                    <a:pt x="11" y="21"/>
                    <a:pt x="16" y="20"/>
                    <a:pt x="17" y="20"/>
                  </a:cubicBezTo>
                  <a:cubicBezTo>
                    <a:pt x="19" y="19"/>
                    <a:pt x="24" y="21"/>
                    <a:pt x="24" y="20"/>
                  </a:cubicBezTo>
                  <a:cubicBezTo>
                    <a:pt x="25" y="18"/>
                    <a:pt x="26" y="15"/>
                    <a:pt x="28" y="15"/>
                  </a:cubicBezTo>
                  <a:cubicBezTo>
                    <a:pt x="30" y="15"/>
                    <a:pt x="29" y="10"/>
                    <a:pt x="31" y="9"/>
                  </a:cubicBezTo>
                  <a:cubicBezTo>
                    <a:pt x="33" y="9"/>
                    <a:pt x="38" y="5"/>
                    <a:pt x="38" y="5"/>
                  </a:cubicBezTo>
                  <a:cubicBezTo>
                    <a:pt x="38" y="5"/>
                    <a:pt x="36" y="1"/>
                    <a:pt x="35" y="0"/>
                  </a:cubicBezTo>
                  <a:cubicBezTo>
                    <a:pt x="34" y="0"/>
                    <a:pt x="32" y="3"/>
                    <a:pt x="27" y="3"/>
                  </a:cubicBezTo>
                  <a:cubicBezTo>
                    <a:pt x="23" y="3"/>
                    <a:pt x="20" y="6"/>
                    <a:pt x="18" y="6"/>
                  </a:cubicBezTo>
                  <a:cubicBezTo>
                    <a:pt x="16" y="6"/>
                    <a:pt x="9" y="4"/>
                    <a:pt x="5" y="4"/>
                  </a:cubicBezTo>
                  <a:cubicBezTo>
                    <a:pt x="4" y="4"/>
                    <a:pt x="2" y="4"/>
                    <a:pt x="1" y="4"/>
                  </a:cubicBezTo>
                  <a:cubicBezTo>
                    <a:pt x="0" y="7"/>
                    <a:pt x="0" y="13"/>
                    <a:pt x="0" y="19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505" name="Freeform 174"/>
            <p:cNvSpPr>
              <a:spLocks noEditPoints="1"/>
            </p:cNvSpPr>
            <p:nvPr/>
          </p:nvSpPr>
          <p:spPr bwMode="auto">
            <a:xfrm>
              <a:off x="5251730" y="2759304"/>
              <a:ext cx="279081" cy="304127"/>
            </a:xfrm>
            <a:custGeom>
              <a:avLst/>
              <a:gdLst/>
              <a:ahLst/>
              <a:cxnLst>
                <a:cxn ang="0">
                  <a:pos x="90" y="122"/>
                </a:cxn>
                <a:cxn ang="0">
                  <a:pos x="77" y="122"/>
                </a:cxn>
                <a:cxn ang="0">
                  <a:pos x="67" y="127"/>
                </a:cxn>
                <a:cxn ang="0">
                  <a:pos x="79" y="133"/>
                </a:cxn>
                <a:cxn ang="0">
                  <a:pos x="92" y="141"/>
                </a:cxn>
                <a:cxn ang="0">
                  <a:pos x="95" y="134"/>
                </a:cxn>
                <a:cxn ang="0">
                  <a:pos x="99" y="123"/>
                </a:cxn>
                <a:cxn ang="0">
                  <a:pos x="90" y="122"/>
                </a:cxn>
                <a:cxn ang="0">
                  <a:pos x="26" y="85"/>
                </a:cxn>
                <a:cxn ang="0">
                  <a:pos x="18" y="87"/>
                </a:cxn>
                <a:cxn ang="0">
                  <a:pos x="22" y="101"/>
                </a:cxn>
                <a:cxn ang="0">
                  <a:pos x="27" y="112"/>
                </a:cxn>
                <a:cxn ang="0">
                  <a:pos x="34" y="107"/>
                </a:cxn>
                <a:cxn ang="0">
                  <a:pos x="36" y="89"/>
                </a:cxn>
                <a:cxn ang="0">
                  <a:pos x="26" y="85"/>
                </a:cxn>
                <a:cxn ang="0">
                  <a:pos x="108" y="79"/>
                </a:cxn>
                <a:cxn ang="0">
                  <a:pos x="99" y="73"/>
                </a:cxn>
                <a:cxn ang="0">
                  <a:pos x="82" y="55"/>
                </a:cxn>
                <a:cxn ang="0">
                  <a:pos x="66" y="38"/>
                </a:cxn>
                <a:cxn ang="0">
                  <a:pos x="66" y="27"/>
                </a:cxn>
                <a:cxn ang="0">
                  <a:pos x="71" y="21"/>
                </a:cxn>
                <a:cxn ang="0">
                  <a:pos x="72" y="6"/>
                </a:cxn>
                <a:cxn ang="0">
                  <a:pos x="66" y="5"/>
                </a:cxn>
                <a:cxn ang="0">
                  <a:pos x="64" y="0"/>
                </a:cxn>
                <a:cxn ang="0">
                  <a:pos x="55" y="1"/>
                </a:cxn>
                <a:cxn ang="0">
                  <a:pos x="48" y="3"/>
                </a:cxn>
                <a:cxn ang="0">
                  <a:pos x="46" y="2"/>
                </a:cxn>
                <a:cxn ang="0">
                  <a:pos x="44" y="5"/>
                </a:cxn>
                <a:cxn ang="0">
                  <a:pos x="42" y="7"/>
                </a:cxn>
                <a:cxn ang="0">
                  <a:pos x="39" y="9"/>
                </a:cxn>
                <a:cxn ang="0">
                  <a:pos x="34" y="10"/>
                </a:cxn>
                <a:cxn ang="0">
                  <a:pos x="30" y="12"/>
                </a:cxn>
                <a:cxn ang="0">
                  <a:pos x="27" y="16"/>
                </a:cxn>
                <a:cxn ang="0">
                  <a:pos x="20" y="9"/>
                </a:cxn>
                <a:cxn ang="0">
                  <a:pos x="15" y="17"/>
                </a:cxn>
                <a:cxn ang="0">
                  <a:pos x="5" y="17"/>
                </a:cxn>
                <a:cxn ang="0">
                  <a:pos x="6" y="23"/>
                </a:cxn>
                <a:cxn ang="0">
                  <a:pos x="4" y="27"/>
                </a:cxn>
                <a:cxn ang="0">
                  <a:pos x="2" y="30"/>
                </a:cxn>
                <a:cxn ang="0">
                  <a:pos x="5" y="36"/>
                </a:cxn>
                <a:cxn ang="0">
                  <a:pos x="8" y="41"/>
                </a:cxn>
                <a:cxn ang="0">
                  <a:pos x="13" y="43"/>
                </a:cxn>
                <a:cxn ang="0">
                  <a:pos x="12" y="47"/>
                </a:cxn>
                <a:cxn ang="0">
                  <a:pos x="17" y="45"/>
                </a:cxn>
                <a:cxn ang="0">
                  <a:pos x="25" y="38"/>
                </a:cxn>
                <a:cxn ang="0">
                  <a:pos x="41" y="45"/>
                </a:cxn>
                <a:cxn ang="0">
                  <a:pos x="44" y="52"/>
                </a:cxn>
                <a:cxn ang="0">
                  <a:pos x="55" y="65"/>
                </a:cxn>
                <a:cxn ang="0">
                  <a:pos x="70" y="79"/>
                </a:cxn>
                <a:cxn ang="0">
                  <a:pos x="81" y="83"/>
                </a:cxn>
                <a:cxn ang="0">
                  <a:pos x="91" y="90"/>
                </a:cxn>
                <a:cxn ang="0">
                  <a:pos x="99" y="96"/>
                </a:cxn>
                <a:cxn ang="0">
                  <a:pos x="103" y="103"/>
                </a:cxn>
                <a:cxn ang="0">
                  <a:pos x="103" y="115"/>
                </a:cxn>
                <a:cxn ang="0">
                  <a:pos x="104" y="124"/>
                </a:cxn>
                <a:cxn ang="0">
                  <a:pos x="109" y="115"/>
                </a:cxn>
                <a:cxn ang="0">
                  <a:pos x="116" y="108"/>
                </a:cxn>
                <a:cxn ang="0">
                  <a:pos x="111" y="99"/>
                </a:cxn>
                <a:cxn ang="0">
                  <a:pos x="121" y="95"/>
                </a:cxn>
                <a:cxn ang="0">
                  <a:pos x="130" y="95"/>
                </a:cxn>
                <a:cxn ang="0">
                  <a:pos x="108" y="79"/>
                </a:cxn>
              </a:cxnLst>
              <a:rect l="0" t="0" r="r" b="b"/>
              <a:pathLst>
                <a:path w="130" h="141">
                  <a:moveTo>
                    <a:pt x="90" y="122"/>
                  </a:moveTo>
                  <a:cubicBezTo>
                    <a:pt x="84" y="124"/>
                    <a:pt x="81" y="124"/>
                    <a:pt x="77" y="122"/>
                  </a:cubicBezTo>
                  <a:cubicBezTo>
                    <a:pt x="73" y="120"/>
                    <a:pt x="66" y="124"/>
                    <a:pt x="67" y="127"/>
                  </a:cubicBezTo>
                  <a:cubicBezTo>
                    <a:pt x="68" y="129"/>
                    <a:pt x="71" y="131"/>
                    <a:pt x="79" y="133"/>
                  </a:cubicBezTo>
                  <a:cubicBezTo>
                    <a:pt x="87" y="135"/>
                    <a:pt x="88" y="141"/>
                    <a:pt x="92" y="141"/>
                  </a:cubicBezTo>
                  <a:cubicBezTo>
                    <a:pt x="95" y="141"/>
                    <a:pt x="96" y="138"/>
                    <a:pt x="95" y="134"/>
                  </a:cubicBezTo>
                  <a:cubicBezTo>
                    <a:pt x="94" y="129"/>
                    <a:pt x="99" y="124"/>
                    <a:pt x="99" y="123"/>
                  </a:cubicBezTo>
                  <a:cubicBezTo>
                    <a:pt x="100" y="122"/>
                    <a:pt x="97" y="121"/>
                    <a:pt x="90" y="122"/>
                  </a:cubicBezTo>
                  <a:close/>
                  <a:moveTo>
                    <a:pt x="26" y="85"/>
                  </a:moveTo>
                  <a:cubicBezTo>
                    <a:pt x="22" y="88"/>
                    <a:pt x="19" y="84"/>
                    <a:pt x="18" y="87"/>
                  </a:cubicBezTo>
                  <a:cubicBezTo>
                    <a:pt x="16" y="90"/>
                    <a:pt x="23" y="95"/>
                    <a:pt x="22" y="101"/>
                  </a:cubicBezTo>
                  <a:cubicBezTo>
                    <a:pt x="20" y="108"/>
                    <a:pt x="23" y="116"/>
                    <a:pt x="27" y="112"/>
                  </a:cubicBezTo>
                  <a:cubicBezTo>
                    <a:pt x="30" y="108"/>
                    <a:pt x="32" y="110"/>
                    <a:pt x="34" y="107"/>
                  </a:cubicBezTo>
                  <a:cubicBezTo>
                    <a:pt x="37" y="104"/>
                    <a:pt x="35" y="94"/>
                    <a:pt x="36" y="89"/>
                  </a:cubicBezTo>
                  <a:cubicBezTo>
                    <a:pt x="38" y="84"/>
                    <a:pt x="30" y="81"/>
                    <a:pt x="26" y="85"/>
                  </a:cubicBezTo>
                  <a:close/>
                  <a:moveTo>
                    <a:pt x="108" y="79"/>
                  </a:moveTo>
                  <a:cubicBezTo>
                    <a:pt x="103" y="77"/>
                    <a:pt x="106" y="72"/>
                    <a:pt x="99" y="73"/>
                  </a:cubicBezTo>
                  <a:cubicBezTo>
                    <a:pt x="92" y="73"/>
                    <a:pt x="84" y="64"/>
                    <a:pt x="82" y="55"/>
                  </a:cubicBezTo>
                  <a:cubicBezTo>
                    <a:pt x="79" y="45"/>
                    <a:pt x="69" y="44"/>
                    <a:pt x="66" y="38"/>
                  </a:cubicBezTo>
                  <a:cubicBezTo>
                    <a:pt x="63" y="33"/>
                    <a:pt x="68" y="32"/>
                    <a:pt x="66" y="27"/>
                  </a:cubicBezTo>
                  <a:cubicBezTo>
                    <a:pt x="65" y="24"/>
                    <a:pt x="68" y="22"/>
                    <a:pt x="71" y="21"/>
                  </a:cubicBezTo>
                  <a:cubicBezTo>
                    <a:pt x="71" y="15"/>
                    <a:pt x="71" y="9"/>
                    <a:pt x="72" y="6"/>
                  </a:cubicBezTo>
                  <a:cubicBezTo>
                    <a:pt x="69" y="5"/>
                    <a:pt x="67" y="5"/>
                    <a:pt x="66" y="5"/>
                  </a:cubicBezTo>
                  <a:cubicBezTo>
                    <a:pt x="65" y="4"/>
                    <a:pt x="64" y="0"/>
                    <a:pt x="64" y="0"/>
                  </a:cubicBezTo>
                  <a:cubicBezTo>
                    <a:pt x="63" y="0"/>
                    <a:pt x="56" y="0"/>
                    <a:pt x="55" y="1"/>
                  </a:cubicBezTo>
                  <a:cubicBezTo>
                    <a:pt x="53" y="2"/>
                    <a:pt x="50" y="5"/>
                    <a:pt x="48" y="3"/>
                  </a:cubicBezTo>
                  <a:cubicBezTo>
                    <a:pt x="47" y="3"/>
                    <a:pt x="47" y="3"/>
                    <a:pt x="46" y="2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4" y="5"/>
                    <a:pt x="44" y="7"/>
                    <a:pt x="42" y="7"/>
                  </a:cubicBezTo>
                  <a:cubicBezTo>
                    <a:pt x="41" y="7"/>
                    <a:pt x="39" y="6"/>
                    <a:pt x="39" y="9"/>
                  </a:cubicBezTo>
                  <a:cubicBezTo>
                    <a:pt x="39" y="11"/>
                    <a:pt x="35" y="10"/>
                    <a:pt x="34" y="10"/>
                  </a:cubicBezTo>
                  <a:cubicBezTo>
                    <a:pt x="32" y="10"/>
                    <a:pt x="30" y="10"/>
                    <a:pt x="30" y="12"/>
                  </a:cubicBezTo>
                  <a:cubicBezTo>
                    <a:pt x="30" y="14"/>
                    <a:pt x="29" y="19"/>
                    <a:pt x="27" y="16"/>
                  </a:cubicBezTo>
                  <a:cubicBezTo>
                    <a:pt x="24" y="14"/>
                    <a:pt x="21" y="8"/>
                    <a:pt x="20" y="9"/>
                  </a:cubicBezTo>
                  <a:cubicBezTo>
                    <a:pt x="19" y="9"/>
                    <a:pt x="17" y="17"/>
                    <a:pt x="15" y="17"/>
                  </a:cubicBezTo>
                  <a:cubicBezTo>
                    <a:pt x="13" y="17"/>
                    <a:pt x="8" y="17"/>
                    <a:pt x="5" y="17"/>
                  </a:cubicBezTo>
                  <a:cubicBezTo>
                    <a:pt x="4" y="20"/>
                    <a:pt x="5" y="22"/>
                    <a:pt x="6" y="23"/>
                  </a:cubicBezTo>
                  <a:cubicBezTo>
                    <a:pt x="8" y="23"/>
                    <a:pt x="6" y="26"/>
                    <a:pt x="4" y="27"/>
                  </a:cubicBezTo>
                  <a:cubicBezTo>
                    <a:pt x="3" y="28"/>
                    <a:pt x="0" y="27"/>
                    <a:pt x="2" y="30"/>
                  </a:cubicBezTo>
                  <a:cubicBezTo>
                    <a:pt x="4" y="33"/>
                    <a:pt x="7" y="33"/>
                    <a:pt x="5" y="36"/>
                  </a:cubicBezTo>
                  <a:cubicBezTo>
                    <a:pt x="3" y="38"/>
                    <a:pt x="5" y="41"/>
                    <a:pt x="8" y="41"/>
                  </a:cubicBezTo>
                  <a:cubicBezTo>
                    <a:pt x="10" y="41"/>
                    <a:pt x="14" y="41"/>
                    <a:pt x="13" y="43"/>
                  </a:cubicBezTo>
                  <a:cubicBezTo>
                    <a:pt x="12" y="44"/>
                    <a:pt x="12" y="45"/>
                    <a:pt x="12" y="47"/>
                  </a:cubicBezTo>
                  <a:cubicBezTo>
                    <a:pt x="14" y="46"/>
                    <a:pt x="15" y="46"/>
                    <a:pt x="17" y="45"/>
                  </a:cubicBezTo>
                  <a:cubicBezTo>
                    <a:pt x="21" y="43"/>
                    <a:pt x="19" y="40"/>
                    <a:pt x="25" y="38"/>
                  </a:cubicBezTo>
                  <a:cubicBezTo>
                    <a:pt x="31" y="37"/>
                    <a:pt x="38" y="42"/>
                    <a:pt x="41" y="45"/>
                  </a:cubicBezTo>
                  <a:cubicBezTo>
                    <a:pt x="43" y="49"/>
                    <a:pt x="44" y="49"/>
                    <a:pt x="44" y="52"/>
                  </a:cubicBezTo>
                  <a:cubicBezTo>
                    <a:pt x="45" y="55"/>
                    <a:pt x="47" y="60"/>
                    <a:pt x="55" y="65"/>
                  </a:cubicBezTo>
                  <a:cubicBezTo>
                    <a:pt x="63" y="71"/>
                    <a:pt x="66" y="76"/>
                    <a:pt x="70" y="79"/>
                  </a:cubicBezTo>
                  <a:cubicBezTo>
                    <a:pt x="74" y="81"/>
                    <a:pt x="79" y="80"/>
                    <a:pt x="81" y="83"/>
                  </a:cubicBezTo>
                  <a:cubicBezTo>
                    <a:pt x="84" y="86"/>
                    <a:pt x="87" y="88"/>
                    <a:pt x="91" y="90"/>
                  </a:cubicBezTo>
                  <a:cubicBezTo>
                    <a:pt x="95" y="92"/>
                    <a:pt x="95" y="96"/>
                    <a:pt x="99" y="96"/>
                  </a:cubicBezTo>
                  <a:cubicBezTo>
                    <a:pt x="103" y="97"/>
                    <a:pt x="100" y="100"/>
                    <a:pt x="103" y="103"/>
                  </a:cubicBezTo>
                  <a:cubicBezTo>
                    <a:pt x="105" y="106"/>
                    <a:pt x="106" y="112"/>
                    <a:pt x="103" y="115"/>
                  </a:cubicBezTo>
                  <a:cubicBezTo>
                    <a:pt x="101" y="119"/>
                    <a:pt x="102" y="124"/>
                    <a:pt x="104" y="124"/>
                  </a:cubicBezTo>
                  <a:cubicBezTo>
                    <a:pt x="105" y="124"/>
                    <a:pt x="109" y="118"/>
                    <a:pt x="109" y="115"/>
                  </a:cubicBezTo>
                  <a:cubicBezTo>
                    <a:pt x="110" y="112"/>
                    <a:pt x="113" y="112"/>
                    <a:pt x="116" y="108"/>
                  </a:cubicBezTo>
                  <a:cubicBezTo>
                    <a:pt x="118" y="105"/>
                    <a:pt x="112" y="104"/>
                    <a:pt x="111" y="99"/>
                  </a:cubicBezTo>
                  <a:cubicBezTo>
                    <a:pt x="109" y="95"/>
                    <a:pt x="116" y="91"/>
                    <a:pt x="121" y="95"/>
                  </a:cubicBezTo>
                  <a:cubicBezTo>
                    <a:pt x="127" y="98"/>
                    <a:pt x="130" y="101"/>
                    <a:pt x="130" y="95"/>
                  </a:cubicBezTo>
                  <a:cubicBezTo>
                    <a:pt x="130" y="89"/>
                    <a:pt x="112" y="82"/>
                    <a:pt x="108" y="79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506" name="Freeform 175"/>
            <p:cNvSpPr/>
            <p:nvPr/>
          </p:nvSpPr>
          <p:spPr bwMode="auto">
            <a:xfrm>
              <a:off x="5530812" y="2872009"/>
              <a:ext cx="30413" cy="37569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1" y="8"/>
                </a:cxn>
                <a:cxn ang="0">
                  <a:pos x="0" y="12"/>
                </a:cxn>
                <a:cxn ang="0">
                  <a:pos x="8" y="18"/>
                </a:cxn>
                <a:cxn ang="0">
                  <a:pos x="9" y="18"/>
                </a:cxn>
                <a:cxn ang="0">
                  <a:pos x="14" y="10"/>
                </a:cxn>
                <a:cxn ang="0">
                  <a:pos x="5" y="0"/>
                </a:cxn>
              </a:cxnLst>
              <a:rect l="0" t="0" r="r" b="b"/>
              <a:pathLst>
                <a:path w="14" h="18">
                  <a:moveTo>
                    <a:pt x="5" y="0"/>
                  </a:moveTo>
                  <a:cubicBezTo>
                    <a:pt x="3" y="3"/>
                    <a:pt x="0" y="7"/>
                    <a:pt x="1" y="8"/>
                  </a:cubicBezTo>
                  <a:cubicBezTo>
                    <a:pt x="1" y="9"/>
                    <a:pt x="0" y="10"/>
                    <a:pt x="0" y="12"/>
                  </a:cubicBezTo>
                  <a:cubicBezTo>
                    <a:pt x="3" y="14"/>
                    <a:pt x="6" y="16"/>
                    <a:pt x="8" y="18"/>
                  </a:cubicBezTo>
                  <a:cubicBezTo>
                    <a:pt x="8" y="18"/>
                    <a:pt x="8" y="18"/>
                    <a:pt x="9" y="18"/>
                  </a:cubicBezTo>
                  <a:cubicBezTo>
                    <a:pt x="9" y="14"/>
                    <a:pt x="12" y="10"/>
                    <a:pt x="14" y="10"/>
                  </a:cubicBezTo>
                  <a:cubicBezTo>
                    <a:pt x="11" y="7"/>
                    <a:pt x="7" y="2"/>
                    <a:pt x="5" y="0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507" name="Freeform 176"/>
            <p:cNvSpPr/>
            <p:nvPr/>
          </p:nvSpPr>
          <p:spPr bwMode="auto">
            <a:xfrm>
              <a:off x="5537967" y="2786137"/>
              <a:ext cx="101972" cy="119863"/>
            </a:xfrm>
            <a:custGeom>
              <a:avLst/>
              <a:gdLst/>
              <a:ahLst/>
              <a:cxnLst>
                <a:cxn ang="0">
                  <a:pos x="41" y="37"/>
                </a:cxn>
                <a:cxn ang="0">
                  <a:pos x="41" y="29"/>
                </a:cxn>
                <a:cxn ang="0">
                  <a:pos x="42" y="23"/>
                </a:cxn>
                <a:cxn ang="0">
                  <a:pos x="29" y="20"/>
                </a:cxn>
                <a:cxn ang="0">
                  <a:pos x="28" y="13"/>
                </a:cxn>
                <a:cxn ang="0">
                  <a:pos x="24" y="9"/>
                </a:cxn>
                <a:cxn ang="0">
                  <a:pos x="20" y="2"/>
                </a:cxn>
                <a:cxn ang="0">
                  <a:pos x="20" y="2"/>
                </a:cxn>
                <a:cxn ang="0">
                  <a:pos x="17" y="1"/>
                </a:cxn>
                <a:cxn ang="0">
                  <a:pos x="12" y="0"/>
                </a:cxn>
                <a:cxn ang="0">
                  <a:pos x="0" y="3"/>
                </a:cxn>
                <a:cxn ang="0">
                  <a:pos x="3" y="10"/>
                </a:cxn>
                <a:cxn ang="0">
                  <a:pos x="7" y="18"/>
                </a:cxn>
                <a:cxn ang="0">
                  <a:pos x="6" y="36"/>
                </a:cxn>
                <a:cxn ang="0">
                  <a:pos x="2" y="40"/>
                </a:cxn>
                <a:cxn ang="0">
                  <a:pos x="11" y="50"/>
                </a:cxn>
                <a:cxn ang="0">
                  <a:pos x="11" y="50"/>
                </a:cxn>
                <a:cxn ang="0">
                  <a:pos x="21" y="56"/>
                </a:cxn>
                <a:cxn ang="0">
                  <a:pos x="41" y="52"/>
                </a:cxn>
                <a:cxn ang="0">
                  <a:pos x="41" y="49"/>
                </a:cxn>
                <a:cxn ang="0">
                  <a:pos x="45" y="44"/>
                </a:cxn>
                <a:cxn ang="0">
                  <a:pos x="41" y="37"/>
                </a:cxn>
              </a:cxnLst>
              <a:rect l="0" t="0" r="r" b="b"/>
              <a:pathLst>
                <a:path w="47" h="56">
                  <a:moveTo>
                    <a:pt x="41" y="37"/>
                  </a:moveTo>
                  <a:cubicBezTo>
                    <a:pt x="39" y="35"/>
                    <a:pt x="39" y="31"/>
                    <a:pt x="41" y="29"/>
                  </a:cubicBezTo>
                  <a:cubicBezTo>
                    <a:pt x="44" y="28"/>
                    <a:pt x="42" y="26"/>
                    <a:pt x="42" y="23"/>
                  </a:cubicBezTo>
                  <a:cubicBezTo>
                    <a:pt x="42" y="21"/>
                    <a:pt x="31" y="20"/>
                    <a:pt x="29" y="20"/>
                  </a:cubicBezTo>
                  <a:cubicBezTo>
                    <a:pt x="27" y="19"/>
                    <a:pt x="30" y="13"/>
                    <a:pt x="28" y="13"/>
                  </a:cubicBezTo>
                  <a:cubicBezTo>
                    <a:pt x="25" y="13"/>
                    <a:pt x="24" y="11"/>
                    <a:pt x="24" y="9"/>
                  </a:cubicBezTo>
                  <a:cubicBezTo>
                    <a:pt x="24" y="7"/>
                    <a:pt x="20" y="3"/>
                    <a:pt x="20" y="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19" y="1"/>
                    <a:pt x="17" y="1"/>
                    <a:pt x="17" y="1"/>
                  </a:cubicBezTo>
                  <a:cubicBezTo>
                    <a:pt x="15" y="1"/>
                    <a:pt x="12" y="0"/>
                    <a:pt x="12" y="0"/>
                  </a:cubicBezTo>
                  <a:cubicBezTo>
                    <a:pt x="12" y="0"/>
                    <a:pt x="5" y="2"/>
                    <a:pt x="0" y="3"/>
                  </a:cubicBezTo>
                  <a:cubicBezTo>
                    <a:pt x="1" y="6"/>
                    <a:pt x="2" y="9"/>
                    <a:pt x="3" y="10"/>
                  </a:cubicBezTo>
                  <a:cubicBezTo>
                    <a:pt x="7" y="11"/>
                    <a:pt x="6" y="15"/>
                    <a:pt x="7" y="18"/>
                  </a:cubicBezTo>
                  <a:cubicBezTo>
                    <a:pt x="8" y="21"/>
                    <a:pt x="8" y="36"/>
                    <a:pt x="6" y="36"/>
                  </a:cubicBezTo>
                  <a:cubicBezTo>
                    <a:pt x="5" y="36"/>
                    <a:pt x="4" y="37"/>
                    <a:pt x="2" y="40"/>
                  </a:cubicBezTo>
                  <a:cubicBezTo>
                    <a:pt x="4" y="42"/>
                    <a:pt x="8" y="47"/>
                    <a:pt x="11" y="50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13" y="50"/>
                    <a:pt x="21" y="56"/>
                    <a:pt x="21" y="56"/>
                  </a:cubicBezTo>
                  <a:cubicBezTo>
                    <a:pt x="21" y="56"/>
                    <a:pt x="33" y="53"/>
                    <a:pt x="41" y="52"/>
                  </a:cubicBezTo>
                  <a:cubicBezTo>
                    <a:pt x="41" y="51"/>
                    <a:pt x="41" y="50"/>
                    <a:pt x="41" y="49"/>
                  </a:cubicBezTo>
                  <a:cubicBezTo>
                    <a:pt x="41" y="47"/>
                    <a:pt x="43" y="44"/>
                    <a:pt x="45" y="44"/>
                  </a:cubicBezTo>
                  <a:cubicBezTo>
                    <a:pt x="47" y="44"/>
                    <a:pt x="44" y="39"/>
                    <a:pt x="41" y="37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508" name="Freeform 148"/>
            <p:cNvSpPr>
              <a:spLocks noEditPoints="1"/>
            </p:cNvSpPr>
            <p:nvPr/>
          </p:nvSpPr>
          <p:spPr bwMode="auto">
            <a:xfrm>
              <a:off x="8907268" y="4332882"/>
              <a:ext cx="196788" cy="141331"/>
            </a:xfrm>
            <a:custGeom>
              <a:avLst/>
              <a:gdLst/>
              <a:ahLst/>
              <a:cxnLst>
                <a:cxn ang="0">
                  <a:pos x="1" y="3"/>
                </a:cxn>
                <a:cxn ang="0">
                  <a:pos x="15" y="19"/>
                </a:cxn>
                <a:cxn ang="0">
                  <a:pos x="1" y="3"/>
                </a:cxn>
                <a:cxn ang="0">
                  <a:pos x="22" y="17"/>
                </a:cxn>
                <a:cxn ang="0">
                  <a:pos x="32" y="24"/>
                </a:cxn>
                <a:cxn ang="0">
                  <a:pos x="22" y="17"/>
                </a:cxn>
                <a:cxn ang="0">
                  <a:pos x="60" y="37"/>
                </a:cxn>
                <a:cxn ang="0">
                  <a:pos x="44" y="28"/>
                </a:cxn>
                <a:cxn ang="0">
                  <a:pos x="60" y="37"/>
                </a:cxn>
                <a:cxn ang="0">
                  <a:pos x="58" y="47"/>
                </a:cxn>
                <a:cxn ang="0">
                  <a:pos x="69" y="54"/>
                </a:cxn>
                <a:cxn ang="0">
                  <a:pos x="58" y="47"/>
                </a:cxn>
                <a:cxn ang="0">
                  <a:pos x="78" y="58"/>
                </a:cxn>
                <a:cxn ang="0">
                  <a:pos x="89" y="63"/>
                </a:cxn>
                <a:cxn ang="0">
                  <a:pos x="78" y="58"/>
                </a:cxn>
                <a:cxn ang="0">
                  <a:pos x="70" y="36"/>
                </a:cxn>
                <a:cxn ang="0">
                  <a:pos x="79" y="51"/>
                </a:cxn>
                <a:cxn ang="0">
                  <a:pos x="70" y="36"/>
                </a:cxn>
              </a:cxnLst>
              <a:rect l="0" t="0" r="r" b="b"/>
              <a:pathLst>
                <a:path w="92" h="66">
                  <a:moveTo>
                    <a:pt x="1" y="3"/>
                  </a:moveTo>
                  <a:cubicBezTo>
                    <a:pt x="0" y="6"/>
                    <a:pt x="11" y="21"/>
                    <a:pt x="15" y="19"/>
                  </a:cubicBezTo>
                  <a:cubicBezTo>
                    <a:pt x="22" y="14"/>
                    <a:pt x="2" y="0"/>
                    <a:pt x="1" y="3"/>
                  </a:cubicBezTo>
                  <a:close/>
                  <a:moveTo>
                    <a:pt x="22" y="17"/>
                  </a:moveTo>
                  <a:cubicBezTo>
                    <a:pt x="22" y="18"/>
                    <a:pt x="30" y="26"/>
                    <a:pt x="32" y="24"/>
                  </a:cubicBezTo>
                  <a:cubicBezTo>
                    <a:pt x="34" y="23"/>
                    <a:pt x="23" y="14"/>
                    <a:pt x="22" y="17"/>
                  </a:cubicBezTo>
                  <a:close/>
                  <a:moveTo>
                    <a:pt x="60" y="37"/>
                  </a:moveTo>
                  <a:cubicBezTo>
                    <a:pt x="63" y="35"/>
                    <a:pt x="44" y="25"/>
                    <a:pt x="44" y="28"/>
                  </a:cubicBezTo>
                  <a:cubicBezTo>
                    <a:pt x="44" y="31"/>
                    <a:pt x="57" y="38"/>
                    <a:pt x="60" y="37"/>
                  </a:cubicBezTo>
                  <a:close/>
                  <a:moveTo>
                    <a:pt x="58" y="47"/>
                  </a:moveTo>
                  <a:cubicBezTo>
                    <a:pt x="59" y="52"/>
                    <a:pt x="66" y="55"/>
                    <a:pt x="69" y="54"/>
                  </a:cubicBezTo>
                  <a:cubicBezTo>
                    <a:pt x="72" y="52"/>
                    <a:pt x="57" y="42"/>
                    <a:pt x="58" y="47"/>
                  </a:cubicBezTo>
                  <a:close/>
                  <a:moveTo>
                    <a:pt x="78" y="58"/>
                  </a:moveTo>
                  <a:cubicBezTo>
                    <a:pt x="79" y="60"/>
                    <a:pt x="85" y="66"/>
                    <a:pt x="89" y="63"/>
                  </a:cubicBezTo>
                  <a:cubicBezTo>
                    <a:pt x="92" y="61"/>
                    <a:pt x="78" y="56"/>
                    <a:pt x="78" y="58"/>
                  </a:cubicBezTo>
                  <a:close/>
                  <a:moveTo>
                    <a:pt x="70" y="36"/>
                  </a:moveTo>
                  <a:cubicBezTo>
                    <a:pt x="67" y="42"/>
                    <a:pt x="77" y="51"/>
                    <a:pt x="79" y="51"/>
                  </a:cubicBezTo>
                  <a:cubicBezTo>
                    <a:pt x="80" y="52"/>
                    <a:pt x="72" y="32"/>
                    <a:pt x="70" y="3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509" name="Freeform 149"/>
            <p:cNvSpPr>
              <a:spLocks noEditPoints="1"/>
            </p:cNvSpPr>
            <p:nvPr/>
          </p:nvSpPr>
          <p:spPr bwMode="auto">
            <a:xfrm>
              <a:off x="8907268" y="4332882"/>
              <a:ext cx="196788" cy="141331"/>
            </a:xfrm>
            <a:custGeom>
              <a:avLst/>
              <a:gdLst/>
              <a:ahLst/>
              <a:cxnLst>
                <a:cxn ang="0">
                  <a:pos x="1" y="3"/>
                </a:cxn>
                <a:cxn ang="0">
                  <a:pos x="15" y="19"/>
                </a:cxn>
                <a:cxn ang="0">
                  <a:pos x="1" y="3"/>
                </a:cxn>
                <a:cxn ang="0">
                  <a:pos x="22" y="17"/>
                </a:cxn>
                <a:cxn ang="0">
                  <a:pos x="32" y="24"/>
                </a:cxn>
                <a:cxn ang="0">
                  <a:pos x="22" y="17"/>
                </a:cxn>
                <a:cxn ang="0">
                  <a:pos x="60" y="37"/>
                </a:cxn>
                <a:cxn ang="0">
                  <a:pos x="44" y="28"/>
                </a:cxn>
                <a:cxn ang="0">
                  <a:pos x="60" y="37"/>
                </a:cxn>
                <a:cxn ang="0">
                  <a:pos x="58" y="47"/>
                </a:cxn>
                <a:cxn ang="0">
                  <a:pos x="69" y="54"/>
                </a:cxn>
                <a:cxn ang="0">
                  <a:pos x="58" y="47"/>
                </a:cxn>
                <a:cxn ang="0">
                  <a:pos x="78" y="58"/>
                </a:cxn>
                <a:cxn ang="0">
                  <a:pos x="89" y="63"/>
                </a:cxn>
                <a:cxn ang="0">
                  <a:pos x="78" y="58"/>
                </a:cxn>
                <a:cxn ang="0">
                  <a:pos x="70" y="36"/>
                </a:cxn>
                <a:cxn ang="0">
                  <a:pos x="79" y="51"/>
                </a:cxn>
                <a:cxn ang="0">
                  <a:pos x="70" y="36"/>
                </a:cxn>
              </a:cxnLst>
              <a:rect l="0" t="0" r="r" b="b"/>
              <a:pathLst>
                <a:path w="92" h="66">
                  <a:moveTo>
                    <a:pt x="1" y="3"/>
                  </a:moveTo>
                  <a:cubicBezTo>
                    <a:pt x="0" y="6"/>
                    <a:pt x="11" y="21"/>
                    <a:pt x="15" y="19"/>
                  </a:cubicBezTo>
                  <a:cubicBezTo>
                    <a:pt x="22" y="14"/>
                    <a:pt x="2" y="0"/>
                    <a:pt x="1" y="3"/>
                  </a:cubicBezTo>
                  <a:close/>
                  <a:moveTo>
                    <a:pt x="22" y="17"/>
                  </a:moveTo>
                  <a:cubicBezTo>
                    <a:pt x="22" y="18"/>
                    <a:pt x="30" y="26"/>
                    <a:pt x="32" y="24"/>
                  </a:cubicBezTo>
                  <a:cubicBezTo>
                    <a:pt x="34" y="23"/>
                    <a:pt x="23" y="14"/>
                    <a:pt x="22" y="17"/>
                  </a:cubicBezTo>
                  <a:close/>
                  <a:moveTo>
                    <a:pt x="60" y="37"/>
                  </a:moveTo>
                  <a:cubicBezTo>
                    <a:pt x="63" y="35"/>
                    <a:pt x="44" y="25"/>
                    <a:pt x="44" y="28"/>
                  </a:cubicBezTo>
                  <a:cubicBezTo>
                    <a:pt x="44" y="31"/>
                    <a:pt x="57" y="38"/>
                    <a:pt x="60" y="37"/>
                  </a:cubicBezTo>
                  <a:close/>
                  <a:moveTo>
                    <a:pt x="58" y="47"/>
                  </a:moveTo>
                  <a:cubicBezTo>
                    <a:pt x="59" y="52"/>
                    <a:pt x="66" y="55"/>
                    <a:pt x="69" y="54"/>
                  </a:cubicBezTo>
                  <a:cubicBezTo>
                    <a:pt x="72" y="52"/>
                    <a:pt x="57" y="42"/>
                    <a:pt x="58" y="47"/>
                  </a:cubicBezTo>
                  <a:close/>
                  <a:moveTo>
                    <a:pt x="78" y="58"/>
                  </a:moveTo>
                  <a:cubicBezTo>
                    <a:pt x="79" y="60"/>
                    <a:pt x="85" y="66"/>
                    <a:pt x="89" y="63"/>
                  </a:cubicBezTo>
                  <a:cubicBezTo>
                    <a:pt x="92" y="61"/>
                    <a:pt x="78" y="56"/>
                    <a:pt x="78" y="58"/>
                  </a:cubicBezTo>
                  <a:close/>
                  <a:moveTo>
                    <a:pt x="70" y="36"/>
                  </a:moveTo>
                  <a:cubicBezTo>
                    <a:pt x="67" y="42"/>
                    <a:pt x="77" y="51"/>
                    <a:pt x="79" y="51"/>
                  </a:cubicBezTo>
                  <a:cubicBezTo>
                    <a:pt x="80" y="52"/>
                    <a:pt x="72" y="32"/>
                    <a:pt x="70" y="36"/>
                  </a:cubicBezTo>
                  <a:close/>
                </a:path>
              </a:pathLst>
            </a:custGeom>
            <a:grpFill/>
            <a:ln w="1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</p:grpSp>
      <p:sp>
        <p:nvSpPr>
          <p:cNvPr id="510" name="Freeform 140"/>
          <p:cNvSpPr/>
          <p:nvPr/>
        </p:nvSpPr>
        <p:spPr bwMode="auto">
          <a:xfrm>
            <a:off x="9799759" y="2289649"/>
            <a:ext cx="78234" cy="28913"/>
          </a:xfrm>
          <a:custGeom>
            <a:avLst/>
            <a:gdLst/>
            <a:ahLst/>
            <a:cxnLst>
              <a:cxn ang="0">
                <a:pos x="17" y="2"/>
              </a:cxn>
              <a:cxn ang="0">
                <a:pos x="3" y="6"/>
              </a:cxn>
              <a:cxn ang="0">
                <a:pos x="24" y="11"/>
              </a:cxn>
              <a:cxn ang="0">
                <a:pos x="38" y="9"/>
              </a:cxn>
              <a:cxn ang="0">
                <a:pos x="17" y="2"/>
              </a:cxn>
            </a:cxnLst>
            <a:rect l="0" t="0" r="r" b="b"/>
            <a:pathLst>
              <a:path w="38" h="14">
                <a:moveTo>
                  <a:pt x="17" y="2"/>
                </a:moveTo>
                <a:cubicBezTo>
                  <a:pt x="15" y="3"/>
                  <a:pt x="0" y="2"/>
                  <a:pt x="3" y="6"/>
                </a:cubicBezTo>
                <a:cubicBezTo>
                  <a:pt x="6" y="9"/>
                  <a:pt x="18" y="7"/>
                  <a:pt x="24" y="11"/>
                </a:cubicBezTo>
                <a:cubicBezTo>
                  <a:pt x="30" y="14"/>
                  <a:pt x="38" y="11"/>
                  <a:pt x="38" y="9"/>
                </a:cubicBezTo>
                <a:cubicBezTo>
                  <a:pt x="38" y="6"/>
                  <a:pt x="19" y="0"/>
                  <a:pt x="17" y="2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49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altLang="zh-CN" sz="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  <a:sym typeface="+mn-lt"/>
            </a:endParaRPr>
          </a:p>
        </p:txBody>
      </p:sp>
      <p:sp>
        <p:nvSpPr>
          <p:cNvPr id="511" name="Freeform 152"/>
          <p:cNvSpPr>
            <a:spLocks noEditPoints="1"/>
          </p:cNvSpPr>
          <p:nvPr/>
        </p:nvSpPr>
        <p:spPr bwMode="auto">
          <a:xfrm>
            <a:off x="9146007" y="4871110"/>
            <a:ext cx="62928" cy="57825"/>
          </a:xfrm>
          <a:custGeom>
            <a:avLst/>
            <a:gdLst/>
            <a:ahLst/>
            <a:cxnLst>
              <a:cxn ang="0">
                <a:pos x="4" y="24"/>
              </a:cxn>
              <a:cxn ang="0">
                <a:pos x="17" y="20"/>
              </a:cxn>
              <a:cxn ang="0">
                <a:pos x="4" y="24"/>
              </a:cxn>
              <a:cxn ang="0">
                <a:pos x="20" y="10"/>
              </a:cxn>
              <a:cxn ang="0">
                <a:pos x="31" y="4"/>
              </a:cxn>
              <a:cxn ang="0">
                <a:pos x="20" y="10"/>
              </a:cxn>
            </a:cxnLst>
            <a:rect l="0" t="0" r="r" b="b"/>
            <a:pathLst>
              <a:path w="31" h="28">
                <a:moveTo>
                  <a:pt x="4" y="24"/>
                </a:moveTo>
                <a:cubicBezTo>
                  <a:pt x="8" y="28"/>
                  <a:pt x="17" y="27"/>
                  <a:pt x="17" y="20"/>
                </a:cubicBezTo>
                <a:cubicBezTo>
                  <a:pt x="17" y="13"/>
                  <a:pt x="0" y="20"/>
                  <a:pt x="4" y="24"/>
                </a:cubicBezTo>
                <a:close/>
                <a:moveTo>
                  <a:pt x="20" y="10"/>
                </a:moveTo>
                <a:cubicBezTo>
                  <a:pt x="22" y="11"/>
                  <a:pt x="31" y="8"/>
                  <a:pt x="31" y="4"/>
                </a:cubicBezTo>
                <a:cubicBezTo>
                  <a:pt x="31" y="0"/>
                  <a:pt x="15" y="9"/>
                  <a:pt x="20" y="1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1" cap="flat">
            <a:solidFill>
              <a:srgbClr val="FFFFFF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49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altLang="zh-CN" sz="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  <a:sym typeface="+mn-lt"/>
            </a:endParaRPr>
          </a:p>
        </p:txBody>
      </p:sp>
      <p:grpSp>
        <p:nvGrpSpPr>
          <p:cNvPr id="512" name="组合 511"/>
          <p:cNvGrpSpPr/>
          <p:nvPr/>
        </p:nvGrpSpPr>
        <p:grpSpPr>
          <a:xfrm>
            <a:off x="3561087" y="2701663"/>
            <a:ext cx="153789" cy="224979"/>
            <a:chOff x="9321039" y="2867918"/>
            <a:chExt cx="2509608" cy="3671336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513" name="Freeform 1"/>
            <p:cNvSpPr>
              <a:spLocks noChangeArrowheads="1"/>
            </p:cNvSpPr>
            <p:nvPr/>
          </p:nvSpPr>
          <p:spPr bwMode="auto">
            <a:xfrm>
              <a:off x="9321039" y="2867918"/>
              <a:ext cx="2509608" cy="3671336"/>
            </a:xfrm>
            <a:custGeom>
              <a:avLst/>
              <a:gdLst>
                <a:gd name="T0" fmla="*/ 2560 w 5121"/>
                <a:gd name="T1" fmla="*/ 940 h 7486"/>
                <a:gd name="T2" fmla="*/ 2560 w 5121"/>
                <a:gd name="T3" fmla="*/ 940 h 7486"/>
                <a:gd name="T4" fmla="*/ 3572 w 5121"/>
                <a:gd name="T5" fmla="*/ 1353 h 7486"/>
                <a:gd name="T6" fmla="*/ 3974 w 5121"/>
                <a:gd name="T7" fmla="*/ 2365 h 7486"/>
                <a:gd name="T8" fmla="*/ 3572 w 5121"/>
                <a:gd name="T9" fmla="*/ 3304 h 7486"/>
                <a:gd name="T10" fmla="*/ 2560 w 5121"/>
                <a:gd name="T11" fmla="*/ 4584 h 7486"/>
                <a:gd name="T12" fmla="*/ 1549 w 5121"/>
                <a:gd name="T13" fmla="*/ 3304 h 7486"/>
                <a:gd name="T14" fmla="*/ 1146 w 5121"/>
                <a:gd name="T15" fmla="*/ 2365 h 7486"/>
                <a:gd name="T16" fmla="*/ 1549 w 5121"/>
                <a:gd name="T17" fmla="*/ 1353 h 7486"/>
                <a:gd name="T18" fmla="*/ 2560 w 5121"/>
                <a:gd name="T19" fmla="*/ 940 h 7486"/>
                <a:gd name="T20" fmla="*/ 2560 w 5121"/>
                <a:gd name="T21" fmla="*/ 0 h 7486"/>
                <a:gd name="T22" fmla="*/ 2560 w 5121"/>
                <a:gd name="T23" fmla="*/ 0 h 7486"/>
                <a:gd name="T24" fmla="*/ 878 w 5121"/>
                <a:gd name="T25" fmla="*/ 672 h 7486"/>
                <a:gd name="T26" fmla="*/ 878 w 5121"/>
                <a:gd name="T27" fmla="*/ 3975 h 7486"/>
                <a:gd name="T28" fmla="*/ 2560 w 5121"/>
                <a:gd name="T29" fmla="*/ 7485 h 7486"/>
                <a:gd name="T30" fmla="*/ 4181 w 5121"/>
                <a:gd name="T31" fmla="*/ 3975 h 7486"/>
                <a:gd name="T32" fmla="*/ 4181 w 5121"/>
                <a:gd name="T33" fmla="*/ 672 h 7486"/>
                <a:gd name="T34" fmla="*/ 2560 w 5121"/>
                <a:gd name="T35" fmla="*/ 0 h 7486"/>
                <a:gd name="T36" fmla="*/ 2560 w 5121"/>
                <a:gd name="T37" fmla="*/ 940 h 7486"/>
                <a:gd name="T38" fmla="*/ 2560 w 5121"/>
                <a:gd name="T39" fmla="*/ 0 h 7486"/>
                <a:gd name="T40" fmla="*/ 2560 w 5121"/>
                <a:gd name="T41" fmla="*/ 0 h 7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121" h="7486">
                  <a:moveTo>
                    <a:pt x="2560" y="940"/>
                  </a:moveTo>
                  <a:lnTo>
                    <a:pt x="2560" y="940"/>
                  </a:lnTo>
                  <a:cubicBezTo>
                    <a:pt x="2901" y="940"/>
                    <a:pt x="3304" y="1074"/>
                    <a:pt x="3572" y="1353"/>
                  </a:cubicBezTo>
                  <a:cubicBezTo>
                    <a:pt x="3778" y="1621"/>
                    <a:pt x="3974" y="1952"/>
                    <a:pt x="3974" y="2365"/>
                  </a:cubicBezTo>
                  <a:cubicBezTo>
                    <a:pt x="3974" y="2695"/>
                    <a:pt x="3778" y="3036"/>
                    <a:pt x="3572" y="3304"/>
                  </a:cubicBezTo>
                  <a:cubicBezTo>
                    <a:pt x="3499" y="3376"/>
                    <a:pt x="3035" y="3841"/>
                    <a:pt x="2560" y="4584"/>
                  </a:cubicBezTo>
                  <a:cubicBezTo>
                    <a:pt x="2086" y="3841"/>
                    <a:pt x="1611" y="3376"/>
                    <a:pt x="1549" y="3304"/>
                  </a:cubicBezTo>
                  <a:cubicBezTo>
                    <a:pt x="1280" y="3036"/>
                    <a:pt x="1146" y="2695"/>
                    <a:pt x="1146" y="2365"/>
                  </a:cubicBezTo>
                  <a:cubicBezTo>
                    <a:pt x="1146" y="1952"/>
                    <a:pt x="1280" y="1621"/>
                    <a:pt x="1549" y="1353"/>
                  </a:cubicBezTo>
                  <a:cubicBezTo>
                    <a:pt x="1817" y="1074"/>
                    <a:pt x="2158" y="940"/>
                    <a:pt x="2560" y="940"/>
                  </a:cubicBezTo>
                  <a:lnTo>
                    <a:pt x="2560" y="0"/>
                  </a:lnTo>
                  <a:lnTo>
                    <a:pt x="2560" y="0"/>
                  </a:lnTo>
                  <a:cubicBezTo>
                    <a:pt x="1951" y="0"/>
                    <a:pt x="1343" y="196"/>
                    <a:pt x="878" y="672"/>
                  </a:cubicBezTo>
                  <a:cubicBezTo>
                    <a:pt x="0" y="1621"/>
                    <a:pt x="0" y="3098"/>
                    <a:pt x="878" y="3975"/>
                  </a:cubicBezTo>
                  <a:cubicBezTo>
                    <a:pt x="878" y="3975"/>
                    <a:pt x="2560" y="5596"/>
                    <a:pt x="2560" y="7485"/>
                  </a:cubicBezTo>
                  <a:cubicBezTo>
                    <a:pt x="2560" y="5596"/>
                    <a:pt x="4181" y="3975"/>
                    <a:pt x="4181" y="3975"/>
                  </a:cubicBezTo>
                  <a:cubicBezTo>
                    <a:pt x="5120" y="3098"/>
                    <a:pt x="5120" y="1621"/>
                    <a:pt x="4181" y="672"/>
                  </a:cubicBezTo>
                  <a:cubicBezTo>
                    <a:pt x="3778" y="196"/>
                    <a:pt x="3169" y="0"/>
                    <a:pt x="2560" y="0"/>
                  </a:cubicBezTo>
                  <a:lnTo>
                    <a:pt x="2560" y="940"/>
                  </a:lnTo>
                  <a:close/>
                  <a:moveTo>
                    <a:pt x="2560" y="0"/>
                  </a:moveTo>
                  <a:lnTo>
                    <a:pt x="256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182843" tIns="91422" rIns="182843" bIns="91422" anchor="ctr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514" name="Freeform 2"/>
            <p:cNvSpPr>
              <a:spLocks noChangeArrowheads="1"/>
            </p:cNvSpPr>
            <p:nvPr/>
          </p:nvSpPr>
          <p:spPr bwMode="auto">
            <a:xfrm>
              <a:off x="10343473" y="3795480"/>
              <a:ext cx="464741" cy="460540"/>
            </a:xfrm>
            <a:custGeom>
              <a:avLst/>
              <a:gdLst>
                <a:gd name="T0" fmla="*/ 949 w 950"/>
                <a:gd name="T1" fmla="*/ 476 h 941"/>
                <a:gd name="T2" fmla="*/ 949 w 950"/>
                <a:gd name="T3" fmla="*/ 476 h 941"/>
                <a:gd name="T4" fmla="*/ 474 w 950"/>
                <a:gd name="T5" fmla="*/ 940 h 941"/>
                <a:gd name="T6" fmla="*/ 0 w 950"/>
                <a:gd name="T7" fmla="*/ 476 h 941"/>
                <a:gd name="T8" fmla="*/ 474 w 950"/>
                <a:gd name="T9" fmla="*/ 0 h 941"/>
                <a:gd name="T10" fmla="*/ 949 w 950"/>
                <a:gd name="T11" fmla="*/ 476 h 941"/>
                <a:gd name="T12" fmla="*/ 949 w 950"/>
                <a:gd name="T13" fmla="*/ 476 h 941"/>
                <a:gd name="T14" fmla="*/ 949 w 950"/>
                <a:gd name="T15" fmla="*/ 476 h 9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50" h="941">
                  <a:moveTo>
                    <a:pt x="949" y="476"/>
                  </a:moveTo>
                  <a:lnTo>
                    <a:pt x="949" y="476"/>
                  </a:lnTo>
                  <a:cubicBezTo>
                    <a:pt x="949" y="672"/>
                    <a:pt x="743" y="940"/>
                    <a:pt x="474" y="940"/>
                  </a:cubicBezTo>
                  <a:cubicBezTo>
                    <a:pt x="206" y="940"/>
                    <a:pt x="0" y="672"/>
                    <a:pt x="0" y="476"/>
                  </a:cubicBezTo>
                  <a:cubicBezTo>
                    <a:pt x="0" y="197"/>
                    <a:pt x="206" y="0"/>
                    <a:pt x="474" y="0"/>
                  </a:cubicBezTo>
                  <a:cubicBezTo>
                    <a:pt x="743" y="0"/>
                    <a:pt x="949" y="197"/>
                    <a:pt x="949" y="476"/>
                  </a:cubicBezTo>
                  <a:close/>
                  <a:moveTo>
                    <a:pt x="949" y="476"/>
                  </a:moveTo>
                  <a:lnTo>
                    <a:pt x="949" y="476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182843" tIns="91422" rIns="182843" bIns="91422" anchor="ctr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+mn-lt"/>
              </a:endParaRPr>
            </a:p>
          </p:txBody>
        </p:sp>
      </p:grpSp>
      <p:grpSp>
        <p:nvGrpSpPr>
          <p:cNvPr id="515" name="组合 514"/>
          <p:cNvGrpSpPr/>
          <p:nvPr/>
        </p:nvGrpSpPr>
        <p:grpSpPr>
          <a:xfrm>
            <a:off x="5623719" y="2558110"/>
            <a:ext cx="153789" cy="224979"/>
            <a:chOff x="43788496" y="-7068170"/>
            <a:chExt cx="2509608" cy="3671336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516" name="Freeform 1"/>
            <p:cNvSpPr>
              <a:spLocks noChangeArrowheads="1"/>
            </p:cNvSpPr>
            <p:nvPr/>
          </p:nvSpPr>
          <p:spPr bwMode="auto">
            <a:xfrm>
              <a:off x="43788496" y="-7068170"/>
              <a:ext cx="2509608" cy="3671336"/>
            </a:xfrm>
            <a:custGeom>
              <a:avLst/>
              <a:gdLst>
                <a:gd name="T0" fmla="*/ 2560 w 5121"/>
                <a:gd name="T1" fmla="*/ 940 h 7486"/>
                <a:gd name="T2" fmla="*/ 2560 w 5121"/>
                <a:gd name="T3" fmla="*/ 940 h 7486"/>
                <a:gd name="T4" fmla="*/ 3572 w 5121"/>
                <a:gd name="T5" fmla="*/ 1353 h 7486"/>
                <a:gd name="T6" fmla="*/ 3974 w 5121"/>
                <a:gd name="T7" fmla="*/ 2365 h 7486"/>
                <a:gd name="T8" fmla="*/ 3572 w 5121"/>
                <a:gd name="T9" fmla="*/ 3304 h 7486"/>
                <a:gd name="T10" fmla="*/ 2560 w 5121"/>
                <a:gd name="T11" fmla="*/ 4584 h 7486"/>
                <a:gd name="T12" fmla="*/ 1549 w 5121"/>
                <a:gd name="T13" fmla="*/ 3304 h 7486"/>
                <a:gd name="T14" fmla="*/ 1146 w 5121"/>
                <a:gd name="T15" fmla="*/ 2365 h 7486"/>
                <a:gd name="T16" fmla="*/ 1549 w 5121"/>
                <a:gd name="T17" fmla="*/ 1353 h 7486"/>
                <a:gd name="T18" fmla="*/ 2560 w 5121"/>
                <a:gd name="T19" fmla="*/ 940 h 7486"/>
                <a:gd name="T20" fmla="*/ 2560 w 5121"/>
                <a:gd name="T21" fmla="*/ 0 h 7486"/>
                <a:gd name="T22" fmla="*/ 2560 w 5121"/>
                <a:gd name="T23" fmla="*/ 0 h 7486"/>
                <a:gd name="T24" fmla="*/ 878 w 5121"/>
                <a:gd name="T25" fmla="*/ 672 h 7486"/>
                <a:gd name="T26" fmla="*/ 878 w 5121"/>
                <a:gd name="T27" fmla="*/ 3975 h 7486"/>
                <a:gd name="T28" fmla="*/ 2560 w 5121"/>
                <a:gd name="T29" fmla="*/ 7485 h 7486"/>
                <a:gd name="T30" fmla="*/ 4181 w 5121"/>
                <a:gd name="T31" fmla="*/ 3975 h 7486"/>
                <a:gd name="T32" fmla="*/ 4181 w 5121"/>
                <a:gd name="T33" fmla="*/ 672 h 7486"/>
                <a:gd name="T34" fmla="*/ 2560 w 5121"/>
                <a:gd name="T35" fmla="*/ 0 h 7486"/>
                <a:gd name="T36" fmla="*/ 2560 w 5121"/>
                <a:gd name="T37" fmla="*/ 940 h 7486"/>
                <a:gd name="T38" fmla="*/ 2560 w 5121"/>
                <a:gd name="T39" fmla="*/ 0 h 7486"/>
                <a:gd name="T40" fmla="*/ 2560 w 5121"/>
                <a:gd name="T41" fmla="*/ 0 h 7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121" h="7486">
                  <a:moveTo>
                    <a:pt x="2560" y="940"/>
                  </a:moveTo>
                  <a:lnTo>
                    <a:pt x="2560" y="940"/>
                  </a:lnTo>
                  <a:cubicBezTo>
                    <a:pt x="2901" y="940"/>
                    <a:pt x="3304" y="1074"/>
                    <a:pt x="3572" y="1353"/>
                  </a:cubicBezTo>
                  <a:cubicBezTo>
                    <a:pt x="3778" y="1621"/>
                    <a:pt x="3974" y="1952"/>
                    <a:pt x="3974" y="2365"/>
                  </a:cubicBezTo>
                  <a:cubicBezTo>
                    <a:pt x="3974" y="2695"/>
                    <a:pt x="3778" y="3036"/>
                    <a:pt x="3572" y="3304"/>
                  </a:cubicBezTo>
                  <a:cubicBezTo>
                    <a:pt x="3499" y="3376"/>
                    <a:pt x="3035" y="3841"/>
                    <a:pt x="2560" y="4584"/>
                  </a:cubicBezTo>
                  <a:cubicBezTo>
                    <a:pt x="2086" y="3841"/>
                    <a:pt x="1611" y="3376"/>
                    <a:pt x="1549" y="3304"/>
                  </a:cubicBezTo>
                  <a:cubicBezTo>
                    <a:pt x="1280" y="3036"/>
                    <a:pt x="1146" y="2695"/>
                    <a:pt x="1146" y="2365"/>
                  </a:cubicBezTo>
                  <a:cubicBezTo>
                    <a:pt x="1146" y="1952"/>
                    <a:pt x="1280" y="1621"/>
                    <a:pt x="1549" y="1353"/>
                  </a:cubicBezTo>
                  <a:cubicBezTo>
                    <a:pt x="1817" y="1074"/>
                    <a:pt x="2158" y="940"/>
                    <a:pt x="2560" y="940"/>
                  </a:cubicBezTo>
                  <a:lnTo>
                    <a:pt x="2560" y="0"/>
                  </a:lnTo>
                  <a:lnTo>
                    <a:pt x="2560" y="0"/>
                  </a:lnTo>
                  <a:cubicBezTo>
                    <a:pt x="1951" y="0"/>
                    <a:pt x="1343" y="196"/>
                    <a:pt x="878" y="672"/>
                  </a:cubicBezTo>
                  <a:cubicBezTo>
                    <a:pt x="0" y="1621"/>
                    <a:pt x="0" y="3098"/>
                    <a:pt x="878" y="3975"/>
                  </a:cubicBezTo>
                  <a:cubicBezTo>
                    <a:pt x="878" y="3975"/>
                    <a:pt x="2560" y="5596"/>
                    <a:pt x="2560" y="7485"/>
                  </a:cubicBezTo>
                  <a:cubicBezTo>
                    <a:pt x="2560" y="5596"/>
                    <a:pt x="4181" y="3975"/>
                    <a:pt x="4181" y="3975"/>
                  </a:cubicBezTo>
                  <a:cubicBezTo>
                    <a:pt x="5120" y="3098"/>
                    <a:pt x="5120" y="1621"/>
                    <a:pt x="4181" y="672"/>
                  </a:cubicBezTo>
                  <a:cubicBezTo>
                    <a:pt x="3778" y="196"/>
                    <a:pt x="3169" y="0"/>
                    <a:pt x="2560" y="0"/>
                  </a:cubicBezTo>
                  <a:lnTo>
                    <a:pt x="2560" y="940"/>
                  </a:lnTo>
                  <a:close/>
                  <a:moveTo>
                    <a:pt x="2560" y="0"/>
                  </a:moveTo>
                  <a:lnTo>
                    <a:pt x="256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182843" tIns="91422" rIns="182843" bIns="91422" anchor="ctr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517" name="Freeform 2"/>
            <p:cNvSpPr>
              <a:spLocks noChangeArrowheads="1"/>
            </p:cNvSpPr>
            <p:nvPr/>
          </p:nvSpPr>
          <p:spPr bwMode="auto">
            <a:xfrm>
              <a:off x="44810937" y="-6140609"/>
              <a:ext cx="464742" cy="460538"/>
            </a:xfrm>
            <a:custGeom>
              <a:avLst/>
              <a:gdLst>
                <a:gd name="T0" fmla="*/ 949 w 950"/>
                <a:gd name="T1" fmla="*/ 476 h 941"/>
                <a:gd name="T2" fmla="*/ 949 w 950"/>
                <a:gd name="T3" fmla="*/ 476 h 941"/>
                <a:gd name="T4" fmla="*/ 474 w 950"/>
                <a:gd name="T5" fmla="*/ 940 h 941"/>
                <a:gd name="T6" fmla="*/ 0 w 950"/>
                <a:gd name="T7" fmla="*/ 476 h 941"/>
                <a:gd name="T8" fmla="*/ 474 w 950"/>
                <a:gd name="T9" fmla="*/ 0 h 941"/>
                <a:gd name="T10" fmla="*/ 949 w 950"/>
                <a:gd name="T11" fmla="*/ 476 h 941"/>
                <a:gd name="T12" fmla="*/ 949 w 950"/>
                <a:gd name="T13" fmla="*/ 476 h 941"/>
                <a:gd name="T14" fmla="*/ 949 w 950"/>
                <a:gd name="T15" fmla="*/ 476 h 9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50" h="941">
                  <a:moveTo>
                    <a:pt x="949" y="476"/>
                  </a:moveTo>
                  <a:lnTo>
                    <a:pt x="949" y="476"/>
                  </a:lnTo>
                  <a:cubicBezTo>
                    <a:pt x="949" y="672"/>
                    <a:pt x="743" y="940"/>
                    <a:pt x="474" y="940"/>
                  </a:cubicBezTo>
                  <a:cubicBezTo>
                    <a:pt x="206" y="940"/>
                    <a:pt x="0" y="672"/>
                    <a:pt x="0" y="476"/>
                  </a:cubicBezTo>
                  <a:cubicBezTo>
                    <a:pt x="0" y="197"/>
                    <a:pt x="206" y="0"/>
                    <a:pt x="474" y="0"/>
                  </a:cubicBezTo>
                  <a:cubicBezTo>
                    <a:pt x="743" y="0"/>
                    <a:pt x="949" y="197"/>
                    <a:pt x="949" y="476"/>
                  </a:cubicBezTo>
                  <a:close/>
                  <a:moveTo>
                    <a:pt x="949" y="476"/>
                  </a:moveTo>
                  <a:lnTo>
                    <a:pt x="949" y="476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182843" tIns="91422" rIns="182843" bIns="91422" anchor="ctr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+mn-lt"/>
              </a:endParaRPr>
            </a:p>
          </p:txBody>
        </p:sp>
      </p:grpSp>
      <p:grpSp>
        <p:nvGrpSpPr>
          <p:cNvPr id="524" name="组合 523"/>
          <p:cNvGrpSpPr/>
          <p:nvPr/>
        </p:nvGrpSpPr>
        <p:grpSpPr>
          <a:xfrm>
            <a:off x="6304379" y="2333389"/>
            <a:ext cx="153789" cy="224979"/>
            <a:chOff x="9321039" y="2867918"/>
            <a:chExt cx="2509608" cy="3671336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525" name="Freeform 1"/>
            <p:cNvSpPr>
              <a:spLocks noChangeArrowheads="1"/>
            </p:cNvSpPr>
            <p:nvPr/>
          </p:nvSpPr>
          <p:spPr bwMode="auto">
            <a:xfrm>
              <a:off x="9321039" y="2867918"/>
              <a:ext cx="2509608" cy="3671336"/>
            </a:xfrm>
            <a:custGeom>
              <a:avLst/>
              <a:gdLst>
                <a:gd name="T0" fmla="*/ 2560 w 5121"/>
                <a:gd name="T1" fmla="*/ 940 h 7486"/>
                <a:gd name="T2" fmla="*/ 2560 w 5121"/>
                <a:gd name="T3" fmla="*/ 940 h 7486"/>
                <a:gd name="T4" fmla="*/ 3572 w 5121"/>
                <a:gd name="T5" fmla="*/ 1353 h 7486"/>
                <a:gd name="T6" fmla="*/ 3974 w 5121"/>
                <a:gd name="T7" fmla="*/ 2365 h 7486"/>
                <a:gd name="T8" fmla="*/ 3572 w 5121"/>
                <a:gd name="T9" fmla="*/ 3304 h 7486"/>
                <a:gd name="T10" fmla="*/ 2560 w 5121"/>
                <a:gd name="T11" fmla="*/ 4584 h 7486"/>
                <a:gd name="T12" fmla="*/ 1549 w 5121"/>
                <a:gd name="T13" fmla="*/ 3304 h 7486"/>
                <a:gd name="T14" fmla="*/ 1146 w 5121"/>
                <a:gd name="T15" fmla="*/ 2365 h 7486"/>
                <a:gd name="T16" fmla="*/ 1549 w 5121"/>
                <a:gd name="T17" fmla="*/ 1353 h 7486"/>
                <a:gd name="T18" fmla="*/ 2560 w 5121"/>
                <a:gd name="T19" fmla="*/ 940 h 7486"/>
                <a:gd name="T20" fmla="*/ 2560 w 5121"/>
                <a:gd name="T21" fmla="*/ 0 h 7486"/>
                <a:gd name="T22" fmla="*/ 2560 w 5121"/>
                <a:gd name="T23" fmla="*/ 0 h 7486"/>
                <a:gd name="T24" fmla="*/ 878 w 5121"/>
                <a:gd name="T25" fmla="*/ 672 h 7486"/>
                <a:gd name="T26" fmla="*/ 878 w 5121"/>
                <a:gd name="T27" fmla="*/ 3975 h 7486"/>
                <a:gd name="T28" fmla="*/ 2560 w 5121"/>
                <a:gd name="T29" fmla="*/ 7485 h 7486"/>
                <a:gd name="T30" fmla="*/ 4181 w 5121"/>
                <a:gd name="T31" fmla="*/ 3975 h 7486"/>
                <a:gd name="T32" fmla="*/ 4181 w 5121"/>
                <a:gd name="T33" fmla="*/ 672 h 7486"/>
                <a:gd name="T34" fmla="*/ 2560 w 5121"/>
                <a:gd name="T35" fmla="*/ 0 h 7486"/>
                <a:gd name="T36" fmla="*/ 2560 w 5121"/>
                <a:gd name="T37" fmla="*/ 940 h 7486"/>
                <a:gd name="T38" fmla="*/ 2560 w 5121"/>
                <a:gd name="T39" fmla="*/ 0 h 7486"/>
                <a:gd name="T40" fmla="*/ 2560 w 5121"/>
                <a:gd name="T41" fmla="*/ 0 h 7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121" h="7486">
                  <a:moveTo>
                    <a:pt x="2560" y="940"/>
                  </a:moveTo>
                  <a:lnTo>
                    <a:pt x="2560" y="940"/>
                  </a:lnTo>
                  <a:cubicBezTo>
                    <a:pt x="2901" y="940"/>
                    <a:pt x="3304" y="1074"/>
                    <a:pt x="3572" y="1353"/>
                  </a:cubicBezTo>
                  <a:cubicBezTo>
                    <a:pt x="3778" y="1621"/>
                    <a:pt x="3974" y="1952"/>
                    <a:pt x="3974" y="2365"/>
                  </a:cubicBezTo>
                  <a:cubicBezTo>
                    <a:pt x="3974" y="2695"/>
                    <a:pt x="3778" y="3036"/>
                    <a:pt x="3572" y="3304"/>
                  </a:cubicBezTo>
                  <a:cubicBezTo>
                    <a:pt x="3499" y="3376"/>
                    <a:pt x="3035" y="3841"/>
                    <a:pt x="2560" y="4584"/>
                  </a:cubicBezTo>
                  <a:cubicBezTo>
                    <a:pt x="2086" y="3841"/>
                    <a:pt x="1611" y="3376"/>
                    <a:pt x="1549" y="3304"/>
                  </a:cubicBezTo>
                  <a:cubicBezTo>
                    <a:pt x="1280" y="3036"/>
                    <a:pt x="1146" y="2695"/>
                    <a:pt x="1146" y="2365"/>
                  </a:cubicBezTo>
                  <a:cubicBezTo>
                    <a:pt x="1146" y="1952"/>
                    <a:pt x="1280" y="1621"/>
                    <a:pt x="1549" y="1353"/>
                  </a:cubicBezTo>
                  <a:cubicBezTo>
                    <a:pt x="1817" y="1074"/>
                    <a:pt x="2158" y="940"/>
                    <a:pt x="2560" y="940"/>
                  </a:cubicBezTo>
                  <a:lnTo>
                    <a:pt x="2560" y="0"/>
                  </a:lnTo>
                  <a:lnTo>
                    <a:pt x="2560" y="0"/>
                  </a:lnTo>
                  <a:cubicBezTo>
                    <a:pt x="1951" y="0"/>
                    <a:pt x="1343" y="196"/>
                    <a:pt x="878" y="672"/>
                  </a:cubicBezTo>
                  <a:cubicBezTo>
                    <a:pt x="0" y="1621"/>
                    <a:pt x="0" y="3098"/>
                    <a:pt x="878" y="3975"/>
                  </a:cubicBezTo>
                  <a:cubicBezTo>
                    <a:pt x="878" y="3975"/>
                    <a:pt x="2560" y="5596"/>
                    <a:pt x="2560" y="7485"/>
                  </a:cubicBezTo>
                  <a:cubicBezTo>
                    <a:pt x="2560" y="5596"/>
                    <a:pt x="4181" y="3975"/>
                    <a:pt x="4181" y="3975"/>
                  </a:cubicBezTo>
                  <a:cubicBezTo>
                    <a:pt x="5120" y="3098"/>
                    <a:pt x="5120" y="1621"/>
                    <a:pt x="4181" y="672"/>
                  </a:cubicBezTo>
                  <a:cubicBezTo>
                    <a:pt x="3778" y="196"/>
                    <a:pt x="3169" y="0"/>
                    <a:pt x="2560" y="0"/>
                  </a:cubicBezTo>
                  <a:lnTo>
                    <a:pt x="2560" y="940"/>
                  </a:lnTo>
                  <a:close/>
                  <a:moveTo>
                    <a:pt x="2560" y="0"/>
                  </a:moveTo>
                  <a:lnTo>
                    <a:pt x="256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182843" tIns="91422" rIns="182843" bIns="91422" anchor="ctr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526" name="Freeform 2"/>
            <p:cNvSpPr>
              <a:spLocks noChangeArrowheads="1"/>
            </p:cNvSpPr>
            <p:nvPr/>
          </p:nvSpPr>
          <p:spPr bwMode="auto">
            <a:xfrm>
              <a:off x="10343473" y="3795480"/>
              <a:ext cx="464741" cy="460540"/>
            </a:xfrm>
            <a:custGeom>
              <a:avLst/>
              <a:gdLst>
                <a:gd name="T0" fmla="*/ 949 w 950"/>
                <a:gd name="T1" fmla="*/ 476 h 941"/>
                <a:gd name="T2" fmla="*/ 949 w 950"/>
                <a:gd name="T3" fmla="*/ 476 h 941"/>
                <a:gd name="T4" fmla="*/ 474 w 950"/>
                <a:gd name="T5" fmla="*/ 940 h 941"/>
                <a:gd name="T6" fmla="*/ 0 w 950"/>
                <a:gd name="T7" fmla="*/ 476 h 941"/>
                <a:gd name="T8" fmla="*/ 474 w 950"/>
                <a:gd name="T9" fmla="*/ 0 h 941"/>
                <a:gd name="T10" fmla="*/ 949 w 950"/>
                <a:gd name="T11" fmla="*/ 476 h 941"/>
                <a:gd name="T12" fmla="*/ 949 w 950"/>
                <a:gd name="T13" fmla="*/ 476 h 941"/>
                <a:gd name="T14" fmla="*/ 949 w 950"/>
                <a:gd name="T15" fmla="*/ 476 h 9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50" h="941">
                  <a:moveTo>
                    <a:pt x="949" y="476"/>
                  </a:moveTo>
                  <a:lnTo>
                    <a:pt x="949" y="476"/>
                  </a:lnTo>
                  <a:cubicBezTo>
                    <a:pt x="949" y="672"/>
                    <a:pt x="743" y="940"/>
                    <a:pt x="474" y="940"/>
                  </a:cubicBezTo>
                  <a:cubicBezTo>
                    <a:pt x="206" y="940"/>
                    <a:pt x="0" y="672"/>
                    <a:pt x="0" y="476"/>
                  </a:cubicBezTo>
                  <a:cubicBezTo>
                    <a:pt x="0" y="197"/>
                    <a:pt x="206" y="0"/>
                    <a:pt x="474" y="0"/>
                  </a:cubicBezTo>
                  <a:cubicBezTo>
                    <a:pt x="743" y="0"/>
                    <a:pt x="949" y="197"/>
                    <a:pt x="949" y="476"/>
                  </a:cubicBezTo>
                  <a:close/>
                  <a:moveTo>
                    <a:pt x="949" y="476"/>
                  </a:moveTo>
                  <a:lnTo>
                    <a:pt x="949" y="476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182843" tIns="91422" rIns="182843" bIns="91422" anchor="ctr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+mn-lt"/>
              </a:endParaRPr>
            </a:p>
          </p:txBody>
        </p:sp>
      </p:grpSp>
      <p:grpSp>
        <p:nvGrpSpPr>
          <p:cNvPr id="527" name="组合 526"/>
          <p:cNvGrpSpPr/>
          <p:nvPr/>
        </p:nvGrpSpPr>
        <p:grpSpPr>
          <a:xfrm>
            <a:off x="8884153" y="4569257"/>
            <a:ext cx="153789" cy="224979"/>
            <a:chOff x="9321039" y="2867918"/>
            <a:chExt cx="2509608" cy="3671336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528" name="Freeform 1"/>
            <p:cNvSpPr>
              <a:spLocks noChangeArrowheads="1"/>
            </p:cNvSpPr>
            <p:nvPr/>
          </p:nvSpPr>
          <p:spPr bwMode="auto">
            <a:xfrm>
              <a:off x="9321039" y="2867918"/>
              <a:ext cx="2509608" cy="3671336"/>
            </a:xfrm>
            <a:custGeom>
              <a:avLst/>
              <a:gdLst>
                <a:gd name="T0" fmla="*/ 2560 w 5121"/>
                <a:gd name="T1" fmla="*/ 940 h 7486"/>
                <a:gd name="T2" fmla="*/ 2560 w 5121"/>
                <a:gd name="T3" fmla="*/ 940 h 7486"/>
                <a:gd name="T4" fmla="*/ 3572 w 5121"/>
                <a:gd name="T5" fmla="*/ 1353 h 7486"/>
                <a:gd name="T6" fmla="*/ 3974 w 5121"/>
                <a:gd name="T7" fmla="*/ 2365 h 7486"/>
                <a:gd name="T8" fmla="*/ 3572 w 5121"/>
                <a:gd name="T9" fmla="*/ 3304 h 7486"/>
                <a:gd name="T10" fmla="*/ 2560 w 5121"/>
                <a:gd name="T11" fmla="*/ 4584 h 7486"/>
                <a:gd name="T12" fmla="*/ 1549 w 5121"/>
                <a:gd name="T13" fmla="*/ 3304 h 7486"/>
                <a:gd name="T14" fmla="*/ 1146 w 5121"/>
                <a:gd name="T15" fmla="*/ 2365 h 7486"/>
                <a:gd name="T16" fmla="*/ 1549 w 5121"/>
                <a:gd name="T17" fmla="*/ 1353 h 7486"/>
                <a:gd name="T18" fmla="*/ 2560 w 5121"/>
                <a:gd name="T19" fmla="*/ 940 h 7486"/>
                <a:gd name="T20" fmla="*/ 2560 w 5121"/>
                <a:gd name="T21" fmla="*/ 0 h 7486"/>
                <a:gd name="T22" fmla="*/ 2560 w 5121"/>
                <a:gd name="T23" fmla="*/ 0 h 7486"/>
                <a:gd name="T24" fmla="*/ 878 w 5121"/>
                <a:gd name="T25" fmla="*/ 672 h 7486"/>
                <a:gd name="T26" fmla="*/ 878 w 5121"/>
                <a:gd name="T27" fmla="*/ 3975 h 7486"/>
                <a:gd name="T28" fmla="*/ 2560 w 5121"/>
                <a:gd name="T29" fmla="*/ 7485 h 7486"/>
                <a:gd name="T30" fmla="*/ 4181 w 5121"/>
                <a:gd name="T31" fmla="*/ 3975 h 7486"/>
                <a:gd name="T32" fmla="*/ 4181 w 5121"/>
                <a:gd name="T33" fmla="*/ 672 h 7486"/>
                <a:gd name="T34" fmla="*/ 2560 w 5121"/>
                <a:gd name="T35" fmla="*/ 0 h 7486"/>
                <a:gd name="T36" fmla="*/ 2560 w 5121"/>
                <a:gd name="T37" fmla="*/ 940 h 7486"/>
                <a:gd name="T38" fmla="*/ 2560 w 5121"/>
                <a:gd name="T39" fmla="*/ 0 h 7486"/>
                <a:gd name="T40" fmla="*/ 2560 w 5121"/>
                <a:gd name="T41" fmla="*/ 0 h 7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121" h="7486">
                  <a:moveTo>
                    <a:pt x="2560" y="940"/>
                  </a:moveTo>
                  <a:lnTo>
                    <a:pt x="2560" y="940"/>
                  </a:lnTo>
                  <a:cubicBezTo>
                    <a:pt x="2901" y="940"/>
                    <a:pt x="3304" y="1074"/>
                    <a:pt x="3572" y="1353"/>
                  </a:cubicBezTo>
                  <a:cubicBezTo>
                    <a:pt x="3778" y="1621"/>
                    <a:pt x="3974" y="1952"/>
                    <a:pt x="3974" y="2365"/>
                  </a:cubicBezTo>
                  <a:cubicBezTo>
                    <a:pt x="3974" y="2695"/>
                    <a:pt x="3778" y="3036"/>
                    <a:pt x="3572" y="3304"/>
                  </a:cubicBezTo>
                  <a:cubicBezTo>
                    <a:pt x="3499" y="3376"/>
                    <a:pt x="3035" y="3841"/>
                    <a:pt x="2560" y="4584"/>
                  </a:cubicBezTo>
                  <a:cubicBezTo>
                    <a:pt x="2086" y="3841"/>
                    <a:pt x="1611" y="3376"/>
                    <a:pt x="1549" y="3304"/>
                  </a:cubicBezTo>
                  <a:cubicBezTo>
                    <a:pt x="1280" y="3036"/>
                    <a:pt x="1146" y="2695"/>
                    <a:pt x="1146" y="2365"/>
                  </a:cubicBezTo>
                  <a:cubicBezTo>
                    <a:pt x="1146" y="1952"/>
                    <a:pt x="1280" y="1621"/>
                    <a:pt x="1549" y="1353"/>
                  </a:cubicBezTo>
                  <a:cubicBezTo>
                    <a:pt x="1817" y="1074"/>
                    <a:pt x="2158" y="940"/>
                    <a:pt x="2560" y="940"/>
                  </a:cubicBezTo>
                  <a:lnTo>
                    <a:pt x="2560" y="0"/>
                  </a:lnTo>
                  <a:lnTo>
                    <a:pt x="2560" y="0"/>
                  </a:lnTo>
                  <a:cubicBezTo>
                    <a:pt x="1951" y="0"/>
                    <a:pt x="1343" y="196"/>
                    <a:pt x="878" y="672"/>
                  </a:cubicBezTo>
                  <a:cubicBezTo>
                    <a:pt x="0" y="1621"/>
                    <a:pt x="0" y="3098"/>
                    <a:pt x="878" y="3975"/>
                  </a:cubicBezTo>
                  <a:cubicBezTo>
                    <a:pt x="878" y="3975"/>
                    <a:pt x="2560" y="5596"/>
                    <a:pt x="2560" y="7485"/>
                  </a:cubicBezTo>
                  <a:cubicBezTo>
                    <a:pt x="2560" y="5596"/>
                    <a:pt x="4181" y="3975"/>
                    <a:pt x="4181" y="3975"/>
                  </a:cubicBezTo>
                  <a:cubicBezTo>
                    <a:pt x="5120" y="3098"/>
                    <a:pt x="5120" y="1621"/>
                    <a:pt x="4181" y="672"/>
                  </a:cubicBezTo>
                  <a:cubicBezTo>
                    <a:pt x="3778" y="196"/>
                    <a:pt x="3169" y="0"/>
                    <a:pt x="2560" y="0"/>
                  </a:cubicBezTo>
                  <a:lnTo>
                    <a:pt x="2560" y="940"/>
                  </a:lnTo>
                  <a:close/>
                  <a:moveTo>
                    <a:pt x="2560" y="0"/>
                  </a:moveTo>
                  <a:lnTo>
                    <a:pt x="256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182843" tIns="91422" rIns="182843" bIns="91422" anchor="ctr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529" name="Freeform 2"/>
            <p:cNvSpPr>
              <a:spLocks noChangeArrowheads="1"/>
            </p:cNvSpPr>
            <p:nvPr/>
          </p:nvSpPr>
          <p:spPr bwMode="auto">
            <a:xfrm>
              <a:off x="10343473" y="3795480"/>
              <a:ext cx="464741" cy="460540"/>
            </a:xfrm>
            <a:custGeom>
              <a:avLst/>
              <a:gdLst>
                <a:gd name="T0" fmla="*/ 949 w 950"/>
                <a:gd name="T1" fmla="*/ 476 h 941"/>
                <a:gd name="T2" fmla="*/ 949 w 950"/>
                <a:gd name="T3" fmla="*/ 476 h 941"/>
                <a:gd name="T4" fmla="*/ 474 w 950"/>
                <a:gd name="T5" fmla="*/ 940 h 941"/>
                <a:gd name="T6" fmla="*/ 0 w 950"/>
                <a:gd name="T7" fmla="*/ 476 h 941"/>
                <a:gd name="T8" fmla="*/ 474 w 950"/>
                <a:gd name="T9" fmla="*/ 0 h 941"/>
                <a:gd name="T10" fmla="*/ 949 w 950"/>
                <a:gd name="T11" fmla="*/ 476 h 941"/>
                <a:gd name="T12" fmla="*/ 949 w 950"/>
                <a:gd name="T13" fmla="*/ 476 h 941"/>
                <a:gd name="T14" fmla="*/ 949 w 950"/>
                <a:gd name="T15" fmla="*/ 476 h 9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50" h="941">
                  <a:moveTo>
                    <a:pt x="949" y="476"/>
                  </a:moveTo>
                  <a:lnTo>
                    <a:pt x="949" y="476"/>
                  </a:lnTo>
                  <a:cubicBezTo>
                    <a:pt x="949" y="672"/>
                    <a:pt x="743" y="940"/>
                    <a:pt x="474" y="940"/>
                  </a:cubicBezTo>
                  <a:cubicBezTo>
                    <a:pt x="206" y="940"/>
                    <a:pt x="0" y="672"/>
                    <a:pt x="0" y="476"/>
                  </a:cubicBezTo>
                  <a:cubicBezTo>
                    <a:pt x="0" y="197"/>
                    <a:pt x="206" y="0"/>
                    <a:pt x="474" y="0"/>
                  </a:cubicBezTo>
                  <a:cubicBezTo>
                    <a:pt x="743" y="0"/>
                    <a:pt x="949" y="197"/>
                    <a:pt x="949" y="476"/>
                  </a:cubicBezTo>
                  <a:close/>
                  <a:moveTo>
                    <a:pt x="949" y="476"/>
                  </a:moveTo>
                  <a:lnTo>
                    <a:pt x="949" y="476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182843" tIns="91422" rIns="182843" bIns="91422" anchor="ctr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+mn-lt"/>
              </a:endParaRPr>
            </a:p>
          </p:txBody>
        </p:sp>
      </p:grpSp>
      <p:grpSp>
        <p:nvGrpSpPr>
          <p:cNvPr id="530" name="组合 529"/>
          <p:cNvGrpSpPr/>
          <p:nvPr/>
        </p:nvGrpSpPr>
        <p:grpSpPr>
          <a:xfrm>
            <a:off x="7860118" y="3523472"/>
            <a:ext cx="153789" cy="224978"/>
            <a:chOff x="9321039" y="2867918"/>
            <a:chExt cx="2509608" cy="3671336"/>
          </a:xfrm>
          <a:solidFill>
            <a:srgbClr val="ED6C00"/>
          </a:solidFill>
        </p:grpSpPr>
        <p:sp>
          <p:nvSpPr>
            <p:cNvPr id="531" name="Freeform 1"/>
            <p:cNvSpPr>
              <a:spLocks noChangeArrowheads="1"/>
            </p:cNvSpPr>
            <p:nvPr/>
          </p:nvSpPr>
          <p:spPr bwMode="auto">
            <a:xfrm>
              <a:off x="9321039" y="2867918"/>
              <a:ext cx="2509608" cy="3671336"/>
            </a:xfrm>
            <a:custGeom>
              <a:avLst/>
              <a:gdLst>
                <a:gd name="T0" fmla="*/ 2560 w 5121"/>
                <a:gd name="T1" fmla="*/ 940 h 7486"/>
                <a:gd name="T2" fmla="*/ 2560 w 5121"/>
                <a:gd name="T3" fmla="*/ 940 h 7486"/>
                <a:gd name="T4" fmla="*/ 3572 w 5121"/>
                <a:gd name="T5" fmla="*/ 1353 h 7486"/>
                <a:gd name="T6" fmla="*/ 3974 w 5121"/>
                <a:gd name="T7" fmla="*/ 2365 h 7486"/>
                <a:gd name="T8" fmla="*/ 3572 w 5121"/>
                <a:gd name="T9" fmla="*/ 3304 h 7486"/>
                <a:gd name="T10" fmla="*/ 2560 w 5121"/>
                <a:gd name="T11" fmla="*/ 4584 h 7486"/>
                <a:gd name="T12" fmla="*/ 1549 w 5121"/>
                <a:gd name="T13" fmla="*/ 3304 h 7486"/>
                <a:gd name="T14" fmla="*/ 1146 w 5121"/>
                <a:gd name="T15" fmla="*/ 2365 h 7486"/>
                <a:gd name="T16" fmla="*/ 1549 w 5121"/>
                <a:gd name="T17" fmla="*/ 1353 h 7486"/>
                <a:gd name="T18" fmla="*/ 2560 w 5121"/>
                <a:gd name="T19" fmla="*/ 940 h 7486"/>
                <a:gd name="T20" fmla="*/ 2560 w 5121"/>
                <a:gd name="T21" fmla="*/ 0 h 7486"/>
                <a:gd name="T22" fmla="*/ 2560 w 5121"/>
                <a:gd name="T23" fmla="*/ 0 h 7486"/>
                <a:gd name="T24" fmla="*/ 878 w 5121"/>
                <a:gd name="T25" fmla="*/ 672 h 7486"/>
                <a:gd name="T26" fmla="*/ 878 w 5121"/>
                <a:gd name="T27" fmla="*/ 3975 h 7486"/>
                <a:gd name="T28" fmla="*/ 2560 w 5121"/>
                <a:gd name="T29" fmla="*/ 7485 h 7486"/>
                <a:gd name="T30" fmla="*/ 4181 w 5121"/>
                <a:gd name="T31" fmla="*/ 3975 h 7486"/>
                <a:gd name="T32" fmla="*/ 4181 w 5121"/>
                <a:gd name="T33" fmla="*/ 672 h 7486"/>
                <a:gd name="T34" fmla="*/ 2560 w 5121"/>
                <a:gd name="T35" fmla="*/ 0 h 7486"/>
                <a:gd name="T36" fmla="*/ 2560 w 5121"/>
                <a:gd name="T37" fmla="*/ 940 h 7486"/>
                <a:gd name="T38" fmla="*/ 2560 w 5121"/>
                <a:gd name="T39" fmla="*/ 0 h 7486"/>
                <a:gd name="T40" fmla="*/ 2560 w 5121"/>
                <a:gd name="T41" fmla="*/ 0 h 7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121" h="7486">
                  <a:moveTo>
                    <a:pt x="2560" y="940"/>
                  </a:moveTo>
                  <a:lnTo>
                    <a:pt x="2560" y="940"/>
                  </a:lnTo>
                  <a:cubicBezTo>
                    <a:pt x="2901" y="940"/>
                    <a:pt x="3304" y="1074"/>
                    <a:pt x="3572" y="1353"/>
                  </a:cubicBezTo>
                  <a:cubicBezTo>
                    <a:pt x="3778" y="1621"/>
                    <a:pt x="3974" y="1952"/>
                    <a:pt x="3974" y="2365"/>
                  </a:cubicBezTo>
                  <a:cubicBezTo>
                    <a:pt x="3974" y="2695"/>
                    <a:pt x="3778" y="3036"/>
                    <a:pt x="3572" y="3304"/>
                  </a:cubicBezTo>
                  <a:cubicBezTo>
                    <a:pt x="3499" y="3376"/>
                    <a:pt x="3035" y="3841"/>
                    <a:pt x="2560" y="4584"/>
                  </a:cubicBezTo>
                  <a:cubicBezTo>
                    <a:pt x="2086" y="3841"/>
                    <a:pt x="1611" y="3376"/>
                    <a:pt x="1549" y="3304"/>
                  </a:cubicBezTo>
                  <a:cubicBezTo>
                    <a:pt x="1280" y="3036"/>
                    <a:pt x="1146" y="2695"/>
                    <a:pt x="1146" y="2365"/>
                  </a:cubicBezTo>
                  <a:cubicBezTo>
                    <a:pt x="1146" y="1952"/>
                    <a:pt x="1280" y="1621"/>
                    <a:pt x="1549" y="1353"/>
                  </a:cubicBezTo>
                  <a:cubicBezTo>
                    <a:pt x="1817" y="1074"/>
                    <a:pt x="2158" y="940"/>
                    <a:pt x="2560" y="940"/>
                  </a:cubicBezTo>
                  <a:lnTo>
                    <a:pt x="2560" y="0"/>
                  </a:lnTo>
                  <a:lnTo>
                    <a:pt x="2560" y="0"/>
                  </a:lnTo>
                  <a:cubicBezTo>
                    <a:pt x="1951" y="0"/>
                    <a:pt x="1343" y="196"/>
                    <a:pt x="878" y="672"/>
                  </a:cubicBezTo>
                  <a:cubicBezTo>
                    <a:pt x="0" y="1621"/>
                    <a:pt x="0" y="3098"/>
                    <a:pt x="878" y="3975"/>
                  </a:cubicBezTo>
                  <a:cubicBezTo>
                    <a:pt x="878" y="3975"/>
                    <a:pt x="2560" y="5596"/>
                    <a:pt x="2560" y="7485"/>
                  </a:cubicBezTo>
                  <a:cubicBezTo>
                    <a:pt x="2560" y="5596"/>
                    <a:pt x="4181" y="3975"/>
                    <a:pt x="4181" y="3975"/>
                  </a:cubicBezTo>
                  <a:cubicBezTo>
                    <a:pt x="5120" y="3098"/>
                    <a:pt x="5120" y="1621"/>
                    <a:pt x="4181" y="672"/>
                  </a:cubicBezTo>
                  <a:cubicBezTo>
                    <a:pt x="3778" y="196"/>
                    <a:pt x="3169" y="0"/>
                    <a:pt x="2560" y="0"/>
                  </a:cubicBezTo>
                  <a:lnTo>
                    <a:pt x="2560" y="940"/>
                  </a:lnTo>
                  <a:close/>
                  <a:moveTo>
                    <a:pt x="2560" y="0"/>
                  </a:moveTo>
                  <a:lnTo>
                    <a:pt x="2560" y="0"/>
                  </a:lnTo>
                  <a:close/>
                </a:path>
              </a:pathLst>
            </a:custGeom>
            <a:grpFill/>
            <a:ln w="9525">
              <a:noFill/>
              <a:bevel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182843" tIns="91422" rIns="182843" bIns="91422" anchor="ctr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532" name="Freeform 2"/>
            <p:cNvSpPr>
              <a:spLocks noChangeArrowheads="1"/>
            </p:cNvSpPr>
            <p:nvPr/>
          </p:nvSpPr>
          <p:spPr bwMode="auto">
            <a:xfrm>
              <a:off x="10343473" y="3795480"/>
              <a:ext cx="464741" cy="460540"/>
            </a:xfrm>
            <a:custGeom>
              <a:avLst/>
              <a:gdLst>
                <a:gd name="T0" fmla="*/ 949 w 950"/>
                <a:gd name="T1" fmla="*/ 476 h 941"/>
                <a:gd name="T2" fmla="*/ 949 w 950"/>
                <a:gd name="T3" fmla="*/ 476 h 941"/>
                <a:gd name="T4" fmla="*/ 474 w 950"/>
                <a:gd name="T5" fmla="*/ 940 h 941"/>
                <a:gd name="T6" fmla="*/ 0 w 950"/>
                <a:gd name="T7" fmla="*/ 476 h 941"/>
                <a:gd name="T8" fmla="*/ 474 w 950"/>
                <a:gd name="T9" fmla="*/ 0 h 941"/>
                <a:gd name="T10" fmla="*/ 949 w 950"/>
                <a:gd name="T11" fmla="*/ 476 h 941"/>
                <a:gd name="T12" fmla="*/ 949 w 950"/>
                <a:gd name="T13" fmla="*/ 476 h 941"/>
                <a:gd name="T14" fmla="*/ 949 w 950"/>
                <a:gd name="T15" fmla="*/ 476 h 9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50" h="941">
                  <a:moveTo>
                    <a:pt x="949" y="476"/>
                  </a:moveTo>
                  <a:lnTo>
                    <a:pt x="949" y="476"/>
                  </a:lnTo>
                  <a:cubicBezTo>
                    <a:pt x="949" y="672"/>
                    <a:pt x="743" y="940"/>
                    <a:pt x="474" y="940"/>
                  </a:cubicBezTo>
                  <a:cubicBezTo>
                    <a:pt x="206" y="940"/>
                    <a:pt x="0" y="672"/>
                    <a:pt x="0" y="476"/>
                  </a:cubicBezTo>
                  <a:cubicBezTo>
                    <a:pt x="0" y="197"/>
                    <a:pt x="206" y="0"/>
                    <a:pt x="474" y="0"/>
                  </a:cubicBezTo>
                  <a:cubicBezTo>
                    <a:pt x="743" y="0"/>
                    <a:pt x="949" y="197"/>
                    <a:pt x="949" y="476"/>
                  </a:cubicBezTo>
                  <a:close/>
                  <a:moveTo>
                    <a:pt x="949" y="476"/>
                  </a:moveTo>
                  <a:lnTo>
                    <a:pt x="949" y="476"/>
                  </a:lnTo>
                  <a:close/>
                </a:path>
              </a:pathLst>
            </a:custGeom>
            <a:grpFill/>
            <a:ln w="9525">
              <a:noFill/>
              <a:bevel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182843" tIns="91422" rIns="182843" bIns="91422" anchor="ctr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+mn-lt"/>
              </a:endParaRPr>
            </a:p>
          </p:txBody>
        </p:sp>
      </p:grpSp>
      <p:cxnSp>
        <p:nvCxnSpPr>
          <p:cNvPr id="533" name="直接连接符 532"/>
          <p:cNvCxnSpPr>
            <a:stCxn id="567" idx="3"/>
            <a:endCxn id="513" idx="6"/>
          </p:cNvCxnSpPr>
          <p:nvPr/>
        </p:nvCxnSpPr>
        <p:spPr>
          <a:xfrm>
            <a:off x="2927856" y="2256155"/>
            <a:ext cx="679749" cy="544804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535" name="矩形 534"/>
          <p:cNvSpPr/>
          <p:nvPr/>
        </p:nvSpPr>
        <p:spPr>
          <a:xfrm>
            <a:off x="1826813" y="2456181"/>
            <a:ext cx="1094186" cy="330109"/>
          </a:xfrm>
          <a:prstGeom prst="rect">
            <a:avLst/>
          </a:prstGeom>
          <a:solidFill>
            <a:srgbClr val="005BA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49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altLang="zh-CN" sz="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rPr>
              <a:t>Центр исследований и разработок в Северной Америке</a:t>
            </a:r>
          </a:p>
        </p:txBody>
      </p:sp>
      <p:cxnSp>
        <p:nvCxnSpPr>
          <p:cNvPr id="536" name="直接连接符 535"/>
          <p:cNvCxnSpPr>
            <a:stCxn id="516" idx="14"/>
          </p:cNvCxnSpPr>
          <p:nvPr/>
        </p:nvCxnSpPr>
        <p:spPr>
          <a:xfrm flipH="1" flipV="1">
            <a:off x="5151978" y="2687701"/>
            <a:ext cx="548620" cy="95358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538" name="矩形 537"/>
          <p:cNvSpPr/>
          <p:nvPr/>
        </p:nvSpPr>
        <p:spPr>
          <a:xfrm>
            <a:off x="4044999" y="2148344"/>
            <a:ext cx="1106979" cy="390176"/>
          </a:xfrm>
          <a:prstGeom prst="rect">
            <a:avLst/>
          </a:prstGeom>
          <a:solidFill>
            <a:srgbClr val="005BA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49960"/>
            <a:r>
              <a:rPr lang="ru-RU" altLang="zh-CN" sz="7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  <a:sym typeface="+mn-lt"/>
              </a:rPr>
              <a:t>Европейский центр исследований и разработок</a:t>
            </a:r>
          </a:p>
        </p:txBody>
      </p:sp>
      <p:cxnSp>
        <p:nvCxnSpPr>
          <p:cNvPr id="539" name="直接连接符 538"/>
          <p:cNvCxnSpPr/>
          <p:nvPr/>
        </p:nvCxnSpPr>
        <p:spPr>
          <a:xfrm flipH="1" flipV="1">
            <a:off x="5788168" y="1763318"/>
            <a:ext cx="593090" cy="78486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541" name="直接连接符 540"/>
          <p:cNvCxnSpPr>
            <a:stCxn id="528" idx="14"/>
            <a:endCxn id="568" idx="3"/>
          </p:cNvCxnSpPr>
          <p:nvPr/>
        </p:nvCxnSpPr>
        <p:spPr>
          <a:xfrm flipH="1" flipV="1">
            <a:off x="8588480" y="4495265"/>
            <a:ext cx="372552" cy="298941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542" name="矩形 541"/>
          <p:cNvSpPr/>
          <p:nvPr/>
        </p:nvSpPr>
        <p:spPr>
          <a:xfrm>
            <a:off x="6499361" y="1693442"/>
            <a:ext cx="1770868" cy="300687"/>
          </a:xfrm>
          <a:prstGeom prst="rect">
            <a:avLst/>
          </a:prstGeom>
          <a:solidFill>
            <a:srgbClr val="ED6C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49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altLang="zh-CN" sz="7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  <a:sym typeface="+mn-lt"/>
              </a:rPr>
              <a:t>Завод в Шэньяне</a:t>
            </a:r>
            <a:endParaRPr kumimoji="0" lang="ru-RU" altLang="zh-CN" sz="7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  <a:sym typeface="+mn-lt"/>
            </a:endParaRPr>
          </a:p>
        </p:txBody>
      </p:sp>
      <p:sp>
        <p:nvSpPr>
          <p:cNvPr id="543" name="矩形 542"/>
          <p:cNvSpPr/>
          <p:nvPr/>
        </p:nvSpPr>
        <p:spPr>
          <a:xfrm>
            <a:off x="10021586" y="2446656"/>
            <a:ext cx="897887" cy="289291"/>
          </a:xfrm>
          <a:prstGeom prst="rect">
            <a:avLst/>
          </a:prstGeom>
          <a:solidFill>
            <a:srgbClr val="ED6C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49960"/>
            <a:r>
              <a:rPr lang="ru-RU" altLang="zh-CN" sz="7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  <a:sym typeface="+mn-lt"/>
              </a:rPr>
              <a:t>Вэйфан</a:t>
            </a:r>
          </a:p>
        </p:txBody>
      </p:sp>
      <p:sp>
        <p:nvSpPr>
          <p:cNvPr id="544" name="矩形 543"/>
          <p:cNvSpPr/>
          <p:nvPr/>
        </p:nvSpPr>
        <p:spPr>
          <a:xfrm>
            <a:off x="9146976" y="1828226"/>
            <a:ext cx="1772498" cy="268236"/>
          </a:xfrm>
          <a:prstGeom prst="rect">
            <a:avLst/>
          </a:prstGeom>
          <a:solidFill>
            <a:srgbClr val="ED6C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49960"/>
            <a:r>
              <a:rPr lang="ru-RU" altLang="zh-CN" sz="7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  <a:sym typeface="+mn-lt"/>
              </a:rPr>
              <a:t>Завод в Циндао</a:t>
            </a:r>
          </a:p>
        </p:txBody>
      </p:sp>
      <p:sp>
        <p:nvSpPr>
          <p:cNvPr id="545" name="矩形 544"/>
          <p:cNvSpPr/>
          <p:nvPr/>
        </p:nvSpPr>
        <p:spPr>
          <a:xfrm>
            <a:off x="9146976" y="1475321"/>
            <a:ext cx="1773468" cy="352905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49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altLang="zh-CN" sz="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rPr>
              <a:t>Штаб-квартира</a:t>
            </a:r>
            <a:r>
              <a:rPr kumimoji="0" lang="ru-RU" altLang="zh-CN" sz="7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rPr>
              <a:t> Группы Sailun</a:t>
            </a:r>
            <a:endParaRPr kumimoji="0" lang="ru-RU" altLang="zh-CN" sz="7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  <a:sym typeface="+mn-lt"/>
            </a:endParaRPr>
          </a:p>
        </p:txBody>
      </p:sp>
      <p:sp>
        <p:nvSpPr>
          <p:cNvPr id="546" name="矩形 545"/>
          <p:cNvSpPr/>
          <p:nvPr/>
        </p:nvSpPr>
        <p:spPr>
          <a:xfrm>
            <a:off x="9146006" y="2097029"/>
            <a:ext cx="1773467" cy="35915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49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altLang="zh-CN" sz="7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  <a:sym typeface="+mn-lt"/>
              </a:rPr>
              <a:t>Центр тестирования </a:t>
            </a:r>
            <a:br>
              <a:rPr lang="ru-RU" altLang="zh-CN" sz="7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  <a:sym typeface="+mn-lt"/>
              </a:rPr>
            </a:br>
            <a:r>
              <a:rPr lang="ru-RU" altLang="zh-CN" sz="7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  <a:sym typeface="+mn-lt"/>
              </a:rPr>
              <a:t>интеллектуальных автомобилей</a:t>
            </a:r>
            <a:endParaRPr kumimoji="0" lang="ru-RU" altLang="zh-CN" sz="7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  <a:sym typeface="+mn-lt"/>
            </a:endParaRPr>
          </a:p>
        </p:txBody>
      </p:sp>
      <p:sp>
        <p:nvSpPr>
          <p:cNvPr id="547" name="矩形 546"/>
          <p:cNvSpPr/>
          <p:nvPr/>
        </p:nvSpPr>
        <p:spPr>
          <a:xfrm>
            <a:off x="9146007" y="4327190"/>
            <a:ext cx="1773467" cy="276566"/>
          </a:xfrm>
          <a:prstGeom prst="rect">
            <a:avLst/>
          </a:prstGeom>
          <a:solidFill>
            <a:srgbClr val="005BA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49960"/>
            <a:r>
              <a:rPr lang="ru-RU" altLang="zh-CN" sz="7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  <a:sym typeface="+mn-lt"/>
              </a:rPr>
              <a:t>Центр исследований и разработок </a:t>
            </a:r>
            <a:br>
              <a:rPr lang="ru-RU" altLang="zh-CN" sz="7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  <a:sym typeface="+mn-lt"/>
              </a:rPr>
            </a:br>
            <a:r>
              <a:rPr lang="ru-RU" altLang="zh-CN" sz="7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  <a:sym typeface="+mn-lt"/>
              </a:rPr>
              <a:t>во Вьетнаме</a:t>
            </a:r>
          </a:p>
        </p:txBody>
      </p:sp>
      <p:cxnSp>
        <p:nvCxnSpPr>
          <p:cNvPr id="548" name="直接连接符 547"/>
          <p:cNvCxnSpPr>
            <a:stCxn id="574" idx="14"/>
            <a:endCxn id="542" idx="3"/>
          </p:cNvCxnSpPr>
          <p:nvPr/>
        </p:nvCxnSpPr>
        <p:spPr>
          <a:xfrm flipH="1" flipV="1">
            <a:off x="8270229" y="1843786"/>
            <a:ext cx="45801" cy="1163857"/>
          </a:xfrm>
          <a:prstGeom prst="line">
            <a:avLst/>
          </a:prstGeom>
          <a:ln>
            <a:solidFill>
              <a:srgbClr val="ED6C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49" name="直接连接符 548"/>
          <p:cNvCxnSpPr>
            <a:stCxn id="577" idx="14"/>
            <a:endCxn id="545" idx="1"/>
          </p:cNvCxnSpPr>
          <p:nvPr/>
        </p:nvCxnSpPr>
        <p:spPr>
          <a:xfrm flipV="1">
            <a:off x="8173263" y="1651774"/>
            <a:ext cx="973713" cy="150649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550" name="直接连接符 549"/>
          <p:cNvCxnSpPr>
            <a:stCxn id="253" idx="1"/>
          </p:cNvCxnSpPr>
          <p:nvPr/>
        </p:nvCxnSpPr>
        <p:spPr>
          <a:xfrm flipH="1" flipV="1">
            <a:off x="7944982" y="3703005"/>
            <a:ext cx="1201025" cy="153137"/>
          </a:xfrm>
          <a:prstGeom prst="line">
            <a:avLst/>
          </a:prstGeom>
          <a:ln>
            <a:solidFill>
              <a:srgbClr val="ED6C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551" name="矩形 550"/>
          <p:cNvSpPr/>
          <p:nvPr/>
        </p:nvSpPr>
        <p:spPr>
          <a:xfrm>
            <a:off x="9146007" y="2456181"/>
            <a:ext cx="884832" cy="271945"/>
          </a:xfrm>
          <a:prstGeom prst="rect">
            <a:avLst/>
          </a:prstGeom>
          <a:solidFill>
            <a:srgbClr val="ED6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49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altLang="zh-CN" sz="700" b="1" noProof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  <a:sym typeface="+mn-lt"/>
              </a:rPr>
              <a:t>Дунъин</a:t>
            </a:r>
            <a:endParaRPr kumimoji="0" lang="ru-RU" altLang="zh-CN" sz="7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  <a:sym typeface="+mn-lt"/>
            </a:endParaRPr>
          </a:p>
        </p:txBody>
      </p:sp>
      <p:sp>
        <p:nvSpPr>
          <p:cNvPr id="560" name="矩形 559"/>
          <p:cNvSpPr/>
          <p:nvPr/>
        </p:nvSpPr>
        <p:spPr>
          <a:xfrm>
            <a:off x="7785735" y="5629910"/>
            <a:ext cx="3178810" cy="1238885"/>
          </a:xfrm>
          <a:prstGeom prst="rect">
            <a:avLst/>
          </a:prstGeom>
          <a:solidFill>
            <a:srgbClr val="ED6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949960">
              <a:defRPr/>
            </a:pPr>
            <a:r>
              <a:rPr lang="ru-RU" altLang="zh-CN" sz="32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  <a:sym typeface="+mn-lt"/>
              </a:rPr>
              <a:t>8</a:t>
            </a:r>
            <a:br>
              <a:rPr lang="ru-RU" altLang="zh-CN" sz="32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  <a:sym typeface="+mn-lt"/>
              </a:rPr>
            </a:br>
            <a:r>
              <a:rPr kumimoji="0" lang="ru-RU" altLang="zh-CN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rPr>
              <a:t>производственных</a:t>
            </a:r>
            <a:r>
              <a:rPr kumimoji="0" lang="ru-RU" altLang="zh-CN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rPr>
              <a:t> центров</a:t>
            </a:r>
            <a:endParaRPr kumimoji="0" lang="ru-RU" altLang="zh-CN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  <a:sym typeface="+mn-lt"/>
            </a:endParaRPr>
          </a:p>
        </p:txBody>
      </p:sp>
      <p:sp>
        <p:nvSpPr>
          <p:cNvPr id="563" name="矩形 562"/>
          <p:cNvSpPr/>
          <p:nvPr/>
        </p:nvSpPr>
        <p:spPr>
          <a:xfrm>
            <a:off x="4745255" y="1574571"/>
            <a:ext cx="1042775" cy="4445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49960"/>
            <a:r>
              <a:rPr lang="ru-RU" altLang="zh-CN" sz="7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  <a:sym typeface="+mn-lt"/>
              </a:rPr>
              <a:t>Центр продаж </a:t>
            </a:r>
            <a:br>
              <a:rPr lang="ru-RU" altLang="zh-CN" sz="7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  <a:sym typeface="+mn-lt"/>
              </a:rPr>
            </a:br>
            <a:r>
              <a:rPr lang="ru-RU" altLang="zh-CN" sz="7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  <a:sym typeface="+mn-lt"/>
              </a:rPr>
              <a:t>в Москве</a:t>
            </a:r>
          </a:p>
        </p:txBody>
      </p:sp>
      <p:sp>
        <p:nvSpPr>
          <p:cNvPr id="566" name="矩形 565"/>
          <p:cNvSpPr/>
          <p:nvPr/>
        </p:nvSpPr>
        <p:spPr>
          <a:xfrm>
            <a:off x="1822054" y="2870048"/>
            <a:ext cx="1083639" cy="450274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49960"/>
            <a:r>
              <a:rPr lang="ru-RU" altLang="zh-CN" sz="7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  <a:sym typeface="+mn-lt"/>
              </a:rPr>
              <a:t>Подразделение специальных шин Sailun в Северной Америке</a:t>
            </a:r>
          </a:p>
        </p:txBody>
      </p:sp>
      <p:sp>
        <p:nvSpPr>
          <p:cNvPr id="567" name="矩形 566"/>
          <p:cNvSpPr/>
          <p:nvPr/>
        </p:nvSpPr>
        <p:spPr>
          <a:xfrm>
            <a:off x="1822581" y="2125736"/>
            <a:ext cx="1105275" cy="260837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49960"/>
            <a:r>
              <a:rPr lang="ru-RU" altLang="zh-CN" sz="7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  <a:sym typeface="+mn-lt"/>
              </a:rPr>
              <a:t>Sailun в Северной Америке</a:t>
            </a:r>
            <a:endParaRPr lang="ru-RU" altLang="en-US" sz="7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  <a:sym typeface="+mn-lt"/>
            </a:endParaRPr>
          </a:p>
        </p:txBody>
      </p:sp>
      <p:sp>
        <p:nvSpPr>
          <p:cNvPr id="568" name="矩形 567"/>
          <p:cNvSpPr/>
          <p:nvPr/>
        </p:nvSpPr>
        <p:spPr>
          <a:xfrm>
            <a:off x="7451415" y="4283538"/>
            <a:ext cx="1137065" cy="423454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49960"/>
            <a:r>
              <a:rPr lang="ru-RU" altLang="zh-CN" sz="7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  <a:sym typeface="+mn-lt"/>
              </a:rPr>
              <a:t>Sailun в Австралии</a:t>
            </a:r>
          </a:p>
        </p:txBody>
      </p:sp>
      <p:sp>
        <p:nvSpPr>
          <p:cNvPr id="569" name="矩形 568"/>
          <p:cNvSpPr/>
          <p:nvPr/>
        </p:nvSpPr>
        <p:spPr>
          <a:xfrm>
            <a:off x="9145330" y="4603755"/>
            <a:ext cx="1774143" cy="276567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49960"/>
            <a:r>
              <a:rPr lang="ru-RU" altLang="zh-CN" sz="7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  <a:sym typeface="+mn-lt"/>
              </a:rPr>
              <a:t>Центр продаж во Вьетнаме</a:t>
            </a:r>
          </a:p>
        </p:txBody>
      </p:sp>
      <p:sp>
        <p:nvSpPr>
          <p:cNvPr id="571" name="矩形 570"/>
          <p:cNvSpPr/>
          <p:nvPr/>
        </p:nvSpPr>
        <p:spPr>
          <a:xfrm>
            <a:off x="4611370" y="5629910"/>
            <a:ext cx="3178810" cy="123888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49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altLang="zh-CN" sz="3200" b="1" noProof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  <a:sym typeface="+mn-lt"/>
              </a:rPr>
              <a:t>10</a:t>
            </a:r>
            <a:br>
              <a:rPr lang="ru-RU" altLang="zh-CN" sz="3200" b="1" noProof="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  <a:sym typeface="+mn-lt"/>
              </a:rPr>
            </a:br>
            <a:r>
              <a:rPr kumimoji="0" lang="ru-RU" altLang="zh-CN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rPr>
              <a:t>центров продаж</a:t>
            </a:r>
          </a:p>
        </p:txBody>
      </p:sp>
      <p:sp>
        <p:nvSpPr>
          <p:cNvPr id="572" name="矩形 571"/>
          <p:cNvSpPr/>
          <p:nvPr/>
        </p:nvSpPr>
        <p:spPr>
          <a:xfrm>
            <a:off x="1482725" y="5629910"/>
            <a:ext cx="3178810" cy="1238885"/>
          </a:xfrm>
          <a:prstGeom prst="rect">
            <a:avLst/>
          </a:prstGeom>
          <a:solidFill>
            <a:srgbClr val="005B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49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rPr>
              <a:t>4</a:t>
            </a:r>
            <a:br>
              <a:rPr kumimoji="0" lang="ru-RU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rPr>
            </a:br>
            <a:r>
              <a:rPr lang="ru-RU" altLang="zh-CN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  <a:sym typeface="+mn-lt"/>
              </a:rPr>
              <a:t>центра исследований и разработок</a:t>
            </a:r>
          </a:p>
        </p:txBody>
      </p:sp>
      <p:grpSp>
        <p:nvGrpSpPr>
          <p:cNvPr id="573" name="组合 572"/>
          <p:cNvGrpSpPr/>
          <p:nvPr/>
        </p:nvGrpSpPr>
        <p:grpSpPr>
          <a:xfrm>
            <a:off x="8244170" y="2797377"/>
            <a:ext cx="143749" cy="210294"/>
            <a:chOff x="7486100" y="3108809"/>
            <a:chExt cx="143749" cy="210294"/>
          </a:xfrm>
          <a:solidFill>
            <a:srgbClr val="ED6C00"/>
          </a:solidFill>
        </p:grpSpPr>
        <p:sp>
          <p:nvSpPr>
            <p:cNvPr id="574" name="Freeform 1"/>
            <p:cNvSpPr>
              <a:spLocks noChangeArrowheads="1"/>
            </p:cNvSpPr>
            <p:nvPr/>
          </p:nvSpPr>
          <p:spPr bwMode="auto">
            <a:xfrm>
              <a:off x="7486100" y="3108809"/>
              <a:ext cx="143749" cy="210294"/>
            </a:xfrm>
            <a:custGeom>
              <a:avLst/>
              <a:gdLst>
                <a:gd name="T0" fmla="*/ 2560 w 5121"/>
                <a:gd name="T1" fmla="*/ 940 h 7486"/>
                <a:gd name="T2" fmla="*/ 2560 w 5121"/>
                <a:gd name="T3" fmla="*/ 940 h 7486"/>
                <a:gd name="T4" fmla="*/ 3572 w 5121"/>
                <a:gd name="T5" fmla="*/ 1353 h 7486"/>
                <a:gd name="T6" fmla="*/ 3974 w 5121"/>
                <a:gd name="T7" fmla="*/ 2365 h 7486"/>
                <a:gd name="T8" fmla="*/ 3572 w 5121"/>
                <a:gd name="T9" fmla="*/ 3304 h 7486"/>
                <a:gd name="T10" fmla="*/ 2560 w 5121"/>
                <a:gd name="T11" fmla="*/ 4584 h 7486"/>
                <a:gd name="T12" fmla="*/ 1549 w 5121"/>
                <a:gd name="T13" fmla="*/ 3304 h 7486"/>
                <a:gd name="T14" fmla="*/ 1146 w 5121"/>
                <a:gd name="T15" fmla="*/ 2365 h 7486"/>
                <a:gd name="T16" fmla="*/ 1549 w 5121"/>
                <a:gd name="T17" fmla="*/ 1353 h 7486"/>
                <a:gd name="T18" fmla="*/ 2560 w 5121"/>
                <a:gd name="T19" fmla="*/ 940 h 7486"/>
                <a:gd name="T20" fmla="*/ 2560 w 5121"/>
                <a:gd name="T21" fmla="*/ 0 h 7486"/>
                <a:gd name="T22" fmla="*/ 2560 w 5121"/>
                <a:gd name="T23" fmla="*/ 0 h 7486"/>
                <a:gd name="T24" fmla="*/ 878 w 5121"/>
                <a:gd name="T25" fmla="*/ 672 h 7486"/>
                <a:gd name="T26" fmla="*/ 878 w 5121"/>
                <a:gd name="T27" fmla="*/ 3975 h 7486"/>
                <a:gd name="T28" fmla="*/ 2560 w 5121"/>
                <a:gd name="T29" fmla="*/ 7485 h 7486"/>
                <a:gd name="T30" fmla="*/ 4181 w 5121"/>
                <a:gd name="T31" fmla="*/ 3975 h 7486"/>
                <a:gd name="T32" fmla="*/ 4181 w 5121"/>
                <a:gd name="T33" fmla="*/ 672 h 7486"/>
                <a:gd name="T34" fmla="*/ 2560 w 5121"/>
                <a:gd name="T35" fmla="*/ 0 h 7486"/>
                <a:gd name="T36" fmla="*/ 2560 w 5121"/>
                <a:gd name="T37" fmla="*/ 940 h 7486"/>
                <a:gd name="T38" fmla="*/ 2560 w 5121"/>
                <a:gd name="T39" fmla="*/ 0 h 7486"/>
                <a:gd name="T40" fmla="*/ 2560 w 5121"/>
                <a:gd name="T41" fmla="*/ 0 h 7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121" h="7486">
                  <a:moveTo>
                    <a:pt x="2560" y="940"/>
                  </a:moveTo>
                  <a:lnTo>
                    <a:pt x="2560" y="940"/>
                  </a:lnTo>
                  <a:cubicBezTo>
                    <a:pt x="2901" y="940"/>
                    <a:pt x="3304" y="1074"/>
                    <a:pt x="3572" y="1353"/>
                  </a:cubicBezTo>
                  <a:cubicBezTo>
                    <a:pt x="3778" y="1621"/>
                    <a:pt x="3974" y="1952"/>
                    <a:pt x="3974" y="2365"/>
                  </a:cubicBezTo>
                  <a:cubicBezTo>
                    <a:pt x="3974" y="2695"/>
                    <a:pt x="3778" y="3036"/>
                    <a:pt x="3572" y="3304"/>
                  </a:cubicBezTo>
                  <a:cubicBezTo>
                    <a:pt x="3499" y="3376"/>
                    <a:pt x="3035" y="3841"/>
                    <a:pt x="2560" y="4584"/>
                  </a:cubicBezTo>
                  <a:cubicBezTo>
                    <a:pt x="2086" y="3841"/>
                    <a:pt x="1611" y="3376"/>
                    <a:pt x="1549" y="3304"/>
                  </a:cubicBezTo>
                  <a:cubicBezTo>
                    <a:pt x="1280" y="3036"/>
                    <a:pt x="1146" y="2695"/>
                    <a:pt x="1146" y="2365"/>
                  </a:cubicBezTo>
                  <a:cubicBezTo>
                    <a:pt x="1146" y="1952"/>
                    <a:pt x="1280" y="1621"/>
                    <a:pt x="1549" y="1353"/>
                  </a:cubicBezTo>
                  <a:cubicBezTo>
                    <a:pt x="1817" y="1074"/>
                    <a:pt x="2158" y="940"/>
                    <a:pt x="2560" y="940"/>
                  </a:cubicBezTo>
                  <a:lnTo>
                    <a:pt x="2560" y="0"/>
                  </a:lnTo>
                  <a:lnTo>
                    <a:pt x="2560" y="0"/>
                  </a:lnTo>
                  <a:cubicBezTo>
                    <a:pt x="1951" y="0"/>
                    <a:pt x="1343" y="196"/>
                    <a:pt x="878" y="672"/>
                  </a:cubicBezTo>
                  <a:cubicBezTo>
                    <a:pt x="0" y="1621"/>
                    <a:pt x="0" y="3098"/>
                    <a:pt x="878" y="3975"/>
                  </a:cubicBezTo>
                  <a:cubicBezTo>
                    <a:pt x="878" y="3975"/>
                    <a:pt x="2560" y="5596"/>
                    <a:pt x="2560" y="7485"/>
                  </a:cubicBezTo>
                  <a:cubicBezTo>
                    <a:pt x="2560" y="5596"/>
                    <a:pt x="4181" y="3975"/>
                    <a:pt x="4181" y="3975"/>
                  </a:cubicBezTo>
                  <a:cubicBezTo>
                    <a:pt x="5120" y="3098"/>
                    <a:pt x="5120" y="1621"/>
                    <a:pt x="4181" y="672"/>
                  </a:cubicBezTo>
                  <a:cubicBezTo>
                    <a:pt x="3778" y="196"/>
                    <a:pt x="3169" y="0"/>
                    <a:pt x="2560" y="0"/>
                  </a:cubicBezTo>
                  <a:lnTo>
                    <a:pt x="2560" y="940"/>
                  </a:lnTo>
                  <a:close/>
                  <a:moveTo>
                    <a:pt x="2560" y="0"/>
                  </a:moveTo>
                  <a:lnTo>
                    <a:pt x="2560" y="0"/>
                  </a:lnTo>
                  <a:close/>
                </a:path>
              </a:pathLst>
            </a:custGeom>
            <a:grpFill/>
            <a:ln w="9525">
              <a:noFill/>
              <a:bevel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182843" tIns="91422" rIns="182843" bIns="91422" anchor="ctr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575" name="Freeform 2"/>
            <p:cNvSpPr>
              <a:spLocks noChangeArrowheads="1"/>
            </p:cNvSpPr>
            <p:nvPr/>
          </p:nvSpPr>
          <p:spPr bwMode="auto">
            <a:xfrm>
              <a:off x="7544664" y="3161940"/>
              <a:ext cx="26620" cy="26380"/>
            </a:xfrm>
            <a:custGeom>
              <a:avLst/>
              <a:gdLst>
                <a:gd name="T0" fmla="*/ 949 w 950"/>
                <a:gd name="T1" fmla="*/ 476 h 941"/>
                <a:gd name="T2" fmla="*/ 949 w 950"/>
                <a:gd name="T3" fmla="*/ 476 h 941"/>
                <a:gd name="T4" fmla="*/ 474 w 950"/>
                <a:gd name="T5" fmla="*/ 940 h 941"/>
                <a:gd name="T6" fmla="*/ 0 w 950"/>
                <a:gd name="T7" fmla="*/ 476 h 941"/>
                <a:gd name="T8" fmla="*/ 474 w 950"/>
                <a:gd name="T9" fmla="*/ 0 h 941"/>
                <a:gd name="T10" fmla="*/ 949 w 950"/>
                <a:gd name="T11" fmla="*/ 476 h 941"/>
                <a:gd name="T12" fmla="*/ 949 w 950"/>
                <a:gd name="T13" fmla="*/ 476 h 941"/>
                <a:gd name="T14" fmla="*/ 949 w 950"/>
                <a:gd name="T15" fmla="*/ 476 h 9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50" h="941">
                  <a:moveTo>
                    <a:pt x="949" y="476"/>
                  </a:moveTo>
                  <a:lnTo>
                    <a:pt x="949" y="476"/>
                  </a:lnTo>
                  <a:cubicBezTo>
                    <a:pt x="949" y="672"/>
                    <a:pt x="743" y="940"/>
                    <a:pt x="474" y="940"/>
                  </a:cubicBezTo>
                  <a:cubicBezTo>
                    <a:pt x="206" y="940"/>
                    <a:pt x="0" y="672"/>
                    <a:pt x="0" y="476"/>
                  </a:cubicBezTo>
                  <a:cubicBezTo>
                    <a:pt x="0" y="197"/>
                    <a:pt x="206" y="0"/>
                    <a:pt x="474" y="0"/>
                  </a:cubicBezTo>
                  <a:cubicBezTo>
                    <a:pt x="743" y="0"/>
                    <a:pt x="949" y="197"/>
                    <a:pt x="949" y="476"/>
                  </a:cubicBezTo>
                  <a:close/>
                  <a:moveTo>
                    <a:pt x="949" y="476"/>
                  </a:moveTo>
                  <a:lnTo>
                    <a:pt x="949" y="476"/>
                  </a:lnTo>
                  <a:close/>
                </a:path>
              </a:pathLst>
            </a:custGeom>
            <a:grpFill/>
            <a:ln w="9525">
              <a:noFill/>
              <a:bevel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182843" tIns="91422" rIns="182843" bIns="91422" anchor="ctr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+mn-lt"/>
              </a:endParaRPr>
            </a:p>
          </p:txBody>
        </p:sp>
      </p:grpSp>
      <p:grpSp>
        <p:nvGrpSpPr>
          <p:cNvPr id="576" name="组合 575"/>
          <p:cNvGrpSpPr/>
          <p:nvPr/>
        </p:nvGrpSpPr>
        <p:grpSpPr>
          <a:xfrm>
            <a:off x="8046746" y="2788078"/>
            <a:ext cx="253084" cy="370243"/>
            <a:chOff x="7486100" y="3108809"/>
            <a:chExt cx="143749" cy="210294"/>
          </a:xfrm>
          <a:solidFill>
            <a:schemeClr val="tx1">
              <a:lumMod val="95000"/>
              <a:lumOff val="5000"/>
            </a:schemeClr>
          </a:solidFill>
        </p:grpSpPr>
        <p:sp>
          <p:nvSpPr>
            <p:cNvPr id="577" name="Freeform 1"/>
            <p:cNvSpPr>
              <a:spLocks noChangeArrowheads="1"/>
            </p:cNvSpPr>
            <p:nvPr/>
          </p:nvSpPr>
          <p:spPr bwMode="auto">
            <a:xfrm>
              <a:off x="7486100" y="3108809"/>
              <a:ext cx="143749" cy="210294"/>
            </a:xfrm>
            <a:custGeom>
              <a:avLst/>
              <a:gdLst>
                <a:gd name="T0" fmla="*/ 2560 w 5121"/>
                <a:gd name="T1" fmla="*/ 940 h 7486"/>
                <a:gd name="T2" fmla="*/ 2560 w 5121"/>
                <a:gd name="T3" fmla="*/ 940 h 7486"/>
                <a:gd name="T4" fmla="*/ 3572 w 5121"/>
                <a:gd name="T5" fmla="*/ 1353 h 7486"/>
                <a:gd name="T6" fmla="*/ 3974 w 5121"/>
                <a:gd name="T7" fmla="*/ 2365 h 7486"/>
                <a:gd name="T8" fmla="*/ 3572 w 5121"/>
                <a:gd name="T9" fmla="*/ 3304 h 7486"/>
                <a:gd name="T10" fmla="*/ 2560 w 5121"/>
                <a:gd name="T11" fmla="*/ 4584 h 7486"/>
                <a:gd name="T12" fmla="*/ 1549 w 5121"/>
                <a:gd name="T13" fmla="*/ 3304 h 7486"/>
                <a:gd name="T14" fmla="*/ 1146 w 5121"/>
                <a:gd name="T15" fmla="*/ 2365 h 7486"/>
                <a:gd name="T16" fmla="*/ 1549 w 5121"/>
                <a:gd name="T17" fmla="*/ 1353 h 7486"/>
                <a:gd name="T18" fmla="*/ 2560 w 5121"/>
                <a:gd name="T19" fmla="*/ 940 h 7486"/>
                <a:gd name="T20" fmla="*/ 2560 w 5121"/>
                <a:gd name="T21" fmla="*/ 0 h 7486"/>
                <a:gd name="T22" fmla="*/ 2560 w 5121"/>
                <a:gd name="T23" fmla="*/ 0 h 7486"/>
                <a:gd name="T24" fmla="*/ 878 w 5121"/>
                <a:gd name="T25" fmla="*/ 672 h 7486"/>
                <a:gd name="T26" fmla="*/ 878 w 5121"/>
                <a:gd name="T27" fmla="*/ 3975 h 7486"/>
                <a:gd name="T28" fmla="*/ 2560 w 5121"/>
                <a:gd name="T29" fmla="*/ 7485 h 7486"/>
                <a:gd name="T30" fmla="*/ 4181 w 5121"/>
                <a:gd name="T31" fmla="*/ 3975 h 7486"/>
                <a:gd name="T32" fmla="*/ 4181 w 5121"/>
                <a:gd name="T33" fmla="*/ 672 h 7486"/>
                <a:gd name="T34" fmla="*/ 2560 w 5121"/>
                <a:gd name="T35" fmla="*/ 0 h 7486"/>
                <a:gd name="T36" fmla="*/ 2560 w 5121"/>
                <a:gd name="T37" fmla="*/ 940 h 7486"/>
                <a:gd name="T38" fmla="*/ 2560 w 5121"/>
                <a:gd name="T39" fmla="*/ 0 h 7486"/>
                <a:gd name="T40" fmla="*/ 2560 w 5121"/>
                <a:gd name="T41" fmla="*/ 0 h 7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121" h="7486">
                  <a:moveTo>
                    <a:pt x="2560" y="940"/>
                  </a:moveTo>
                  <a:lnTo>
                    <a:pt x="2560" y="940"/>
                  </a:lnTo>
                  <a:cubicBezTo>
                    <a:pt x="2901" y="940"/>
                    <a:pt x="3304" y="1074"/>
                    <a:pt x="3572" y="1353"/>
                  </a:cubicBezTo>
                  <a:cubicBezTo>
                    <a:pt x="3778" y="1621"/>
                    <a:pt x="3974" y="1952"/>
                    <a:pt x="3974" y="2365"/>
                  </a:cubicBezTo>
                  <a:cubicBezTo>
                    <a:pt x="3974" y="2695"/>
                    <a:pt x="3778" y="3036"/>
                    <a:pt x="3572" y="3304"/>
                  </a:cubicBezTo>
                  <a:cubicBezTo>
                    <a:pt x="3499" y="3376"/>
                    <a:pt x="3035" y="3841"/>
                    <a:pt x="2560" y="4584"/>
                  </a:cubicBezTo>
                  <a:cubicBezTo>
                    <a:pt x="2086" y="3841"/>
                    <a:pt x="1611" y="3376"/>
                    <a:pt x="1549" y="3304"/>
                  </a:cubicBezTo>
                  <a:cubicBezTo>
                    <a:pt x="1280" y="3036"/>
                    <a:pt x="1146" y="2695"/>
                    <a:pt x="1146" y="2365"/>
                  </a:cubicBezTo>
                  <a:cubicBezTo>
                    <a:pt x="1146" y="1952"/>
                    <a:pt x="1280" y="1621"/>
                    <a:pt x="1549" y="1353"/>
                  </a:cubicBezTo>
                  <a:cubicBezTo>
                    <a:pt x="1817" y="1074"/>
                    <a:pt x="2158" y="940"/>
                    <a:pt x="2560" y="940"/>
                  </a:cubicBezTo>
                  <a:lnTo>
                    <a:pt x="2560" y="0"/>
                  </a:lnTo>
                  <a:lnTo>
                    <a:pt x="2560" y="0"/>
                  </a:lnTo>
                  <a:cubicBezTo>
                    <a:pt x="1951" y="0"/>
                    <a:pt x="1343" y="196"/>
                    <a:pt x="878" y="672"/>
                  </a:cubicBezTo>
                  <a:cubicBezTo>
                    <a:pt x="0" y="1621"/>
                    <a:pt x="0" y="3098"/>
                    <a:pt x="878" y="3975"/>
                  </a:cubicBezTo>
                  <a:cubicBezTo>
                    <a:pt x="878" y="3975"/>
                    <a:pt x="2560" y="5596"/>
                    <a:pt x="2560" y="7485"/>
                  </a:cubicBezTo>
                  <a:cubicBezTo>
                    <a:pt x="2560" y="5596"/>
                    <a:pt x="4181" y="3975"/>
                    <a:pt x="4181" y="3975"/>
                  </a:cubicBezTo>
                  <a:cubicBezTo>
                    <a:pt x="5120" y="3098"/>
                    <a:pt x="5120" y="1621"/>
                    <a:pt x="4181" y="672"/>
                  </a:cubicBezTo>
                  <a:cubicBezTo>
                    <a:pt x="3778" y="196"/>
                    <a:pt x="3169" y="0"/>
                    <a:pt x="2560" y="0"/>
                  </a:cubicBezTo>
                  <a:lnTo>
                    <a:pt x="2560" y="940"/>
                  </a:lnTo>
                  <a:close/>
                  <a:moveTo>
                    <a:pt x="2560" y="0"/>
                  </a:moveTo>
                  <a:lnTo>
                    <a:pt x="256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182843" tIns="91422" rIns="182843" bIns="91422" anchor="ctr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578" name="Freeform 2"/>
            <p:cNvSpPr>
              <a:spLocks noChangeArrowheads="1"/>
            </p:cNvSpPr>
            <p:nvPr/>
          </p:nvSpPr>
          <p:spPr bwMode="auto">
            <a:xfrm>
              <a:off x="7544664" y="3161940"/>
              <a:ext cx="26620" cy="26380"/>
            </a:xfrm>
            <a:custGeom>
              <a:avLst/>
              <a:gdLst>
                <a:gd name="T0" fmla="*/ 949 w 950"/>
                <a:gd name="T1" fmla="*/ 476 h 941"/>
                <a:gd name="T2" fmla="*/ 949 w 950"/>
                <a:gd name="T3" fmla="*/ 476 h 941"/>
                <a:gd name="T4" fmla="*/ 474 w 950"/>
                <a:gd name="T5" fmla="*/ 940 h 941"/>
                <a:gd name="T6" fmla="*/ 0 w 950"/>
                <a:gd name="T7" fmla="*/ 476 h 941"/>
                <a:gd name="T8" fmla="*/ 474 w 950"/>
                <a:gd name="T9" fmla="*/ 0 h 941"/>
                <a:gd name="T10" fmla="*/ 949 w 950"/>
                <a:gd name="T11" fmla="*/ 476 h 941"/>
                <a:gd name="T12" fmla="*/ 949 w 950"/>
                <a:gd name="T13" fmla="*/ 476 h 941"/>
                <a:gd name="T14" fmla="*/ 949 w 950"/>
                <a:gd name="T15" fmla="*/ 476 h 9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50" h="941">
                  <a:moveTo>
                    <a:pt x="949" y="476"/>
                  </a:moveTo>
                  <a:lnTo>
                    <a:pt x="949" y="476"/>
                  </a:lnTo>
                  <a:cubicBezTo>
                    <a:pt x="949" y="672"/>
                    <a:pt x="743" y="940"/>
                    <a:pt x="474" y="940"/>
                  </a:cubicBezTo>
                  <a:cubicBezTo>
                    <a:pt x="206" y="940"/>
                    <a:pt x="0" y="672"/>
                    <a:pt x="0" y="476"/>
                  </a:cubicBezTo>
                  <a:cubicBezTo>
                    <a:pt x="0" y="197"/>
                    <a:pt x="206" y="0"/>
                    <a:pt x="474" y="0"/>
                  </a:cubicBezTo>
                  <a:cubicBezTo>
                    <a:pt x="743" y="0"/>
                    <a:pt x="949" y="197"/>
                    <a:pt x="949" y="476"/>
                  </a:cubicBezTo>
                  <a:close/>
                  <a:moveTo>
                    <a:pt x="949" y="476"/>
                  </a:moveTo>
                  <a:lnTo>
                    <a:pt x="949" y="476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182843" tIns="91422" rIns="182843" bIns="91422" anchor="ctr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+mn-lt"/>
              </a:endParaRPr>
            </a:p>
          </p:txBody>
        </p:sp>
      </p:grpSp>
      <p:sp>
        <p:nvSpPr>
          <p:cNvPr id="579" name="矩形 578"/>
          <p:cNvSpPr/>
          <p:nvPr/>
        </p:nvSpPr>
        <p:spPr>
          <a:xfrm>
            <a:off x="9145329" y="3312680"/>
            <a:ext cx="1774437" cy="291625"/>
          </a:xfrm>
          <a:prstGeom prst="rect">
            <a:avLst/>
          </a:prstGeom>
          <a:solidFill>
            <a:schemeClr val="tx1">
              <a:lumMod val="95000"/>
              <a:lumOff val="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49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altLang="zh-CN" sz="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rPr>
              <a:t>Sailun в Шанхае</a:t>
            </a:r>
          </a:p>
        </p:txBody>
      </p:sp>
      <p:cxnSp>
        <p:nvCxnSpPr>
          <p:cNvPr id="580" name="直接连接符 579"/>
          <p:cNvCxnSpPr>
            <a:stCxn id="586" idx="14"/>
            <a:endCxn id="579" idx="1"/>
          </p:cNvCxnSpPr>
          <p:nvPr/>
        </p:nvCxnSpPr>
        <p:spPr>
          <a:xfrm>
            <a:off x="8238157" y="3310972"/>
            <a:ext cx="907172" cy="147521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grpSp>
        <p:nvGrpSpPr>
          <p:cNvPr id="582" name="组合 581"/>
          <p:cNvGrpSpPr/>
          <p:nvPr/>
        </p:nvGrpSpPr>
        <p:grpSpPr>
          <a:xfrm>
            <a:off x="9146007" y="3993939"/>
            <a:ext cx="1773468" cy="355447"/>
            <a:chOff x="8412411" y="3570065"/>
            <a:chExt cx="1773468" cy="282165"/>
          </a:xfrm>
          <a:solidFill>
            <a:srgbClr val="ED6C00"/>
          </a:solidFill>
        </p:grpSpPr>
        <p:sp>
          <p:nvSpPr>
            <p:cNvPr id="583" name="矩形 582"/>
            <p:cNvSpPr/>
            <p:nvPr/>
          </p:nvSpPr>
          <p:spPr>
            <a:xfrm>
              <a:off x="8412411" y="3570065"/>
              <a:ext cx="879393" cy="282165"/>
            </a:xfrm>
            <a:prstGeom prst="rect">
              <a:avLst/>
            </a:prstGeom>
            <a:solidFill>
              <a:srgbClr val="ED6C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49960"/>
              <a:r>
                <a:rPr lang="ru-RU" altLang="zh-CN" sz="7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+mn-lt"/>
                </a:rPr>
                <a:t>Завод во Вьетнаме</a:t>
              </a:r>
            </a:p>
          </p:txBody>
        </p:sp>
        <p:sp>
          <p:nvSpPr>
            <p:cNvPr id="584" name="矩形 583"/>
            <p:cNvSpPr/>
            <p:nvPr/>
          </p:nvSpPr>
          <p:spPr>
            <a:xfrm>
              <a:off x="9287991" y="3570065"/>
              <a:ext cx="897888" cy="282157"/>
            </a:xfrm>
            <a:prstGeom prst="rect">
              <a:avLst/>
            </a:prstGeom>
            <a:solidFill>
              <a:srgbClr val="ED6C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49960"/>
              <a:r>
                <a:rPr lang="ru-RU" altLang="zh-CN" sz="7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+mn-lt"/>
                </a:rPr>
                <a:t>Завод ACTR</a:t>
              </a:r>
            </a:p>
          </p:txBody>
        </p:sp>
      </p:grpSp>
      <p:grpSp>
        <p:nvGrpSpPr>
          <p:cNvPr id="585" name="组合 584"/>
          <p:cNvGrpSpPr/>
          <p:nvPr/>
        </p:nvGrpSpPr>
        <p:grpSpPr>
          <a:xfrm>
            <a:off x="8166297" y="3100706"/>
            <a:ext cx="143749" cy="210294"/>
            <a:chOff x="7486100" y="3108809"/>
            <a:chExt cx="143749" cy="210294"/>
          </a:xfrm>
          <a:solidFill>
            <a:schemeClr val="tx1">
              <a:lumMod val="95000"/>
              <a:lumOff val="5000"/>
            </a:schemeClr>
          </a:solidFill>
        </p:grpSpPr>
        <p:sp>
          <p:nvSpPr>
            <p:cNvPr id="586" name="Freeform 1"/>
            <p:cNvSpPr>
              <a:spLocks noChangeArrowheads="1"/>
            </p:cNvSpPr>
            <p:nvPr/>
          </p:nvSpPr>
          <p:spPr bwMode="auto">
            <a:xfrm>
              <a:off x="7486100" y="3108809"/>
              <a:ext cx="143749" cy="210294"/>
            </a:xfrm>
            <a:custGeom>
              <a:avLst/>
              <a:gdLst>
                <a:gd name="T0" fmla="*/ 2560 w 5121"/>
                <a:gd name="T1" fmla="*/ 940 h 7486"/>
                <a:gd name="T2" fmla="*/ 2560 w 5121"/>
                <a:gd name="T3" fmla="*/ 940 h 7486"/>
                <a:gd name="T4" fmla="*/ 3572 w 5121"/>
                <a:gd name="T5" fmla="*/ 1353 h 7486"/>
                <a:gd name="T6" fmla="*/ 3974 w 5121"/>
                <a:gd name="T7" fmla="*/ 2365 h 7486"/>
                <a:gd name="T8" fmla="*/ 3572 w 5121"/>
                <a:gd name="T9" fmla="*/ 3304 h 7486"/>
                <a:gd name="T10" fmla="*/ 2560 w 5121"/>
                <a:gd name="T11" fmla="*/ 4584 h 7486"/>
                <a:gd name="T12" fmla="*/ 1549 w 5121"/>
                <a:gd name="T13" fmla="*/ 3304 h 7486"/>
                <a:gd name="T14" fmla="*/ 1146 w 5121"/>
                <a:gd name="T15" fmla="*/ 2365 h 7486"/>
                <a:gd name="T16" fmla="*/ 1549 w 5121"/>
                <a:gd name="T17" fmla="*/ 1353 h 7486"/>
                <a:gd name="T18" fmla="*/ 2560 w 5121"/>
                <a:gd name="T19" fmla="*/ 940 h 7486"/>
                <a:gd name="T20" fmla="*/ 2560 w 5121"/>
                <a:gd name="T21" fmla="*/ 0 h 7486"/>
                <a:gd name="T22" fmla="*/ 2560 w 5121"/>
                <a:gd name="T23" fmla="*/ 0 h 7486"/>
                <a:gd name="T24" fmla="*/ 878 w 5121"/>
                <a:gd name="T25" fmla="*/ 672 h 7486"/>
                <a:gd name="T26" fmla="*/ 878 w 5121"/>
                <a:gd name="T27" fmla="*/ 3975 h 7486"/>
                <a:gd name="T28" fmla="*/ 2560 w 5121"/>
                <a:gd name="T29" fmla="*/ 7485 h 7486"/>
                <a:gd name="T30" fmla="*/ 4181 w 5121"/>
                <a:gd name="T31" fmla="*/ 3975 h 7486"/>
                <a:gd name="T32" fmla="*/ 4181 w 5121"/>
                <a:gd name="T33" fmla="*/ 672 h 7486"/>
                <a:gd name="T34" fmla="*/ 2560 w 5121"/>
                <a:gd name="T35" fmla="*/ 0 h 7486"/>
                <a:gd name="T36" fmla="*/ 2560 w 5121"/>
                <a:gd name="T37" fmla="*/ 940 h 7486"/>
                <a:gd name="T38" fmla="*/ 2560 w 5121"/>
                <a:gd name="T39" fmla="*/ 0 h 7486"/>
                <a:gd name="T40" fmla="*/ 2560 w 5121"/>
                <a:gd name="T41" fmla="*/ 0 h 7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121" h="7486">
                  <a:moveTo>
                    <a:pt x="2560" y="940"/>
                  </a:moveTo>
                  <a:lnTo>
                    <a:pt x="2560" y="940"/>
                  </a:lnTo>
                  <a:cubicBezTo>
                    <a:pt x="2901" y="940"/>
                    <a:pt x="3304" y="1074"/>
                    <a:pt x="3572" y="1353"/>
                  </a:cubicBezTo>
                  <a:cubicBezTo>
                    <a:pt x="3778" y="1621"/>
                    <a:pt x="3974" y="1952"/>
                    <a:pt x="3974" y="2365"/>
                  </a:cubicBezTo>
                  <a:cubicBezTo>
                    <a:pt x="3974" y="2695"/>
                    <a:pt x="3778" y="3036"/>
                    <a:pt x="3572" y="3304"/>
                  </a:cubicBezTo>
                  <a:cubicBezTo>
                    <a:pt x="3499" y="3376"/>
                    <a:pt x="3035" y="3841"/>
                    <a:pt x="2560" y="4584"/>
                  </a:cubicBezTo>
                  <a:cubicBezTo>
                    <a:pt x="2086" y="3841"/>
                    <a:pt x="1611" y="3376"/>
                    <a:pt x="1549" y="3304"/>
                  </a:cubicBezTo>
                  <a:cubicBezTo>
                    <a:pt x="1280" y="3036"/>
                    <a:pt x="1146" y="2695"/>
                    <a:pt x="1146" y="2365"/>
                  </a:cubicBezTo>
                  <a:cubicBezTo>
                    <a:pt x="1146" y="1952"/>
                    <a:pt x="1280" y="1621"/>
                    <a:pt x="1549" y="1353"/>
                  </a:cubicBezTo>
                  <a:cubicBezTo>
                    <a:pt x="1817" y="1074"/>
                    <a:pt x="2158" y="940"/>
                    <a:pt x="2560" y="940"/>
                  </a:cubicBezTo>
                  <a:lnTo>
                    <a:pt x="2560" y="0"/>
                  </a:lnTo>
                  <a:lnTo>
                    <a:pt x="2560" y="0"/>
                  </a:lnTo>
                  <a:cubicBezTo>
                    <a:pt x="1951" y="0"/>
                    <a:pt x="1343" y="196"/>
                    <a:pt x="878" y="672"/>
                  </a:cubicBezTo>
                  <a:cubicBezTo>
                    <a:pt x="0" y="1621"/>
                    <a:pt x="0" y="3098"/>
                    <a:pt x="878" y="3975"/>
                  </a:cubicBezTo>
                  <a:cubicBezTo>
                    <a:pt x="878" y="3975"/>
                    <a:pt x="2560" y="5596"/>
                    <a:pt x="2560" y="7485"/>
                  </a:cubicBezTo>
                  <a:cubicBezTo>
                    <a:pt x="2560" y="5596"/>
                    <a:pt x="4181" y="3975"/>
                    <a:pt x="4181" y="3975"/>
                  </a:cubicBezTo>
                  <a:cubicBezTo>
                    <a:pt x="5120" y="3098"/>
                    <a:pt x="5120" y="1621"/>
                    <a:pt x="4181" y="672"/>
                  </a:cubicBezTo>
                  <a:cubicBezTo>
                    <a:pt x="3778" y="196"/>
                    <a:pt x="3169" y="0"/>
                    <a:pt x="2560" y="0"/>
                  </a:cubicBezTo>
                  <a:lnTo>
                    <a:pt x="2560" y="940"/>
                  </a:lnTo>
                  <a:close/>
                  <a:moveTo>
                    <a:pt x="2560" y="0"/>
                  </a:moveTo>
                  <a:lnTo>
                    <a:pt x="256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182843" tIns="91422" rIns="182843" bIns="91422" anchor="ctr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587" name="Freeform 2"/>
            <p:cNvSpPr>
              <a:spLocks noChangeArrowheads="1"/>
            </p:cNvSpPr>
            <p:nvPr/>
          </p:nvSpPr>
          <p:spPr bwMode="auto">
            <a:xfrm>
              <a:off x="7544664" y="3161940"/>
              <a:ext cx="26620" cy="26380"/>
            </a:xfrm>
            <a:custGeom>
              <a:avLst/>
              <a:gdLst>
                <a:gd name="T0" fmla="*/ 949 w 950"/>
                <a:gd name="T1" fmla="*/ 476 h 941"/>
                <a:gd name="T2" fmla="*/ 949 w 950"/>
                <a:gd name="T3" fmla="*/ 476 h 941"/>
                <a:gd name="T4" fmla="*/ 474 w 950"/>
                <a:gd name="T5" fmla="*/ 940 h 941"/>
                <a:gd name="T6" fmla="*/ 0 w 950"/>
                <a:gd name="T7" fmla="*/ 476 h 941"/>
                <a:gd name="T8" fmla="*/ 474 w 950"/>
                <a:gd name="T9" fmla="*/ 0 h 941"/>
                <a:gd name="T10" fmla="*/ 949 w 950"/>
                <a:gd name="T11" fmla="*/ 476 h 941"/>
                <a:gd name="T12" fmla="*/ 949 w 950"/>
                <a:gd name="T13" fmla="*/ 476 h 941"/>
                <a:gd name="T14" fmla="*/ 949 w 950"/>
                <a:gd name="T15" fmla="*/ 476 h 9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50" h="941">
                  <a:moveTo>
                    <a:pt x="949" y="476"/>
                  </a:moveTo>
                  <a:lnTo>
                    <a:pt x="949" y="476"/>
                  </a:lnTo>
                  <a:cubicBezTo>
                    <a:pt x="949" y="672"/>
                    <a:pt x="743" y="940"/>
                    <a:pt x="474" y="940"/>
                  </a:cubicBezTo>
                  <a:cubicBezTo>
                    <a:pt x="206" y="940"/>
                    <a:pt x="0" y="672"/>
                    <a:pt x="0" y="476"/>
                  </a:cubicBezTo>
                  <a:cubicBezTo>
                    <a:pt x="0" y="197"/>
                    <a:pt x="206" y="0"/>
                    <a:pt x="474" y="0"/>
                  </a:cubicBezTo>
                  <a:cubicBezTo>
                    <a:pt x="743" y="0"/>
                    <a:pt x="949" y="197"/>
                    <a:pt x="949" y="476"/>
                  </a:cubicBezTo>
                  <a:close/>
                  <a:moveTo>
                    <a:pt x="949" y="476"/>
                  </a:moveTo>
                  <a:lnTo>
                    <a:pt x="949" y="476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182843" tIns="91422" rIns="182843" bIns="91422" anchor="ctr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+mn-lt"/>
              </a:endParaRPr>
            </a:p>
          </p:txBody>
        </p:sp>
      </p:grpSp>
      <p:sp>
        <p:nvSpPr>
          <p:cNvPr id="588" name="矩形 587"/>
          <p:cNvSpPr/>
          <p:nvPr/>
        </p:nvSpPr>
        <p:spPr>
          <a:xfrm>
            <a:off x="9145330" y="2751144"/>
            <a:ext cx="1774144" cy="250864"/>
          </a:xfrm>
          <a:prstGeom prst="rect">
            <a:avLst/>
          </a:prstGeom>
          <a:solidFill>
            <a:srgbClr val="005BA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49960"/>
            <a:r>
              <a:rPr lang="ru-RU" altLang="zh-CN" sz="7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  <a:sym typeface="+mn-lt"/>
              </a:rPr>
              <a:t>Центр исследований и разработок </a:t>
            </a:r>
            <a:br>
              <a:rPr lang="ru-RU" altLang="zh-CN" sz="7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  <a:sym typeface="+mn-lt"/>
              </a:rPr>
            </a:br>
            <a:r>
              <a:rPr lang="ru-RU" altLang="zh-CN" sz="7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  <a:sym typeface="+mn-lt"/>
              </a:rPr>
              <a:t>в Китае</a:t>
            </a:r>
          </a:p>
        </p:txBody>
      </p:sp>
      <p:sp>
        <p:nvSpPr>
          <p:cNvPr id="253" name="矩形 252"/>
          <p:cNvSpPr/>
          <p:nvPr/>
        </p:nvSpPr>
        <p:spPr>
          <a:xfrm>
            <a:off x="9146007" y="3713011"/>
            <a:ext cx="1773467" cy="286262"/>
          </a:xfrm>
          <a:prstGeom prst="rect">
            <a:avLst/>
          </a:prstGeom>
          <a:solidFill>
            <a:srgbClr val="ED6C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49960"/>
            <a:r>
              <a:rPr lang="ru-RU" altLang="zh-CN" sz="7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  <a:sym typeface="+mn-lt"/>
              </a:rPr>
              <a:t>Завод в Камбодже</a:t>
            </a:r>
          </a:p>
        </p:txBody>
      </p:sp>
      <p:grpSp>
        <p:nvGrpSpPr>
          <p:cNvPr id="254" name="组合 253"/>
          <p:cNvGrpSpPr/>
          <p:nvPr/>
        </p:nvGrpSpPr>
        <p:grpSpPr>
          <a:xfrm>
            <a:off x="5921317" y="4552301"/>
            <a:ext cx="153789" cy="224979"/>
            <a:chOff x="5951928" y="3757641"/>
            <a:chExt cx="153789" cy="224979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255" name="Freeform 1"/>
            <p:cNvSpPr>
              <a:spLocks noChangeArrowheads="1"/>
            </p:cNvSpPr>
            <p:nvPr/>
          </p:nvSpPr>
          <p:spPr bwMode="auto">
            <a:xfrm>
              <a:off x="5951928" y="3757641"/>
              <a:ext cx="153789" cy="224979"/>
            </a:xfrm>
            <a:custGeom>
              <a:avLst/>
              <a:gdLst>
                <a:gd name="T0" fmla="*/ 2560 w 5121"/>
                <a:gd name="T1" fmla="*/ 940 h 7486"/>
                <a:gd name="T2" fmla="*/ 2560 w 5121"/>
                <a:gd name="T3" fmla="*/ 940 h 7486"/>
                <a:gd name="T4" fmla="*/ 3572 w 5121"/>
                <a:gd name="T5" fmla="*/ 1353 h 7486"/>
                <a:gd name="T6" fmla="*/ 3974 w 5121"/>
                <a:gd name="T7" fmla="*/ 2365 h 7486"/>
                <a:gd name="T8" fmla="*/ 3572 w 5121"/>
                <a:gd name="T9" fmla="*/ 3304 h 7486"/>
                <a:gd name="T10" fmla="*/ 2560 w 5121"/>
                <a:gd name="T11" fmla="*/ 4584 h 7486"/>
                <a:gd name="T12" fmla="*/ 1549 w 5121"/>
                <a:gd name="T13" fmla="*/ 3304 h 7486"/>
                <a:gd name="T14" fmla="*/ 1146 w 5121"/>
                <a:gd name="T15" fmla="*/ 2365 h 7486"/>
                <a:gd name="T16" fmla="*/ 1549 w 5121"/>
                <a:gd name="T17" fmla="*/ 1353 h 7486"/>
                <a:gd name="T18" fmla="*/ 2560 w 5121"/>
                <a:gd name="T19" fmla="*/ 940 h 7486"/>
                <a:gd name="T20" fmla="*/ 2560 w 5121"/>
                <a:gd name="T21" fmla="*/ 0 h 7486"/>
                <a:gd name="T22" fmla="*/ 2560 w 5121"/>
                <a:gd name="T23" fmla="*/ 0 h 7486"/>
                <a:gd name="T24" fmla="*/ 878 w 5121"/>
                <a:gd name="T25" fmla="*/ 672 h 7486"/>
                <a:gd name="T26" fmla="*/ 878 w 5121"/>
                <a:gd name="T27" fmla="*/ 3975 h 7486"/>
                <a:gd name="T28" fmla="*/ 2560 w 5121"/>
                <a:gd name="T29" fmla="*/ 7485 h 7486"/>
                <a:gd name="T30" fmla="*/ 4181 w 5121"/>
                <a:gd name="T31" fmla="*/ 3975 h 7486"/>
                <a:gd name="T32" fmla="*/ 4181 w 5121"/>
                <a:gd name="T33" fmla="*/ 672 h 7486"/>
                <a:gd name="T34" fmla="*/ 2560 w 5121"/>
                <a:gd name="T35" fmla="*/ 0 h 7486"/>
                <a:gd name="T36" fmla="*/ 2560 w 5121"/>
                <a:gd name="T37" fmla="*/ 940 h 7486"/>
                <a:gd name="T38" fmla="*/ 2560 w 5121"/>
                <a:gd name="T39" fmla="*/ 0 h 7486"/>
                <a:gd name="T40" fmla="*/ 2560 w 5121"/>
                <a:gd name="T41" fmla="*/ 0 h 7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121" h="7486">
                  <a:moveTo>
                    <a:pt x="2560" y="940"/>
                  </a:moveTo>
                  <a:lnTo>
                    <a:pt x="2560" y="940"/>
                  </a:lnTo>
                  <a:cubicBezTo>
                    <a:pt x="2901" y="940"/>
                    <a:pt x="3304" y="1074"/>
                    <a:pt x="3572" y="1353"/>
                  </a:cubicBezTo>
                  <a:cubicBezTo>
                    <a:pt x="3778" y="1621"/>
                    <a:pt x="3974" y="1952"/>
                    <a:pt x="3974" y="2365"/>
                  </a:cubicBezTo>
                  <a:cubicBezTo>
                    <a:pt x="3974" y="2695"/>
                    <a:pt x="3778" y="3036"/>
                    <a:pt x="3572" y="3304"/>
                  </a:cubicBezTo>
                  <a:cubicBezTo>
                    <a:pt x="3499" y="3376"/>
                    <a:pt x="3035" y="3841"/>
                    <a:pt x="2560" y="4584"/>
                  </a:cubicBezTo>
                  <a:cubicBezTo>
                    <a:pt x="2086" y="3841"/>
                    <a:pt x="1611" y="3376"/>
                    <a:pt x="1549" y="3304"/>
                  </a:cubicBezTo>
                  <a:cubicBezTo>
                    <a:pt x="1280" y="3036"/>
                    <a:pt x="1146" y="2695"/>
                    <a:pt x="1146" y="2365"/>
                  </a:cubicBezTo>
                  <a:cubicBezTo>
                    <a:pt x="1146" y="1952"/>
                    <a:pt x="1280" y="1621"/>
                    <a:pt x="1549" y="1353"/>
                  </a:cubicBezTo>
                  <a:cubicBezTo>
                    <a:pt x="1817" y="1074"/>
                    <a:pt x="2158" y="940"/>
                    <a:pt x="2560" y="940"/>
                  </a:cubicBezTo>
                  <a:lnTo>
                    <a:pt x="2560" y="0"/>
                  </a:lnTo>
                  <a:lnTo>
                    <a:pt x="2560" y="0"/>
                  </a:lnTo>
                  <a:cubicBezTo>
                    <a:pt x="1951" y="0"/>
                    <a:pt x="1343" y="196"/>
                    <a:pt x="878" y="672"/>
                  </a:cubicBezTo>
                  <a:cubicBezTo>
                    <a:pt x="0" y="1621"/>
                    <a:pt x="0" y="3098"/>
                    <a:pt x="878" y="3975"/>
                  </a:cubicBezTo>
                  <a:cubicBezTo>
                    <a:pt x="878" y="3975"/>
                    <a:pt x="2560" y="5596"/>
                    <a:pt x="2560" y="7485"/>
                  </a:cubicBezTo>
                  <a:cubicBezTo>
                    <a:pt x="2560" y="5596"/>
                    <a:pt x="4181" y="3975"/>
                    <a:pt x="4181" y="3975"/>
                  </a:cubicBezTo>
                  <a:cubicBezTo>
                    <a:pt x="5120" y="3098"/>
                    <a:pt x="5120" y="1621"/>
                    <a:pt x="4181" y="672"/>
                  </a:cubicBezTo>
                  <a:cubicBezTo>
                    <a:pt x="3778" y="196"/>
                    <a:pt x="3169" y="0"/>
                    <a:pt x="2560" y="0"/>
                  </a:cubicBezTo>
                  <a:lnTo>
                    <a:pt x="2560" y="940"/>
                  </a:lnTo>
                  <a:close/>
                  <a:moveTo>
                    <a:pt x="2560" y="0"/>
                  </a:moveTo>
                  <a:lnTo>
                    <a:pt x="2560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lIns="182843" tIns="91422" rIns="182843" bIns="91422" anchor="ctr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256" name="Freeform 2"/>
            <p:cNvSpPr>
              <a:spLocks noChangeArrowheads="1"/>
            </p:cNvSpPr>
            <p:nvPr/>
          </p:nvSpPr>
          <p:spPr bwMode="auto">
            <a:xfrm>
              <a:off x="6012649" y="3809879"/>
              <a:ext cx="28479" cy="28222"/>
            </a:xfrm>
            <a:custGeom>
              <a:avLst/>
              <a:gdLst>
                <a:gd name="T0" fmla="*/ 949 w 950"/>
                <a:gd name="T1" fmla="*/ 476 h 941"/>
                <a:gd name="T2" fmla="*/ 949 w 950"/>
                <a:gd name="T3" fmla="*/ 476 h 941"/>
                <a:gd name="T4" fmla="*/ 474 w 950"/>
                <a:gd name="T5" fmla="*/ 940 h 941"/>
                <a:gd name="T6" fmla="*/ 0 w 950"/>
                <a:gd name="T7" fmla="*/ 476 h 941"/>
                <a:gd name="T8" fmla="*/ 474 w 950"/>
                <a:gd name="T9" fmla="*/ 0 h 941"/>
                <a:gd name="T10" fmla="*/ 949 w 950"/>
                <a:gd name="T11" fmla="*/ 476 h 941"/>
                <a:gd name="T12" fmla="*/ 949 w 950"/>
                <a:gd name="T13" fmla="*/ 476 h 941"/>
                <a:gd name="T14" fmla="*/ 949 w 950"/>
                <a:gd name="T15" fmla="*/ 476 h 9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50" h="941">
                  <a:moveTo>
                    <a:pt x="949" y="476"/>
                  </a:moveTo>
                  <a:lnTo>
                    <a:pt x="949" y="476"/>
                  </a:lnTo>
                  <a:cubicBezTo>
                    <a:pt x="949" y="672"/>
                    <a:pt x="743" y="940"/>
                    <a:pt x="474" y="940"/>
                  </a:cubicBezTo>
                  <a:cubicBezTo>
                    <a:pt x="206" y="940"/>
                    <a:pt x="0" y="672"/>
                    <a:pt x="0" y="476"/>
                  </a:cubicBezTo>
                  <a:cubicBezTo>
                    <a:pt x="0" y="197"/>
                    <a:pt x="206" y="0"/>
                    <a:pt x="474" y="0"/>
                  </a:cubicBezTo>
                  <a:cubicBezTo>
                    <a:pt x="743" y="0"/>
                    <a:pt x="949" y="197"/>
                    <a:pt x="949" y="476"/>
                  </a:cubicBezTo>
                  <a:close/>
                  <a:moveTo>
                    <a:pt x="949" y="476"/>
                  </a:moveTo>
                  <a:lnTo>
                    <a:pt x="949" y="476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lIns="182843" tIns="91422" rIns="182843" bIns="91422" anchor="ctr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+mn-lt"/>
              </a:endParaRPr>
            </a:p>
          </p:txBody>
        </p:sp>
      </p:grpSp>
      <p:cxnSp>
        <p:nvCxnSpPr>
          <p:cNvPr id="257" name="直接连接符 256"/>
          <p:cNvCxnSpPr>
            <a:cxnSpLocks/>
            <a:stCxn id="255" idx="14"/>
            <a:endCxn id="260" idx="1"/>
          </p:cNvCxnSpPr>
          <p:nvPr/>
        </p:nvCxnSpPr>
        <p:spPr>
          <a:xfrm flipV="1">
            <a:off x="5998196" y="4764235"/>
            <a:ext cx="306346" cy="13015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260" name="矩形 259"/>
          <p:cNvSpPr/>
          <p:nvPr/>
        </p:nvSpPr>
        <p:spPr>
          <a:xfrm>
            <a:off x="6304542" y="4566950"/>
            <a:ext cx="1121019" cy="39457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49960"/>
            <a:r>
              <a:rPr lang="ru-RU" altLang="zh-CN" sz="7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  <a:sym typeface="+mn-lt"/>
              </a:rPr>
              <a:t>Sailun в ЮАР</a:t>
            </a:r>
          </a:p>
        </p:txBody>
      </p:sp>
      <p:grpSp>
        <p:nvGrpSpPr>
          <p:cNvPr id="262" name="组合 261"/>
          <p:cNvGrpSpPr/>
          <p:nvPr/>
        </p:nvGrpSpPr>
        <p:grpSpPr>
          <a:xfrm>
            <a:off x="6570362" y="3198524"/>
            <a:ext cx="153789" cy="224979"/>
            <a:chOff x="5951928" y="3757641"/>
            <a:chExt cx="153789" cy="224979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263" name="Freeform 1"/>
            <p:cNvSpPr>
              <a:spLocks noChangeArrowheads="1"/>
            </p:cNvSpPr>
            <p:nvPr/>
          </p:nvSpPr>
          <p:spPr bwMode="auto">
            <a:xfrm>
              <a:off x="5951928" y="3757641"/>
              <a:ext cx="153789" cy="224979"/>
            </a:xfrm>
            <a:custGeom>
              <a:avLst/>
              <a:gdLst>
                <a:gd name="T0" fmla="*/ 2560 w 5121"/>
                <a:gd name="T1" fmla="*/ 940 h 7486"/>
                <a:gd name="T2" fmla="*/ 2560 w 5121"/>
                <a:gd name="T3" fmla="*/ 940 h 7486"/>
                <a:gd name="T4" fmla="*/ 3572 w 5121"/>
                <a:gd name="T5" fmla="*/ 1353 h 7486"/>
                <a:gd name="T6" fmla="*/ 3974 w 5121"/>
                <a:gd name="T7" fmla="*/ 2365 h 7486"/>
                <a:gd name="T8" fmla="*/ 3572 w 5121"/>
                <a:gd name="T9" fmla="*/ 3304 h 7486"/>
                <a:gd name="T10" fmla="*/ 2560 w 5121"/>
                <a:gd name="T11" fmla="*/ 4584 h 7486"/>
                <a:gd name="T12" fmla="*/ 1549 w 5121"/>
                <a:gd name="T13" fmla="*/ 3304 h 7486"/>
                <a:gd name="T14" fmla="*/ 1146 w 5121"/>
                <a:gd name="T15" fmla="*/ 2365 h 7486"/>
                <a:gd name="T16" fmla="*/ 1549 w 5121"/>
                <a:gd name="T17" fmla="*/ 1353 h 7486"/>
                <a:gd name="T18" fmla="*/ 2560 w 5121"/>
                <a:gd name="T19" fmla="*/ 940 h 7486"/>
                <a:gd name="T20" fmla="*/ 2560 w 5121"/>
                <a:gd name="T21" fmla="*/ 0 h 7486"/>
                <a:gd name="T22" fmla="*/ 2560 w 5121"/>
                <a:gd name="T23" fmla="*/ 0 h 7486"/>
                <a:gd name="T24" fmla="*/ 878 w 5121"/>
                <a:gd name="T25" fmla="*/ 672 h 7486"/>
                <a:gd name="T26" fmla="*/ 878 w 5121"/>
                <a:gd name="T27" fmla="*/ 3975 h 7486"/>
                <a:gd name="T28" fmla="*/ 2560 w 5121"/>
                <a:gd name="T29" fmla="*/ 7485 h 7486"/>
                <a:gd name="T30" fmla="*/ 4181 w 5121"/>
                <a:gd name="T31" fmla="*/ 3975 h 7486"/>
                <a:gd name="T32" fmla="*/ 4181 w 5121"/>
                <a:gd name="T33" fmla="*/ 672 h 7486"/>
                <a:gd name="T34" fmla="*/ 2560 w 5121"/>
                <a:gd name="T35" fmla="*/ 0 h 7486"/>
                <a:gd name="T36" fmla="*/ 2560 w 5121"/>
                <a:gd name="T37" fmla="*/ 940 h 7486"/>
                <a:gd name="T38" fmla="*/ 2560 w 5121"/>
                <a:gd name="T39" fmla="*/ 0 h 7486"/>
                <a:gd name="T40" fmla="*/ 2560 w 5121"/>
                <a:gd name="T41" fmla="*/ 0 h 7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121" h="7486">
                  <a:moveTo>
                    <a:pt x="2560" y="940"/>
                  </a:moveTo>
                  <a:lnTo>
                    <a:pt x="2560" y="940"/>
                  </a:lnTo>
                  <a:cubicBezTo>
                    <a:pt x="2901" y="940"/>
                    <a:pt x="3304" y="1074"/>
                    <a:pt x="3572" y="1353"/>
                  </a:cubicBezTo>
                  <a:cubicBezTo>
                    <a:pt x="3778" y="1621"/>
                    <a:pt x="3974" y="1952"/>
                    <a:pt x="3974" y="2365"/>
                  </a:cubicBezTo>
                  <a:cubicBezTo>
                    <a:pt x="3974" y="2695"/>
                    <a:pt x="3778" y="3036"/>
                    <a:pt x="3572" y="3304"/>
                  </a:cubicBezTo>
                  <a:cubicBezTo>
                    <a:pt x="3499" y="3376"/>
                    <a:pt x="3035" y="3841"/>
                    <a:pt x="2560" y="4584"/>
                  </a:cubicBezTo>
                  <a:cubicBezTo>
                    <a:pt x="2086" y="3841"/>
                    <a:pt x="1611" y="3376"/>
                    <a:pt x="1549" y="3304"/>
                  </a:cubicBezTo>
                  <a:cubicBezTo>
                    <a:pt x="1280" y="3036"/>
                    <a:pt x="1146" y="2695"/>
                    <a:pt x="1146" y="2365"/>
                  </a:cubicBezTo>
                  <a:cubicBezTo>
                    <a:pt x="1146" y="1952"/>
                    <a:pt x="1280" y="1621"/>
                    <a:pt x="1549" y="1353"/>
                  </a:cubicBezTo>
                  <a:cubicBezTo>
                    <a:pt x="1817" y="1074"/>
                    <a:pt x="2158" y="940"/>
                    <a:pt x="2560" y="940"/>
                  </a:cubicBezTo>
                  <a:lnTo>
                    <a:pt x="2560" y="0"/>
                  </a:lnTo>
                  <a:lnTo>
                    <a:pt x="2560" y="0"/>
                  </a:lnTo>
                  <a:cubicBezTo>
                    <a:pt x="1951" y="0"/>
                    <a:pt x="1343" y="196"/>
                    <a:pt x="878" y="672"/>
                  </a:cubicBezTo>
                  <a:cubicBezTo>
                    <a:pt x="0" y="1621"/>
                    <a:pt x="0" y="3098"/>
                    <a:pt x="878" y="3975"/>
                  </a:cubicBezTo>
                  <a:cubicBezTo>
                    <a:pt x="878" y="3975"/>
                    <a:pt x="2560" y="5596"/>
                    <a:pt x="2560" y="7485"/>
                  </a:cubicBezTo>
                  <a:cubicBezTo>
                    <a:pt x="2560" y="5596"/>
                    <a:pt x="4181" y="3975"/>
                    <a:pt x="4181" y="3975"/>
                  </a:cubicBezTo>
                  <a:cubicBezTo>
                    <a:pt x="5120" y="3098"/>
                    <a:pt x="5120" y="1621"/>
                    <a:pt x="4181" y="672"/>
                  </a:cubicBezTo>
                  <a:cubicBezTo>
                    <a:pt x="3778" y="196"/>
                    <a:pt x="3169" y="0"/>
                    <a:pt x="2560" y="0"/>
                  </a:cubicBezTo>
                  <a:lnTo>
                    <a:pt x="2560" y="940"/>
                  </a:lnTo>
                  <a:close/>
                  <a:moveTo>
                    <a:pt x="2560" y="0"/>
                  </a:moveTo>
                  <a:lnTo>
                    <a:pt x="2560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lIns="182843" tIns="91422" rIns="182843" bIns="91422" anchor="ctr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264" name="Freeform 2"/>
            <p:cNvSpPr>
              <a:spLocks noChangeArrowheads="1"/>
            </p:cNvSpPr>
            <p:nvPr/>
          </p:nvSpPr>
          <p:spPr bwMode="auto">
            <a:xfrm>
              <a:off x="6012649" y="3809879"/>
              <a:ext cx="28479" cy="28222"/>
            </a:xfrm>
            <a:custGeom>
              <a:avLst/>
              <a:gdLst>
                <a:gd name="T0" fmla="*/ 949 w 950"/>
                <a:gd name="T1" fmla="*/ 476 h 941"/>
                <a:gd name="T2" fmla="*/ 949 w 950"/>
                <a:gd name="T3" fmla="*/ 476 h 941"/>
                <a:gd name="T4" fmla="*/ 474 w 950"/>
                <a:gd name="T5" fmla="*/ 940 h 941"/>
                <a:gd name="T6" fmla="*/ 0 w 950"/>
                <a:gd name="T7" fmla="*/ 476 h 941"/>
                <a:gd name="T8" fmla="*/ 474 w 950"/>
                <a:gd name="T9" fmla="*/ 0 h 941"/>
                <a:gd name="T10" fmla="*/ 949 w 950"/>
                <a:gd name="T11" fmla="*/ 476 h 941"/>
                <a:gd name="T12" fmla="*/ 949 w 950"/>
                <a:gd name="T13" fmla="*/ 476 h 941"/>
                <a:gd name="T14" fmla="*/ 949 w 950"/>
                <a:gd name="T15" fmla="*/ 476 h 9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50" h="941">
                  <a:moveTo>
                    <a:pt x="949" y="476"/>
                  </a:moveTo>
                  <a:lnTo>
                    <a:pt x="949" y="476"/>
                  </a:lnTo>
                  <a:cubicBezTo>
                    <a:pt x="949" y="672"/>
                    <a:pt x="743" y="940"/>
                    <a:pt x="474" y="940"/>
                  </a:cubicBezTo>
                  <a:cubicBezTo>
                    <a:pt x="206" y="940"/>
                    <a:pt x="0" y="672"/>
                    <a:pt x="0" y="476"/>
                  </a:cubicBezTo>
                  <a:cubicBezTo>
                    <a:pt x="0" y="197"/>
                    <a:pt x="206" y="0"/>
                    <a:pt x="474" y="0"/>
                  </a:cubicBezTo>
                  <a:cubicBezTo>
                    <a:pt x="743" y="0"/>
                    <a:pt x="949" y="197"/>
                    <a:pt x="949" y="476"/>
                  </a:cubicBezTo>
                  <a:close/>
                  <a:moveTo>
                    <a:pt x="949" y="476"/>
                  </a:moveTo>
                  <a:lnTo>
                    <a:pt x="949" y="476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lIns="182843" tIns="91422" rIns="182843" bIns="91422" anchor="ctr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+mn-lt"/>
              </a:endParaRPr>
            </a:p>
          </p:txBody>
        </p:sp>
      </p:grpSp>
      <p:cxnSp>
        <p:nvCxnSpPr>
          <p:cNvPr id="265" name="直接连接符 264"/>
          <p:cNvCxnSpPr>
            <a:stCxn id="263" idx="14"/>
            <a:endCxn id="266" idx="1"/>
          </p:cNvCxnSpPr>
          <p:nvPr/>
        </p:nvCxnSpPr>
        <p:spPr>
          <a:xfrm>
            <a:off x="6647241" y="3423473"/>
            <a:ext cx="59600" cy="228494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266" name="矩形 265"/>
          <p:cNvSpPr/>
          <p:nvPr/>
        </p:nvSpPr>
        <p:spPr>
          <a:xfrm>
            <a:off x="6706841" y="3468287"/>
            <a:ext cx="1052759" cy="36736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49960"/>
            <a:r>
              <a:rPr lang="ru-RU" altLang="zh-CN" sz="7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  <a:sym typeface="+mn-lt"/>
              </a:rPr>
              <a:t>Sailun на Ближнем Востоке</a:t>
            </a:r>
          </a:p>
        </p:txBody>
      </p:sp>
      <p:grpSp>
        <p:nvGrpSpPr>
          <p:cNvPr id="269" name="组合 268"/>
          <p:cNvGrpSpPr/>
          <p:nvPr/>
        </p:nvGrpSpPr>
        <p:grpSpPr>
          <a:xfrm>
            <a:off x="4299091" y="4034829"/>
            <a:ext cx="153789" cy="224979"/>
            <a:chOff x="5951928" y="3757641"/>
            <a:chExt cx="153789" cy="224979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271" name="Freeform 1"/>
            <p:cNvSpPr>
              <a:spLocks noChangeArrowheads="1"/>
            </p:cNvSpPr>
            <p:nvPr/>
          </p:nvSpPr>
          <p:spPr bwMode="auto">
            <a:xfrm>
              <a:off x="5951928" y="3757641"/>
              <a:ext cx="153789" cy="224979"/>
            </a:xfrm>
            <a:custGeom>
              <a:avLst/>
              <a:gdLst>
                <a:gd name="T0" fmla="*/ 2560 w 5121"/>
                <a:gd name="T1" fmla="*/ 940 h 7486"/>
                <a:gd name="T2" fmla="*/ 2560 w 5121"/>
                <a:gd name="T3" fmla="*/ 940 h 7486"/>
                <a:gd name="T4" fmla="*/ 3572 w 5121"/>
                <a:gd name="T5" fmla="*/ 1353 h 7486"/>
                <a:gd name="T6" fmla="*/ 3974 w 5121"/>
                <a:gd name="T7" fmla="*/ 2365 h 7486"/>
                <a:gd name="T8" fmla="*/ 3572 w 5121"/>
                <a:gd name="T9" fmla="*/ 3304 h 7486"/>
                <a:gd name="T10" fmla="*/ 2560 w 5121"/>
                <a:gd name="T11" fmla="*/ 4584 h 7486"/>
                <a:gd name="T12" fmla="*/ 1549 w 5121"/>
                <a:gd name="T13" fmla="*/ 3304 h 7486"/>
                <a:gd name="T14" fmla="*/ 1146 w 5121"/>
                <a:gd name="T15" fmla="*/ 2365 h 7486"/>
                <a:gd name="T16" fmla="*/ 1549 w 5121"/>
                <a:gd name="T17" fmla="*/ 1353 h 7486"/>
                <a:gd name="T18" fmla="*/ 2560 w 5121"/>
                <a:gd name="T19" fmla="*/ 940 h 7486"/>
                <a:gd name="T20" fmla="*/ 2560 w 5121"/>
                <a:gd name="T21" fmla="*/ 0 h 7486"/>
                <a:gd name="T22" fmla="*/ 2560 w 5121"/>
                <a:gd name="T23" fmla="*/ 0 h 7486"/>
                <a:gd name="T24" fmla="*/ 878 w 5121"/>
                <a:gd name="T25" fmla="*/ 672 h 7486"/>
                <a:gd name="T26" fmla="*/ 878 w 5121"/>
                <a:gd name="T27" fmla="*/ 3975 h 7486"/>
                <a:gd name="T28" fmla="*/ 2560 w 5121"/>
                <a:gd name="T29" fmla="*/ 7485 h 7486"/>
                <a:gd name="T30" fmla="*/ 4181 w 5121"/>
                <a:gd name="T31" fmla="*/ 3975 h 7486"/>
                <a:gd name="T32" fmla="*/ 4181 w 5121"/>
                <a:gd name="T33" fmla="*/ 672 h 7486"/>
                <a:gd name="T34" fmla="*/ 2560 w 5121"/>
                <a:gd name="T35" fmla="*/ 0 h 7486"/>
                <a:gd name="T36" fmla="*/ 2560 w 5121"/>
                <a:gd name="T37" fmla="*/ 940 h 7486"/>
                <a:gd name="T38" fmla="*/ 2560 w 5121"/>
                <a:gd name="T39" fmla="*/ 0 h 7486"/>
                <a:gd name="T40" fmla="*/ 2560 w 5121"/>
                <a:gd name="T41" fmla="*/ 0 h 7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121" h="7486">
                  <a:moveTo>
                    <a:pt x="2560" y="940"/>
                  </a:moveTo>
                  <a:lnTo>
                    <a:pt x="2560" y="940"/>
                  </a:lnTo>
                  <a:cubicBezTo>
                    <a:pt x="2901" y="940"/>
                    <a:pt x="3304" y="1074"/>
                    <a:pt x="3572" y="1353"/>
                  </a:cubicBezTo>
                  <a:cubicBezTo>
                    <a:pt x="3778" y="1621"/>
                    <a:pt x="3974" y="1952"/>
                    <a:pt x="3974" y="2365"/>
                  </a:cubicBezTo>
                  <a:cubicBezTo>
                    <a:pt x="3974" y="2695"/>
                    <a:pt x="3778" y="3036"/>
                    <a:pt x="3572" y="3304"/>
                  </a:cubicBezTo>
                  <a:cubicBezTo>
                    <a:pt x="3499" y="3376"/>
                    <a:pt x="3035" y="3841"/>
                    <a:pt x="2560" y="4584"/>
                  </a:cubicBezTo>
                  <a:cubicBezTo>
                    <a:pt x="2086" y="3841"/>
                    <a:pt x="1611" y="3376"/>
                    <a:pt x="1549" y="3304"/>
                  </a:cubicBezTo>
                  <a:cubicBezTo>
                    <a:pt x="1280" y="3036"/>
                    <a:pt x="1146" y="2695"/>
                    <a:pt x="1146" y="2365"/>
                  </a:cubicBezTo>
                  <a:cubicBezTo>
                    <a:pt x="1146" y="1952"/>
                    <a:pt x="1280" y="1621"/>
                    <a:pt x="1549" y="1353"/>
                  </a:cubicBezTo>
                  <a:cubicBezTo>
                    <a:pt x="1817" y="1074"/>
                    <a:pt x="2158" y="940"/>
                    <a:pt x="2560" y="940"/>
                  </a:cubicBezTo>
                  <a:lnTo>
                    <a:pt x="2560" y="0"/>
                  </a:lnTo>
                  <a:lnTo>
                    <a:pt x="2560" y="0"/>
                  </a:lnTo>
                  <a:cubicBezTo>
                    <a:pt x="1951" y="0"/>
                    <a:pt x="1343" y="196"/>
                    <a:pt x="878" y="672"/>
                  </a:cubicBezTo>
                  <a:cubicBezTo>
                    <a:pt x="0" y="1621"/>
                    <a:pt x="0" y="3098"/>
                    <a:pt x="878" y="3975"/>
                  </a:cubicBezTo>
                  <a:cubicBezTo>
                    <a:pt x="878" y="3975"/>
                    <a:pt x="2560" y="5596"/>
                    <a:pt x="2560" y="7485"/>
                  </a:cubicBezTo>
                  <a:cubicBezTo>
                    <a:pt x="2560" y="5596"/>
                    <a:pt x="4181" y="3975"/>
                    <a:pt x="4181" y="3975"/>
                  </a:cubicBezTo>
                  <a:cubicBezTo>
                    <a:pt x="5120" y="3098"/>
                    <a:pt x="5120" y="1621"/>
                    <a:pt x="4181" y="672"/>
                  </a:cubicBezTo>
                  <a:cubicBezTo>
                    <a:pt x="3778" y="196"/>
                    <a:pt x="3169" y="0"/>
                    <a:pt x="2560" y="0"/>
                  </a:cubicBezTo>
                  <a:lnTo>
                    <a:pt x="2560" y="940"/>
                  </a:lnTo>
                  <a:close/>
                  <a:moveTo>
                    <a:pt x="2560" y="0"/>
                  </a:moveTo>
                  <a:lnTo>
                    <a:pt x="2560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lIns="182843" tIns="91422" rIns="182843" bIns="91422" anchor="ctr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276" name="Freeform 2"/>
            <p:cNvSpPr>
              <a:spLocks noChangeArrowheads="1"/>
            </p:cNvSpPr>
            <p:nvPr/>
          </p:nvSpPr>
          <p:spPr bwMode="auto">
            <a:xfrm>
              <a:off x="6012649" y="3809879"/>
              <a:ext cx="28479" cy="28222"/>
            </a:xfrm>
            <a:custGeom>
              <a:avLst/>
              <a:gdLst>
                <a:gd name="T0" fmla="*/ 949 w 950"/>
                <a:gd name="T1" fmla="*/ 476 h 941"/>
                <a:gd name="T2" fmla="*/ 949 w 950"/>
                <a:gd name="T3" fmla="*/ 476 h 941"/>
                <a:gd name="T4" fmla="*/ 474 w 950"/>
                <a:gd name="T5" fmla="*/ 940 h 941"/>
                <a:gd name="T6" fmla="*/ 0 w 950"/>
                <a:gd name="T7" fmla="*/ 476 h 941"/>
                <a:gd name="T8" fmla="*/ 474 w 950"/>
                <a:gd name="T9" fmla="*/ 0 h 941"/>
                <a:gd name="T10" fmla="*/ 949 w 950"/>
                <a:gd name="T11" fmla="*/ 476 h 941"/>
                <a:gd name="T12" fmla="*/ 949 w 950"/>
                <a:gd name="T13" fmla="*/ 476 h 941"/>
                <a:gd name="T14" fmla="*/ 949 w 950"/>
                <a:gd name="T15" fmla="*/ 476 h 9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50" h="941">
                  <a:moveTo>
                    <a:pt x="949" y="476"/>
                  </a:moveTo>
                  <a:lnTo>
                    <a:pt x="949" y="476"/>
                  </a:lnTo>
                  <a:cubicBezTo>
                    <a:pt x="949" y="672"/>
                    <a:pt x="743" y="940"/>
                    <a:pt x="474" y="940"/>
                  </a:cubicBezTo>
                  <a:cubicBezTo>
                    <a:pt x="206" y="940"/>
                    <a:pt x="0" y="672"/>
                    <a:pt x="0" y="476"/>
                  </a:cubicBezTo>
                  <a:cubicBezTo>
                    <a:pt x="0" y="197"/>
                    <a:pt x="206" y="0"/>
                    <a:pt x="474" y="0"/>
                  </a:cubicBezTo>
                  <a:cubicBezTo>
                    <a:pt x="743" y="0"/>
                    <a:pt x="949" y="197"/>
                    <a:pt x="949" y="476"/>
                  </a:cubicBezTo>
                  <a:close/>
                  <a:moveTo>
                    <a:pt x="949" y="476"/>
                  </a:moveTo>
                  <a:lnTo>
                    <a:pt x="949" y="476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lIns="182843" tIns="91422" rIns="182843" bIns="91422" anchor="ctr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+mn-lt"/>
              </a:endParaRPr>
            </a:p>
          </p:txBody>
        </p:sp>
      </p:grpSp>
      <p:cxnSp>
        <p:nvCxnSpPr>
          <p:cNvPr id="277" name="直接连接符 276"/>
          <p:cNvCxnSpPr>
            <a:stCxn id="271" idx="14"/>
            <a:endCxn id="278" idx="1"/>
          </p:cNvCxnSpPr>
          <p:nvPr/>
        </p:nvCxnSpPr>
        <p:spPr>
          <a:xfrm flipV="1">
            <a:off x="4375970" y="4039388"/>
            <a:ext cx="317400" cy="22039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278" name="矩形 277"/>
          <p:cNvSpPr/>
          <p:nvPr/>
        </p:nvSpPr>
        <p:spPr>
          <a:xfrm>
            <a:off x="4693370" y="3848868"/>
            <a:ext cx="1052759" cy="38104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49960"/>
            <a:r>
              <a:rPr lang="ru-RU" altLang="zh-CN" sz="7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  <a:sym typeface="+mn-lt"/>
              </a:rPr>
              <a:t>Sailun в Бразилии</a:t>
            </a:r>
          </a:p>
        </p:txBody>
      </p:sp>
      <p:cxnSp>
        <p:nvCxnSpPr>
          <p:cNvPr id="279" name="直接连接符 278"/>
          <p:cNvCxnSpPr>
            <a:cxnSpLocks/>
            <a:stCxn id="566" idx="3"/>
            <a:endCxn id="282" idx="14"/>
          </p:cNvCxnSpPr>
          <p:nvPr/>
        </p:nvCxnSpPr>
        <p:spPr>
          <a:xfrm flipV="1">
            <a:off x="2905693" y="3078466"/>
            <a:ext cx="769117" cy="16719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grpSp>
        <p:nvGrpSpPr>
          <p:cNvPr id="280" name="组合 279"/>
          <p:cNvGrpSpPr/>
          <p:nvPr/>
        </p:nvGrpSpPr>
        <p:grpSpPr>
          <a:xfrm>
            <a:off x="3597931" y="2853517"/>
            <a:ext cx="153789" cy="224979"/>
            <a:chOff x="9321039" y="2867918"/>
            <a:chExt cx="2509608" cy="3671336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282" name="Freeform 1"/>
            <p:cNvSpPr>
              <a:spLocks noChangeArrowheads="1"/>
            </p:cNvSpPr>
            <p:nvPr/>
          </p:nvSpPr>
          <p:spPr bwMode="auto">
            <a:xfrm>
              <a:off x="9321039" y="2867918"/>
              <a:ext cx="2509608" cy="3671336"/>
            </a:xfrm>
            <a:custGeom>
              <a:avLst/>
              <a:gdLst>
                <a:gd name="T0" fmla="*/ 2560 w 5121"/>
                <a:gd name="T1" fmla="*/ 940 h 7486"/>
                <a:gd name="T2" fmla="*/ 2560 w 5121"/>
                <a:gd name="T3" fmla="*/ 940 h 7486"/>
                <a:gd name="T4" fmla="*/ 3572 w 5121"/>
                <a:gd name="T5" fmla="*/ 1353 h 7486"/>
                <a:gd name="T6" fmla="*/ 3974 w 5121"/>
                <a:gd name="T7" fmla="*/ 2365 h 7486"/>
                <a:gd name="T8" fmla="*/ 3572 w 5121"/>
                <a:gd name="T9" fmla="*/ 3304 h 7486"/>
                <a:gd name="T10" fmla="*/ 2560 w 5121"/>
                <a:gd name="T11" fmla="*/ 4584 h 7486"/>
                <a:gd name="T12" fmla="*/ 1549 w 5121"/>
                <a:gd name="T13" fmla="*/ 3304 h 7486"/>
                <a:gd name="T14" fmla="*/ 1146 w 5121"/>
                <a:gd name="T15" fmla="*/ 2365 h 7486"/>
                <a:gd name="T16" fmla="*/ 1549 w 5121"/>
                <a:gd name="T17" fmla="*/ 1353 h 7486"/>
                <a:gd name="T18" fmla="*/ 2560 w 5121"/>
                <a:gd name="T19" fmla="*/ 940 h 7486"/>
                <a:gd name="T20" fmla="*/ 2560 w 5121"/>
                <a:gd name="T21" fmla="*/ 0 h 7486"/>
                <a:gd name="T22" fmla="*/ 2560 w 5121"/>
                <a:gd name="T23" fmla="*/ 0 h 7486"/>
                <a:gd name="T24" fmla="*/ 878 w 5121"/>
                <a:gd name="T25" fmla="*/ 672 h 7486"/>
                <a:gd name="T26" fmla="*/ 878 w 5121"/>
                <a:gd name="T27" fmla="*/ 3975 h 7486"/>
                <a:gd name="T28" fmla="*/ 2560 w 5121"/>
                <a:gd name="T29" fmla="*/ 7485 h 7486"/>
                <a:gd name="T30" fmla="*/ 4181 w 5121"/>
                <a:gd name="T31" fmla="*/ 3975 h 7486"/>
                <a:gd name="T32" fmla="*/ 4181 w 5121"/>
                <a:gd name="T33" fmla="*/ 672 h 7486"/>
                <a:gd name="T34" fmla="*/ 2560 w 5121"/>
                <a:gd name="T35" fmla="*/ 0 h 7486"/>
                <a:gd name="T36" fmla="*/ 2560 w 5121"/>
                <a:gd name="T37" fmla="*/ 940 h 7486"/>
                <a:gd name="T38" fmla="*/ 2560 w 5121"/>
                <a:gd name="T39" fmla="*/ 0 h 7486"/>
                <a:gd name="T40" fmla="*/ 2560 w 5121"/>
                <a:gd name="T41" fmla="*/ 0 h 7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121" h="7486">
                  <a:moveTo>
                    <a:pt x="2560" y="940"/>
                  </a:moveTo>
                  <a:lnTo>
                    <a:pt x="2560" y="940"/>
                  </a:lnTo>
                  <a:cubicBezTo>
                    <a:pt x="2901" y="940"/>
                    <a:pt x="3304" y="1074"/>
                    <a:pt x="3572" y="1353"/>
                  </a:cubicBezTo>
                  <a:cubicBezTo>
                    <a:pt x="3778" y="1621"/>
                    <a:pt x="3974" y="1952"/>
                    <a:pt x="3974" y="2365"/>
                  </a:cubicBezTo>
                  <a:cubicBezTo>
                    <a:pt x="3974" y="2695"/>
                    <a:pt x="3778" y="3036"/>
                    <a:pt x="3572" y="3304"/>
                  </a:cubicBezTo>
                  <a:cubicBezTo>
                    <a:pt x="3499" y="3376"/>
                    <a:pt x="3035" y="3841"/>
                    <a:pt x="2560" y="4584"/>
                  </a:cubicBezTo>
                  <a:cubicBezTo>
                    <a:pt x="2086" y="3841"/>
                    <a:pt x="1611" y="3376"/>
                    <a:pt x="1549" y="3304"/>
                  </a:cubicBezTo>
                  <a:cubicBezTo>
                    <a:pt x="1280" y="3036"/>
                    <a:pt x="1146" y="2695"/>
                    <a:pt x="1146" y="2365"/>
                  </a:cubicBezTo>
                  <a:cubicBezTo>
                    <a:pt x="1146" y="1952"/>
                    <a:pt x="1280" y="1621"/>
                    <a:pt x="1549" y="1353"/>
                  </a:cubicBezTo>
                  <a:cubicBezTo>
                    <a:pt x="1817" y="1074"/>
                    <a:pt x="2158" y="940"/>
                    <a:pt x="2560" y="940"/>
                  </a:cubicBezTo>
                  <a:lnTo>
                    <a:pt x="2560" y="0"/>
                  </a:lnTo>
                  <a:lnTo>
                    <a:pt x="2560" y="0"/>
                  </a:lnTo>
                  <a:cubicBezTo>
                    <a:pt x="1951" y="0"/>
                    <a:pt x="1343" y="196"/>
                    <a:pt x="878" y="672"/>
                  </a:cubicBezTo>
                  <a:cubicBezTo>
                    <a:pt x="0" y="1621"/>
                    <a:pt x="0" y="3098"/>
                    <a:pt x="878" y="3975"/>
                  </a:cubicBezTo>
                  <a:cubicBezTo>
                    <a:pt x="878" y="3975"/>
                    <a:pt x="2560" y="5596"/>
                    <a:pt x="2560" y="7485"/>
                  </a:cubicBezTo>
                  <a:cubicBezTo>
                    <a:pt x="2560" y="5596"/>
                    <a:pt x="4181" y="3975"/>
                    <a:pt x="4181" y="3975"/>
                  </a:cubicBezTo>
                  <a:cubicBezTo>
                    <a:pt x="5120" y="3098"/>
                    <a:pt x="5120" y="1621"/>
                    <a:pt x="4181" y="672"/>
                  </a:cubicBezTo>
                  <a:cubicBezTo>
                    <a:pt x="3778" y="196"/>
                    <a:pt x="3169" y="0"/>
                    <a:pt x="2560" y="0"/>
                  </a:cubicBezTo>
                  <a:lnTo>
                    <a:pt x="2560" y="940"/>
                  </a:lnTo>
                  <a:close/>
                  <a:moveTo>
                    <a:pt x="2560" y="0"/>
                  </a:moveTo>
                  <a:lnTo>
                    <a:pt x="256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182843" tIns="91422" rIns="182843" bIns="91422" anchor="ctr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283" name="Freeform 2"/>
            <p:cNvSpPr>
              <a:spLocks noChangeArrowheads="1"/>
            </p:cNvSpPr>
            <p:nvPr/>
          </p:nvSpPr>
          <p:spPr bwMode="auto">
            <a:xfrm>
              <a:off x="10343473" y="3795480"/>
              <a:ext cx="464741" cy="460540"/>
            </a:xfrm>
            <a:custGeom>
              <a:avLst/>
              <a:gdLst>
                <a:gd name="T0" fmla="*/ 949 w 950"/>
                <a:gd name="T1" fmla="*/ 476 h 941"/>
                <a:gd name="T2" fmla="*/ 949 w 950"/>
                <a:gd name="T3" fmla="*/ 476 h 941"/>
                <a:gd name="T4" fmla="*/ 474 w 950"/>
                <a:gd name="T5" fmla="*/ 940 h 941"/>
                <a:gd name="T6" fmla="*/ 0 w 950"/>
                <a:gd name="T7" fmla="*/ 476 h 941"/>
                <a:gd name="T8" fmla="*/ 474 w 950"/>
                <a:gd name="T9" fmla="*/ 0 h 941"/>
                <a:gd name="T10" fmla="*/ 949 w 950"/>
                <a:gd name="T11" fmla="*/ 476 h 941"/>
                <a:gd name="T12" fmla="*/ 949 w 950"/>
                <a:gd name="T13" fmla="*/ 476 h 941"/>
                <a:gd name="T14" fmla="*/ 949 w 950"/>
                <a:gd name="T15" fmla="*/ 476 h 9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50" h="941">
                  <a:moveTo>
                    <a:pt x="949" y="476"/>
                  </a:moveTo>
                  <a:lnTo>
                    <a:pt x="949" y="476"/>
                  </a:lnTo>
                  <a:cubicBezTo>
                    <a:pt x="949" y="672"/>
                    <a:pt x="743" y="940"/>
                    <a:pt x="474" y="940"/>
                  </a:cubicBezTo>
                  <a:cubicBezTo>
                    <a:pt x="206" y="940"/>
                    <a:pt x="0" y="672"/>
                    <a:pt x="0" y="476"/>
                  </a:cubicBezTo>
                  <a:cubicBezTo>
                    <a:pt x="0" y="197"/>
                    <a:pt x="206" y="0"/>
                    <a:pt x="474" y="0"/>
                  </a:cubicBezTo>
                  <a:cubicBezTo>
                    <a:pt x="743" y="0"/>
                    <a:pt x="949" y="197"/>
                    <a:pt x="949" y="476"/>
                  </a:cubicBezTo>
                  <a:close/>
                  <a:moveTo>
                    <a:pt x="949" y="476"/>
                  </a:moveTo>
                  <a:lnTo>
                    <a:pt x="949" y="476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182843" tIns="91422" rIns="182843" bIns="91422" anchor="ctr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+mn-lt"/>
              </a:endParaRPr>
            </a:p>
          </p:txBody>
        </p:sp>
      </p:grpSp>
      <p:cxnSp>
        <p:nvCxnSpPr>
          <p:cNvPr id="258" name="直接连接符 257"/>
          <p:cNvCxnSpPr>
            <a:cxnSpLocks/>
            <a:stCxn id="535" idx="3"/>
            <a:endCxn id="261" idx="5"/>
          </p:cNvCxnSpPr>
          <p:nvPr/>
        </p:nvCxnSpPr>
        <p:spPr>
          <a:xfrm>
            <a:off x="2920999" y="2621236"/>
            <a:ext cx="633765" cy="350808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grpSp>
        <p:nvGrpSpPr>
          <p:cNvPr id="259" name="组合 258"/>
          <p:cNvGrpSpPr/>
          <p:nvPr/>
        </p:nvGrpSpPr>
        <p:grpSpPr>
          <a:xfrm>
            <a:off x="3477885" y="2834280"/>
            <a:ext cx="153789" cy="224979"/>
            <a:chOff x="9321039" y="2867918"/>
            <a:chExt cx="2509608" cy="3671336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261" name="Freeform 1"/>
            <p:cNvSpPr>
              <a:spLocks noChangeArrowheads="1"/>
            </p:cNvSpPr>
            <p:nvPr/>
          </p:nvSpPr>
          <p:spPr bwMode="auto">
            <a:xfrm>
              <a:off x="9321039" y="2867918"/>
              <a:ext cx="2509608" cy="3671336"/>
            </a:xfrm>
            <a:custGeom>
              <a:avLst/>
              <a:gdLst>
                <a:gd name="T0" fmla="*/ 2560 w 5121"/>
                <a:gd name="T1" fmla="*/ 940 h 7486"/>
                <a:gd name="T2" fmla="*/ 2560 w 5121"/>
                <a:gd name="T3" fmla="*/ 940 h 7486"/>
                <a:gd name="T4" fmla="*/ 3572 w 5121"/>
                <a:gd name="T5" fmla="*/ 1353 h 7486"/>
                <a:gd name="T6" fmla="*/ 3974 w 5121"/>
                <a:gd name="T7" fmla="*/ 2365 h 7486"/>
                <a:gd name="T8" fmla="*/ 3572 w 5121"/>
                <a:gd name="T9" fmla="*/ 3304 h 7486"/>
                <a:gd name="T10" fmla="*/ 2560 w 5121"/>
                <a:gd name="T11" fmla="*/ 4584 h 7486"/>
                <a:gd name="T12" fmla="*/ 1549 w 5121"/>
                <a:gd name="T13" fmla="*/ 3304 h 7486"/>
                <a:gd name="T14" fmla="*/ 1146 w 5121"/>
                <a:gd name="T15" fmla="*/ 2365 h 7486"/>
                <a:gd name="T16" fmla="*/ 1549 w 5121"/>
                <a:gd name="T17" fmla="*/ 1353 h 7486"/>
                <a:gd name="T18" fmla="*/ 2560 w 5121"/>
                <a:gd name="T19" fmla="*/ 940 h 7486"/>
                <a:gd name="T20" fmla="*/ 2560 w 5121"/>
                <a:gd name="T21" fmla="*/ 0 h 7486"/>
                <a:gd name="T22" fmla="*/ 2560 w 5121"/>
                <a:gd name="T23" fmla="*/ 0 h 7486"/>
                <a:gd name="T24" fmla="*/ 878 w 5121"/>
                <a:gd name="T25" fmla="*/ 672 h 7486"/>
                <a:gd name="T26" fmla="*/ 878 w 5121"/>
                <a:gd name="T27" fmla="*/ 3975 h 7486"/>
                <a:gd name="T28" fmla="*/ 2560 w 5121"/>
                <a:gd name="T29" fmla="*/ 7485 h 7486"/>
                <a:gd name="T30" fmla="*/ 4181 w 5121"/>
                <a:gd name="T31" fmla="*/ 3975 h 7486"/>
                <a:gd name="T32" fmla="*/ 4181 w 5121"/>
                <a:gd name="T33" fmla="*/ 672 h 7486"/>
                <a:gd name="T34" fmla="*/ 2560 w 5121"/>
                <a:gd name="T35" fmla="*/ 0 h 7486"/>
                <a:gd name="T36" fmla="*/ 2560 w 5121"/>
                <a:gd name="T37" fmla="*/ 940 h 7486"/>
                <a:gd name="T38" fmla="*/ 2560 w 5121"/>
                <a:gd name="T39" fmla="*/ 0 h 7486"/>
                <a:gd name="T40" fmla="*/ 2560 w 5121"/>
                <a:gd name="T41" fmla="*/ 0 h 7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121" h="7486">
                  <a:moveTo>
                    <a:pt x="2560" y="940"/>
                  </a:moveTo>
                  <a:lnTo>
                    <a:pt x="2560" y="940"/>
                  </a:lnTo>
                  <a:cubicBezTo>
                    <a:pt x="2901" y="940"/>
                    <a:pt x="3304" y="1074"/>
                    <a:pt x="3572" y="1353"/>
                  </a:cubicBezTo>
                  <a:cubicBezTo>
                    <a:pt x="3778" y="1621"/>
                    <a:pt x="3974" y="1952"/>
                    <a:pt x="3974" y="2365"/>
                  </a:cubicBezTo>
                  <a:cubicBezTo>
                    <a:pt x="3974" y="2695"/>
                    <a:pt x="3778" y="3036"/>
                    <a:pt x="3572" y="3304"/>
                  </a:cubicBezTo>
                  <a:cubicBezTo>
                    <a:pt x="3499" y="3376"/>
                    <a:pt x="3035" y="3841"/>
                    <a:pt x="2560" y="4584"/>
                  </a:cubicBezTo>
                  <a:cubicBezTo>
                    <a:pt x="2086" y="3841"/>
                    <a:pt x="1611" y="3376"/>
                    <a:pt x="1549" y="3304"/>
                  </a:cubicBezTo>
                  <a:cubicBezTo>
                    <a:pt x="1280" y="3036"/>
                    <a:pt x="1146" y="2695"/>
                    <a:pt x="1146" y="2365"/>
                  </a:cubicBezTo>
                  <a:cubicBezTo>
                    <a:pt x="1146" y="1952"/>
                    <a:pt x="1280" y="1621"/>
                    <a:pt x="1549" y="1353"/>
                  </a:cubicBezTo>
                  <a:cubicBezTo>
                    <a:pt x="1817" y="1074"/>
                    <a:pt x="2158" y="940"/>
                    <a:pt x="2560" y="940"/>
                  </a:cubicBezTo>
                  <a:lnTo>
                    <a:pt x="2560" y="0"/>
                  </a:lnTo>
                  <a:lnTo>
                    <a:pt x="2560" y="0"/>
                  </a:lnTo>
                  <a:cubicBezTo>
                    <a:pt x="1951" y="0"/>
                    <a:pt x="1343" y="196"/>
                    <a:pt x="878" y="672"/>
                  </a:cubicBezTo>
                  <a:cubicBezTo>
                    <a:pt x="0" y="1621"/>
                    <a:pt x="0" y="3098"/>
                    <a:pt x="878" y="3975"/>
                  </a:cubicBezTo>
                  <a:cubicBezTo>
                    <a:pt x="878" y="3975"/>
                    <a:pt x="2560" y="5596"/>
                    <a:pt x="2560" y="7485"/>
                  </a:cubicBezTo>
                  <a:cubicBezTo>
                    <a:pt x="2560" y="5596"/>
                    <a:pt x="4181" y="3975"/>
                    <a:pt x="4181" y="3975"/>
                  </a:cubicBezTo>
                  <a:cubicBezTo>
                    <a:pt x="5120" y="3098"/>
                    <a:pt x="5120" y="1621"/>
                    <a:pt x="4181" y="672"/>
                  </a:cubicBezTo>
                  <a:cubicBezTo>
                    <a:pt x="3778" y="196"/>
                    <a:pt x="3169" y="0"/>
                    <a:pt x="2560" y="0"/>
                  </a:cubicBezTo>
                  <a:lnTo>
                    <a:pt x="2560" y="940"/>
                  </a:lnTo>
                  <a:close/>
                  <a:moveTo>
                    <a:pt x="2560" y="0"/>
                  </a:moveTo>
                  <a:lnTo>
                    <a:pt x="256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182843" tIns="91422" rIns="182843" bIns="91422" anchor="ctr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267" name="Freeform 2"/>
            <p:cNvSpPr>
              <a:spLocks noChangeArrowheads="1"/>
            </p:cNvSpPr>
            <p:nvPr/>
          </p:nvSpPr>
          <p:spPr bwMode="auto">
            <a:xfrm>
              <a:off x="10343473" y="3795480"/>
              <a:ext cx="464741" cy="460540"/>
            </a:xfrm>
            <a:custGeom>
              <a:avLst/>
              <a:gdLst>
                <a:gd name="T0" fmla="*/ 949 w 950"/>
                <a:gd name="T1" fmla="*/ 476 h 941"/>
                <a:gd name="T2" fmla="*/ 949 w 950"/>
                <a:gd name="T3" fmla="*/ 476 h 941"/>
                <a:gd name="T4" fmla="*/ 474 w 950"/>
                <a:gd name="T5" fmla="*/ 940 h 941"/>
                <a:gd name="T6" fmla="*/ 0 w 950"/>
                <a:gd name="T7" fmla="*/ 476 h 941"/>
                <a:gd name="T8" fmla="*/ 474 w 950"/>
                <a:gd name="T9" fmla="*/ 0 h 941"/>
                <a:gd name="T10" fmla="*/ 949 w 950"/>
                <a:gd name="T11" fmla="*/ 476 h 941"/>
                <a:gd name="T12" fmla="*/ 949 w 950"/>
                <a:gd name="T13" fmla="*/ 476 h 941"/>
                <a:gd name="T14" fmla="*/ 949 w 950"/>
                <a:gd name="T15" fmla="*/ 476 h 9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50" h="941">
                  <a:moveTo>
                    <a:pt x="949" y="476"/>
                  </a:moveTo>
                  <a:lnTo>
                    <a:pt x="949" y="476"/>
                  </a:lnTo>
                  <a:cubicBezTo>
                    <a:pt x="949" y="672"/>
                    <a:pt x="743" y="940"/>
                    <a:pt x="474" y="940"/>
                  </a:cubicBezTo>
                  <a:cubicBezTo>
                    <a:pt x="206" y="940"/>
                    <a:pt x="0" y="672"/>
                    <a:pt x="0" y="476"/>
                  </a:cubicBezTo>
                  <a:cubicBezTo>
                    <a:pt x="0" y="197"/>
                    <a:pt x="206" y="0"/>
                    <a:pt x="474" y="0"/>
                  </a:cubicBezTo>
                  <a:cubicBezTo>
                    <a:pt x="743" y="0"/>
                    <a:pt x="949" y="197"/>
                    <a:pt x="949" y="476"/>
                  </a:cubicBezTo>
                  <a:close/>
                  <a:moveTo>
                    <a:pt x="949" y="476"/>
                  </a:moveTo>
                  <a:lnTo>
                    <a:pt x="949" y="476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182843" tIns="91422" rIns="182843" bIns="91422" anchor="ctr"/>
            <a:lstStyle/>
            <a:p>
              <a:pPr marL="0" marR="0" lvl="0" indent="0" algn="l" defTabSz="9499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+mn-lt"/>
              </a:endParaRPr>
            </a:p>
          </p:txBody>
        </p:sp>
      </p:grpSp>
      <p:sp>
        <p:nvSpPr>
          <p:cNvPr id="268" name="矩形 267"/>
          <p:cNvSpPr/>
          <p:nvPr/>
        </p:nvSpPr>
        <p:spPr>
          <a:xfrm>
            <a:off x="9145329" y="3002008"/>
            <a:ext cx="1774144" cy="263896"/>
          </a:xfrm>
          <a:prstGeom prst="rect">
            <a:avLst/>
          </a:prstGeom>
          <a:solidFill>
            <a:srgbClr val="ED6C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49960"/>
            <a:r>
              <a:rPr lang="ru-RU" altLang="zh-CN" sz="7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  <a:sym typeface="+mn-lt"/>
              </a:rPr>
              <a:t>Дунцзякоу</a:t>
            </a:r>
          </a:p>
        </p:txBody>
      </p:sp>
      <p:sp>
        <p:nvSpPr>
          <p:cNvPr id="285" name="矩形 284"/>
          <p:cNvSpPr/>
          <p:nvPr/>
        </p:nvSpPr>
        <p:spPr>
          <a:xfrm>
            <a:off x="4044999" y="2537962"/>
            <a:ext cx="1106979" cy="282364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49960"/>
            <a:r>
              <a:rPr lang="ru-RU" altLang="zh-CN" sz="7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  <a:sym typeface="+mn-lt"/>
              </a:rPr>
              <a:t>Sailun в Европе</a:t>
            </a:r>
          </a:p>
        </p:txBody>
      </p:sp>
      <p:sp>
        <p:nvSpPr>
          <p:cNvPr id="286" name="矩形 285"/>
          <p:cNvSpPr/>
          <p:nvPr/>
        </p:nvSpPr>
        <p:spPr>
          <a:xfrm>
            <a:off x="4044999" y="2819712"/>
            <a:ext cx="1106979" cy="35434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49960"/>
            <a:r>
              <a:rPr lang="ru-RU" altLang="zh-CN" sz="7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  <a:sym typeface="+mn-lt"/>
              </a:rPr>
              <a:t>Подразделение специальных шин Sailun в Европе</a:t>
            </a:r>
          </a:p>
        </p:txBody>
      </p:sp>
    </p:spTree>
    <p:extLst>
      <p:ext uri="{BB962C8B-B14F-4D97-AF65-F5344CB8AC3E}">
        <p14:creationId xmlns:p14="http://schemas.microsoft.com/office/powerpoint/2010/main" val="2831456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0к 3"/>
          <p:cNvSpPr/>
          <p:nvPr/>
        </p:nvSpPr>
        <p:spPr>
          <a:xfrm>
            <a:off x="0" y="0"/>
            <a:ext cx="12191365" cy="6858000"/>
          </a:xfrm>
          <a:prstGeom prst="rect">
            <a:avLst/>
          </a:prstGeom>
          <a:solidFill>
            <a:srgbClr val="005B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lnSpc>
                <a:spcPct val="150000"/>
              </a:lnSpc>
            </a:pPr>
            <a:endParaRPr lang="ru-RU" sz="1000" dirty="0">
              <a:solidFill>
                <a:srgbClr val="FFFFFF"/>
              </a:solidFill>
              <a:latin typeface="Calibri" panose="020F0502020204030204" pitchFamily="34" charset="0"/>
              <a:ea typeface="微软雅黑" panose="020B0503020204020204" pitchFamily="34" charset="-122"/>
              <a:cs typeface="Calibri" panose="020F0502020204030204" pitchFamily="34" charset="0"/>
              <a:sym typeface="Arial" panose="020B0604020202020204" pitchFamily="34" charset="0"/>
            </a:endParaRP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8235" t="573" b="1507"/>
          <a:stretch>
            <a:fillRect/>
          </a:stretch>
        </p:blipFill>
        <p:spPr>
          <a:xfrm>
            <a:off x="-1519" y="-170"/>
            <a:ext cx="8866635" cy="5873764"/>
          </a:xfrm>
          <a:prstGeom prst="rect">
            <a:avLst/>
          </a:prstGeom>
        </p:spPr>
      </p:pic>
      <p:sp>
        <p:nvSpPr>
          <p:cNvPr id="34" name="Freeform 126"/>
          <p:cNvSpPr>
            <a:spLocks noChangeArrowheads="1"/>
          </p:cNvSpPr>
          <p:nvPr/>
        </p:nvSpPr>
        <p:spPr bwMode="auto">
          <a:xfrm>
            <a:off x="3189141" y="1608230"/>
            <a:ext cx="259811" cy="345687"/>
          </a:xfrm>
          <a:custGeom>
            <a:avLst/>
            <a:gdLst>
              <a:gd name="T0" fmla="*/ 29445126 w 454"/>
              <a:gd name="T1" fmla="*/ 78678142 h 609"/>
              <a:gd name="T2" fmla="*/ 29445126 w 454"/>
              <a:gd name="T3" fmla="*/ 78678142 h 609"/>
              <a:gd name="T4" fmla="*/ 0 w 454"/>
              <a:gd name="T5" fmla="*/ 29245613 h 609"/>
              <a:gd name="T6" fmla="*/ 29445126 w 454"/>
              <a:gd name="T7" fmla="*/ 0 h 609"/>
              <a:gd name="T8" fmla="*/ 58760594 w 454"/>
              <a:gd name="T9" fmla="*/ 29245613 h 609"/>
              <a:gd name="T10" fmla="*/ 29445126 w 454"/>
              <a:gd name="T11" fmla="*/ 78678142 h 609"/>
              <a:gd name="T12" fmla="*/ 29445126 w 454"/>
              <a:gd name="T13" fmla="*/ 10093638 h 609"/>
              <a:gd name="T14" fmla="*/ 29445126 w 454"/>
              <a:gd name="T15" fmla="*/ 10093638 h 609"/>
              <a:gd name="T16" fmla="*/ 9209615 w 454"/>
              <a:gd name="T17" fmla="*/ 29245613 h 609"/>
              <a:gd name="T18" fmla="*/ 29445126 w 454"/>
              <a:gd name="T19" fmla="*/ 49432889 h 609"/>
              <a:gd name="T20" fmla="*/ 48642659 w 454"/>
              <a:gd name="T21" fmla="*/ 29245613 h 609"/>
              <a:gd name="T22" fmla="*/ 29445126 w 454"/>
              <a:gd name="T23" fmla="*/ 10093638 h 609"/>
              <a:gd name="T24" fmla="*/ 29445126 w 454"/>
              <a:gd name="T25" fmla="*/ 39339251 h 609"/>
              <a:gd name="T26" fmla="*/ 29445126 w 454"/>
              <a:gd name="T27" fmla="*/ 39339251 h 609"/>
              <a:gd name="T28" fmla="*/ 19327551 w 454"/>
              <a:gd name="T29" fmla="*/ 29245613 h 609"/>
              <a:gd name="T30" fmla="*/ 29445126 w 454"/>
              <a:gd name="T31" fmla="*/ 20187276 h 609"/>
              <a:gd name="T32" fmla="*/ 38525084 w 454"/>
              <a:gd name="T33" fmla="*/ 29245613 h 609"/>
              <a:gd name="T34" fmla="*/ 29445126 w 454"/>
              <a:gd name="T35" fmla="*/ 39339251 h 609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454" h="609">
                <a:moveTo>
                  <a:pt x="227" y="608"/>
                </a:moveTo>
                <a:lnTo>
                  <a:pt x="227" y="608"/>
                </a:lnTo>
                <a:cubicBezTo>
                  <a:pt x="227" y="608"/>
                  <a:pt x="0" y="354"/>
                  <a:pt x="0" y="226"/>
                </a:cubicBezTo>
                <a:cubicBezTo>
                  <a:pt x="0" y="106"/>
                  <a:pt x="99" y="0"/>
                  <a:pt x="227" y="0"/>
                </a:cubicBezTo>
                <a:cubicBezTo>
                  <a:pt x="347" y="0"/>
                  <a:pt x="453" y="106"/>
                  <a:pt x="453" y="226"/>
                </a:cubicBezTo>
                <a:cubicBezTo>
                  <a:pt x="453" y="354"/>
                  <a:pt x="227" y="608"/>
                  <a:pt x="227" y="608"/>
                </a:cubicBezTo>
                <a:close/>
                <a:moveTo>
                  <a:pt x="227" y="78"/>
                </a:moveTo>
                <a:lnTo>
                  <a:pt x="227" y="78"/>
                </a:lnTo>
                <a:cubicBezTo>
                  <a:pt x="142" y="78"/>
                  <a:pt x="71" y="149"/>
                  <a:pt x="71" y="226"/>
                </a:cubicBezTo>
                <a:cubicBezTo>
                  <a:pt x="71" y="311"/>
                  <a:pt x="142" y="382"/>
                  <a:pt x="227" y="382"/>
                </a:cubicBezTo>
                <a:cubicBezTo>
                  <a:pt x="304" y="382"/>
                  <a:pt x="375" y="311"/>
                  <a:pt x="375" y="226"/>
                </a:cubicBezTo>
                <a:cubicBezTo>
                  <a:pt x="375" y="149"/>
                  <a:pt x="304" y="78"/>
                  <a:pt x="227" y="78"/>
                </a:cubicBezTo>
                <a:close/>
                <a:moveTo>
                  <a:pt x="227" y="304"/>
                </a:moveTo>
                <a:lnTo>
                  <a:pt x="227" y="304"/>
                </a:lnTo>
                <a:cubicBezTo>
                  <a:pt x="184" y="304"/>
                  <a:pt x="149" y="269"/>
                  <a:pt x="149" y="226"/>
                </a:cubicBezTo>
                <a:cubicBezTo>
                  <a:pt x="149" y="184"/>
                  <a:pt x="184" y="156"/>
                  <a:pt x="227" y="156"/>
                </a:cubicBezTo>
                <a:cubicBezTo>
                  <a:pt x="269" y="156"/>
                  <a:pt x="297" y="184"/>
                  <a:pt x="297" y="226"/>
                </a:cubicBezTo>
                <a:cubicBezTo>
                  <a:pt x="297" y="269"/>
                  <a:pt x="269" y="304"/>
                  <a:pt x="227" y="304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/>
              </a:gs>
              <a:gs pos="100000">
                <a:srgbClr val="FEE856"/>
              </a:gs>
            </a:gsLst>
            <a:lin ang="162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reflection blurRad="6350" stA="50000" endA="300" endPos="55000" dir="5400000" sy="-100000" algn="bl" rotWithShape="0"/>
          </a:effectLst>
        </p:spPr>
        <p:txBody>
          <a:bodyPr wrap="none" anchor="ctr"/>
          <a:lstStyle/>
          <a:p>
            <a:endParaRPr lang="ru-RU" altLang="zh-CN" sz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" name="Freeform 126"/>
          <p:cNvSpPr>
            <a:spLocks noChangeArrowheads="1"/>
          </p:cNvSpPr>
          <p:nvPr/>
        </p:nvSpPr>
        <p:spPr bwMode="auto">
          <a:xfrm>
            <a:off x="1777043" y="4889454"/>
            <a:ext cx="259811" cy="345687"/>
          </a:xfrm>
          <a:custGeom>
            <a:avLst/>
            <a:gdLst>
              <a:gd name="T0" fmla="*/ 29445126 w 454"/>
              <a:gd name="T1" fmla="*/ 78678142 h 609"/>
              <a:gd name="T2" fmla="*/ 29445126 w 454"/>
              <a:gd name="T3" fmla="*/ 78678142 h 609"/>
              <a:gd name="T4" fmla="*/ 0 w 454"/>
              <a:gd name="T5" fmla="*/ 29245613 h 609"/>
              <a:gd name="T6" fmla="*/ 29445126 w 454"/>
              <a:gd name="T7" fmla="*/ 0 h 609"/>
              <a:gd name="T8" fmla="*/ 58760594 w 454"/>
              <a:gd name="T9" fmla="*/ 29245613 h 609"/>
              <a:gd name="T10" fmla="*/ 29445126 w 454"/>
              <a:gd name="T11" fmla="*/ 78678142 h 609"/>
              <a:gd name="T12" fmla="*/ 29445126 w 454"/>
              <a:gd name="T13" fmla="*/ 10093638 h 609"/>
              <a:gd name="T14" fmla="*/ 29445126 w 454"/>
              <a:gd name="T15" fmla="*/ 10093638 h 609"/>
              <a:gd name="T16" fmla="*/ 9209615 w 454"/>
              <a:gd name="T17" fmla="*/ 29245613 h 609"/>
              <a:gd name="T18" fmla="*/ 29445126 w 454"/>
              <a:gd name="T19" fmla="*/ 49432889 h 609"/>
              <a:gd name="T20" fmla="*/ 48642659 w 454"/>
              <a:gd name="T21" fmla="*/ 29245613 h 609"/>
              <a:gd name="T22" fmla="*/ 29445126 w 454"/>
              <a:gd name="T23" fmla="*/ 10093638 h 609"/>
              <a:gd name="T24" fmla="*/ 29445126 w 454"/>
              <a:gd name="T25" fmla="*/ 39339251 h 609"/>
              <a:gd name="T26" fmla="*/ 29445126 w 454"/>
              <a:gd name="T27" fmla="*/ 39339251 h 609"/>
              <a:gd name="T28" fmla="*/ 19327551 w 454"/>
              <a:gd name="T29" fmla="*/ 29245613 h 609"/>
              <a:gd name="T30" fmla="*/ 29445126 w 454"/>
              <a:gd name="T31" fmla="*/ 20187276 h 609"/>
              <a:gd name="T32" fmla="*/ 38525084 w 454"/>
              <a:gd name="T33" fmla="*/ 29245613 h 609"/>
              <a:gd name="T34" fmla="*/ 29445126 w 454"/>
              <a:gd name="T35" fmla="*/ 39339251 h 609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454" h="609">
                <a:moveTo>
                  <a:pt x="227" y="608"/>
                </a:moveTo>
                <a:lnTo>
                  <a:pt x="227" y="608"/>
                </a:lnTo>
                <a:cubicBezTo>
                  <a:pt x="227" y="608"/>
                  <a:pt x="0" y="354"/>
                  <a:pt x="0" y="226"/>
                </a:cubicBezTo>
                <a:cubicBezTo>
                  <a:pt x="0" y="106"/>
                  <a:pt x="99" y="0"/>
                  <a:pt x="227" y="0"/>
                </a:cubicBezTo>
                <a:cubicBezTo>
                  <a:pt x="347" y="0"/>
                  <a:pt x="453" y="106"/>
                  <a:pt x="453" y="226"/>
                </a:cubicBezTo>
                <a:cubicBezTo>
                  <a:pt x="453" y="354"/>
                  <a:pt x="227" y="608"/>
                  <a:pt x="227" y="608"/>
                </a:cubicBezTo>
                <a:close/>
                <a:moveTo>
                  <a:pt x="227" y="78"/>
                </a:moveTo>
                <a:lnTo>
                  <a:pt x="227" y="78"/>
                </a:lnTo>
                <a:cubicBezTo>
                  <a:pt x="142" y="78"/>
                  <a:pt x="71" y="149"/>
                  <a:pt x="71" y="226"/>
                </a:cubicBezTo>
                <a:cubicBezTo>
                  <a:pt x="71" y="311"/>
                  <a:pt x="142" y="382"/>
                  <a:pt x="227" y="382"/>
                </a:cubicBezTo>
                <a:cubicBezTo>
                  <a:pt x="304" y="382"/>
                  <a:pt x="375" y="311"/>
                  <a:pt x="375" y="226"/>
                </a:cubicBezTo>
                <a:cubicBezTo>
                  <a:pt x="375" y="149"/>
                  <a:pt x="304" y="78"/>
                  <a:pt x="227" y="78"/>
                </a:cubicBezTo>
                <a:close/>
                <a:moveTo>
                  <a:pt x="227" y="304"/>
                </a:moveTo>
                <a:lnTo>
                  <a:pt x="227" y="304"/>
                </a:lnTo>
                <a:cubicBezTo>
                  <a:pt x="184" y="304"/>
                  <a:pt x="149" y="269"/>
                  <a:pt x="149" y="226"/>
                </a:cubicBezTo>
                <a:cubicBezTo>
                  <a:pt x="149" y="184"/>
                  <a:pt x="184" y="156"/>
                  <a:pt x="227" y="156"/>
                </a:cubicBezTo>
                <a:cubicBezTo>
                  <a:pt x="269" y="156"/>
                  <a:pt x="297" y="184"/>
                  <a:pt x="297" y="226"/>
                </a:cubicBezTo>
                <a:cubicBezTo>
                  <a:pt x="297" y="269"/>
                  <a:pt x="269" y="304"/>
                  <a:pt x="227" y="304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/>
              </a:gs>
              <a:gs pos="100000">
                <a:srgbClr val="FEE856"/>
              </a:gs>
            </a:gsLst>
            <a:lin ang="162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reflection blurRad="6350" stA="50000" endA="300" endPos="55000" dir="5400000" sy="-100000" algn="bl" rotWithShape="0"/>
          </a:effectLst>
        </p:spPr>
        <p:txBody>
          <a:bodyPr wrap="none" anchor="ctr"/>
          <a:lstStyle/>
          <a:p>
            <a:endParaRPr lang="ru-RU" altLang="zh-CN" sz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Freeform 126"/>
          <p:cNvSpPr>
            <a:spLocks noChangeArrowheads="1"/>
          </p:cNvSpPr>
          <p:nvPr/>
        </p:nvSpPr>
        <p:spPr bwMode="auto">
          <a:xfrm>
            <a:off x="3870476" y="1042368"/>
            <a:ext cx="259244" cy="347505"/>
          </a:xfrm>
          <a:custGeom>
            <a:avLst/>
            <a:gdLst>
              <a:gd name="T0" fmla="*/ 29445126 w 454"/>
              <a:gd name="T1" fmla="*/ 78678142 h 609"/>
              <a:gd name="T2" fmla="*/ 29445126 w 454"/>
              <a:gd name="T3" fmla="*/ 78678142 h 609"/>
              <a:gd name="T4" fmla="*/ 0 w 454"/>
              <a:gd name="T5" fmla="*/ 29245613 h 609"/>
              <a:gd name="T6" fmla="*/ 29445126 w 454"/>
              <a:gd name="T7" fmla="*/ 0 h 609"/>
              <a:gd name="T8" fmla="*/ 58760594 w 454"/>
              <a:gd name="T9" fmla="*/ 29245613 h 609"/>
              <a:gd name="T10" fmla="*/ 29445126 w 454"/>
              <a:gd name="T11" fmla="*/ 78678142 h 609"/>
              <a:gd name="T12" fmla="*/ 29445126 w 454"/>
              <a:gd name="T13" fmla="*/ 10093638 h 609"/>
              <a:gd name="T14" fmla="*/ 29445126 w 454"/>
              <a:gd name="T15" fmla="*/ 10093638 h 609"/>
              <a:gd name="T16" fmla="*/ 9209615 w 454"/>
              <a:gd name="T17" fmla="*/ 29245613 h 609"/>
              <a:gd name="T18" fmla="*/ 29445126 w 454"/>
              <a:gd name="T19" fmla="*/ 49432889 h 609"/>
              <a:gd name="T20" fmla="*/ 48642659 w 454"/>
              <a:gd name="T21" fmla="*/ 29245613 h 609"/>
              <a:gd name="T22" fmla="*/ 29445126 w 454"/>
              <a:gd name="T23" fmla="*/ 10093638 h 609"/>
              <a:gd name="T24" fmla="*/ 29445126 w 454"/>
              <a:gd name="T25" fmla="*/ 39339251 h 609"/>
              <a:gd name="T26" fmla="*/ 29445126 w 454"/>
              <a:gd name="T27" fmla="*/ 39339251 h 609"/>
              <a:gd name="T28" fmla="*/ 19327551 w 454"/>
              <a:gd name="T29" fmla="*/ 29245613 h 609"/>
              <a:gd name="T30" fmla="*/ 29445126 w 454"/>
              <a:gd name="T31" fmla="*/ 20187276 h 609"/>
              <a:gd name="T32" fmla="*/ 38525084 w 454"/>
              <a:gd name="T33" fmla="*/ 29245613 h 609"/>
              <a:gd name="T34" fmla="*/ 29445126 w 454"/>
              <a:gd name="T35" fmla="*/ 39339251 h 609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454" h="609">
                <a:moveTo>
                  <a:pt x="227" y="608"/>
                </a:moveTo>
                <a:lnTo>
                  <a:pt x="227" y="608"/>
                </a:lnTo>
                <a:cubicBezTo>
                  <a:pt x="227" y="608"/>
                  <a:pt x="0" y="354"/>
                  <a:pt x="0" y="226"/>
                </a:cubicBezTo>
                <a:cubicBezTo>
                  <a:pt x="0" y="106"/>
                  <a:pt x="99" y="0"/>
                  <a:pt x="227" y="0"/>
                </a:cubicBezTo>
                <a:cubicBezTo>
                  <a:pt x="347" y="0"/>
                  <a:pt x="453" y="106"/>
                  <a:pt x="453" y="226"/>
                </a:cubicBezTo>
                <a:cubicBezTo>
                  <a:pt x="453" y="354"/>
                  <a:pt x="227" y="608"/>
                  <a:pt x="227" y="608"/>
                </a:cubicBezTo>
                <a:close/>
                <a:moveTo>
                  <a:pt x="227" y="78"/>
                </a:moveTo>
                <a:lnTo>
                  <a:pt x="227" y="78"/>
                </a:lnTo>
                <a:cubicBezTo>
                  <a:pt x="142" y="78"/>
                  <a:pt x="71" y="149"/>
                  <a:pt x="71" y="226"/>
                </a:cubicBezTo>
                <a:cubicBezTo>
                  <a:pt x="71" y="311"/>
                  <a:pt x="142" y="382"/>
                  <a:pt x="227" y="382"/>
                </a:cubicBezTo>
                <a:cubicBezTo>
                  <a:pt x="304" y="382"/>
                  <a:pt x="375" y="311"/>
                  <a:pt x="375" y="226"/>
                </a:cubicBezTo>
                <a:cubicBezTo>
                  <a:pt x="375" y="149"/>
                  <a:pt x="304" y="78"/>
                  <a:pt x="227" y="78"/>
                </a:cubicBezTo>
                <a:close/>
                <a:moveTo>
                  <a:pt x="227" y="304"/>
                </a:moveTo>
                <a:lnTo>
                  <a:pt x="227" y="304"/>
                </a:lnTo>
                <a:cubicBezTo>
                  <a:pt x="184" y="304"/>
                  <a:pt x="149" y="269"/>
                  <a:pt x="149" y="226"/>
                </a:cubicBezTo>
                <a:cubicBezTo>
                  <a:pt x="149" y="184"/>
                  <a:pt x="184" y="156"/>
                  <a:pt x="227" y="156"/>
                </a:cubicBezTo>
                <a:cubicBezTo>
                  <a:pt x="269" y="156"/>
                  <a:pt x="297" y="184"/>
                  <a:pt x="297" y="226"/>
                </a:cubicBezTo>
                <a:cubicBezTo>
                  <a:pt x="297" y="269"/>
                  <a:pt x="269" y="304"/>
                  <a:pt x="227" y="304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/>
              </a:gs>
              <a:gs pos="100000">
                <a:srgbClr val="FEE856"/>
              </a:gs>
            </a:gsLst>
            <a:lin ang="162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reflection blurRad="6350" stA="50000" endA="300" endPos="55000" dir="5400000" sy="-100000" algn="bl" rotWithShape="0"/>
          </a:effectLst>
        </p:spPr>
        <p:txBody>
          <a:bodyPr wrap="none" anchor="ctr"/>
          <a:lstStyle/>
          <a:p>
            <a:pPr marL="0" marR="0" lvl="0" indent="0" algn="l" defTabSz="949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  <a:sym typeface="+mn-lt"/>
            </a:endParaRPr>
          </a:p>
        </p:txBody>
      </p:sp>
      <p:sp>
        <p:nvSpPr>
          <p:cNvPr id="23" name="Freeform 126"/>
          <p:cNvSpPr>
            <a:spLocks noChangeArrowheads="1"/>
          </p:cNvSpPr>
          <p:nvPr/>
        </p:nvSpPr>
        <p:spPr bwMode="auto">
          <a:xfrm>
            <a:off x="3309754" y="1723123"/>
            <a:ext cx="259244" cy="347505"/>
          </a:xfrm>
          <a:custGeom>
            <a:avLst/>
            <a:gdLst>
              <a:gd name="T0" fmla="*/ 29445126 w 454"/>
              <a:gd name="T1" fmla="*/ 78678142 h 609"/>
              <a:gd name="T2" fmla="*/ 29445126 w 454"/>
              <a:gd name="T3" fmla="*/ 78678142 h 609"/>
              <a:gd name="T4" fmla="*/ 0 w 454"/>
              <a:gd name="T5" fmla="*/ 29245613 h 609"/>
              <a:gd name="T6" fmla="*/ 29445126 w 454"/>
              <a:gd name="T7" fmla="*/ 0 h 609"/>
              <a:gd name="T8" fmla="*/ 58760594 w 454"/>
              <a:gd name="T9" fmla="*/ 29245613 h 609"/>
              <a:gd name="T10" fmla="*/ 29445126 w 454"/>
              <a:gd name="T11" fmla="*/ 78678142 h 609"/>
              <a:gd name="T12" fmla="*/ 29445126 w 454"/>
              <a:gd name="T13" fmla="*/ 10093638 h 609"/>
              <a:gd name="T14" fmla="*/ 29445126 w 454"/>
              <a:gd name="T15" fmla="*/ 10093638 h 609"/>
              <a:gd name="T16" fmla="*/ 9209615 w 454"/>
              <a:gd name="T17" fmla="*/ 29245613 h 609"/>
              <a:gd name="T18" fmla="*/ 29445126 w 454"/>
              <a:gd name="T19" fmla="*/ 49432889 h 609"/>
              <a:gd name="T20" fmla="*/ 48642659 w 454"/>
              <a:gd name="T21" fmla="*/ 29245613 h 609"/>
              <a:gd name="T22" fmla="*/ 29445126 w 454"/>
              <a:gd name="T23" fmla="*/ 10093638 h 609"/>
              <a:gd name="T24" fmla="*/ 29445126 w 454"/>
              <a:gd name="T25" fmla="*/ 39339251 h 609"/>
              <a:gd name="T26" fmla="*/ 29445126 w 454"/>
              <a:gd name="T27" fmla="*/ 39339251 h 609"/>
              <a:gd name="T28" fmla="*/ 19327551 w 454"/>
              <a:gd name="T29" fmla="*/ 29245613 h 609"/>
              <a:gd name="T30" fmla="*/ 29445126 w 454"/>
              <a:gd name="T31" fmla="*/ 20187276 h 609"/>
              <a:gd name="T32" fmla="*/ 38525084 w 454"/>
              <a:gd name="T33" fmla="*/ 29245613 h 609"/>
              <a:gd name="T34" fmla="*/ 29445126 w 454"/>
              <a:gd name="T35" fmla="*/ 39339251 h 609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454" h="609">
                <a:moveTo>
                  <a:pt x="227" y="608"/>
                </a:moveTo>
                <a:lnTo>
                  <a:pt x="227" y="608"/>
                </a:lnTo>
                <a:cubicBezTo>
                  <a:pt x="227" y="608"/>
                  <a:pt x="0" y="354"/>
                  <a:pt x="0" y="226"/>
                </a:cubicBezTo>
                <a:cubicBezTo>
                  <a:pt x="0" y="106"/>
                  <a:pt x="99" y="0"/>
                  <a:pt x="227" y="0"/>
                </a:cubicBezTo>
                <a:cubicBezTo>
                  <a:pt x="347" y="0"/>
                  <a:pt x="453" y="106"/>
                  <a:pt x="453" y="226"/>
                </a:cubicBezTo>
                <a:cubicBezTo>
                  <a:pt x="453" y="354"/>
                  <a:pt x="227" y="608"/>
                  <a:pt x="227" y="608"/>
                </a:cubicBezTo>
                <a:close/>
                <a:moveTo>
                  <a:pt x="227" y="78"/>
                </a:moveTo>
                <a:lnTo>
                  <a:pt x="227" y="78"/>
                </a:lnTo>
                <a:cubicBezTo>
                  <a:pt x="142" y="78"/>
                  <a:pt x="71" y="149"/>
                  <a:pt x="71" y="226"/>
                </a:cubicBezTo>
                <a:cubicBezTo>
                  <a:pt x="71" y="311"/>
                  <a:pt x="142" y="382"/>
                  <a:pt x="227" y="382"/>
                </a:cubicBezTo>
                <a:cubicBezTo>
                  <a:pt x="304" y="382"/>
                  <a:pt x="375" y="311"/>
                  <a:pt x="375" y="226"/>
                </a:cubicBezTo>
                <a:cubicBezTo>
                  <a:pt x="375" y="149"/>
                  <a:pt x="304" y="78"/>
                  <a:pt x="227" y="78"/>
                </a:cubicBezTo>
                <a:close/>
                <a:moveTo>
                  <a:pt x="227" y="304"/>
                </a:moveTo>
                <a:lnTo>
                  <a:pt x="227" y="304"/>
                </a:lnTo>
                <a:cubicBezTo>
                  <a:pt x="184" y="304"/>
                  <a:pt x="149" y="269"/>
                  <a:pt x="149" y="226"/>
                </a:cubicBezTo>
                <a:cubicBezTo>
                  <a:pt x="149" y="184"/>
                  <a:pt x="184" y="156"/>
                  <a:pt x="227" y="156"/>
                </a:cubicBezTo>
                <a:cubicBezTo>
                  <a:pt x="269" y="156"/>
                  <a:pt x="297" y="184"/>
                  <a:pt x="297" y="226"/>
                </a:cubicBezTo>
                <a:cubicBezTo>
                  <a:pt x="297" y="269"/>
                  <a:pt x="269" y="304"/>
                  <a:pt x="227" y="304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/>
              </a:gs>
              <a:gs pos="100000">
                <a:srgbClr val="FEE856"/>
              </a:gs>
            </a:gsLst>
            <a:lin ang="162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reflection blurRad="6350" stA="50000" endA="300" endPos="55000" dir="5400000" sy="-100000" algn="bl" rotWithShape="0"/>
          </a:effectLst>
        </p:spPr>
        <p:txBody>
          <a:bodyPr wrap="none" anchor="ctr"/>
          <a:lstStyle/>
          <a:p>
            <a:pPr marL="0" marR="0" lvl="0" indent="0" algn="l" defTabSz="949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  <a:sym typeface="+mn-lt"/>
            </a:endParaRPr>
          </a:p>
        </p:txBody>
      </p:sp>
      <p:sp>
        <p:nvSpPr>
          <p:cNvPr id="24" name="Freeform 126"/>
          <p:cNvSpPr>
            <a:spLocks noChangeArrowheads="1"/>
          </p:cNvSpPr>
          <p:nvPr/>
        </p:nvSpPr>
        <p:spPr bwMode="auto">
          <a:xfrm>
            <a:off x="1680019" y="4877240"/>
            <a:ext cx="259244" cy="347505"/>
          </a:xfrm>
          <a:custGeom>
            <a:avLst/>
            <a:gdLst>
              <a:gd name="T0" fmla="*/ 29445126 w 454"/>
              <a:gd name="T1" fmla="*/ 78678142 h 609"/>
              <a:gd name="T2" fmla="*/ 29445126 w 454"/>
              <a:gd name="T3" fmla="*/ 78678142 h 609"/>
              <a:gd name="T4" fmla="*/ 0 w 454"/>
              <a:gd name="T5" fmla="*/ 29245613 h 609"/>
              <a:gd name="T6" fmla="*/ 29445126 w 454"/>
              <a:gd name="T7" fmla="*/ 0 h 609"/>
              <a:gd name="T8" fmla="*/ 58760594 w 454"/>
              <a:gd name="T9" fmla="*/ 29245613 h 609"/>
              <a:gd name="T10" fmla="*/ 29445126 w 454"/>
              <a:gd name="T11" fmla="*/ 78678142 h 609"/>
              <a:gd name="T12" fmla="*/ 29445126 w 454"/>
              <a:gd name="T13" fmla="*/ 10093638 h 609"/>
              <a:gd name="T14" fmla="*/ 29445126 w 454"/>
              <a:gd name="T15" fmla="*/ 10093638 h 609"/>
              <a:gd name="T16" fmla="*/ 9209615 w 454"/>
              <a:gd name="T17" fmla="*/ 29245613 h 609"/>
              <a:gd name="T18" fmla="*/ 29445126 w 454"/>
              <a:gd name="T19" fmla="*/ 49432889 h 609"/>
              <a:gd name="T20" fmla="*/ 48642659 w 454"/>
              <a:gd name="T21" fmla="*/ 29245613 h 609"/>
              <a:gd name="T22" fmla="*/ 29445126 w 454"/>
              <a:gd name="T23" fmla="*/ 10093638 h 609"/>
              <a:gd name="T24" fmla="*/ 29445126 w 454"/>
              <a:gd name="T25" fmla="*/ 39339251 h 609"/>
              <a:gd name="T26" fmla="*/ 29445126 w 454"/>
              <a:gd name="T27" fmla="*/ 39339251 h 609"/>
              <a:gd name="T28" fmla="*/ 19327551 w 454"/>
              <a:gd name="T29" fmla="*/ 29245613 h 609"/>
              <a:gd name="T30" fmla="*/ 29445126 w 454"/>
              <a:gd name="T31" fmla="*/ 20187276 h 609"/>
              <a:gd name="T32" fmla="*/ 38525084 w 454"/>
              <a:gd name="T33" fmla="*/ 29245613 h 609"/>
              <a:gd name="T34" fmla="*/ 29445126 w 454"/>
              <a:gd name="T35" fmla="*/ 39339251 h 609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454" h="609">
                <a:moveTo>
                  <a:pt x="227" y="608"/>
                </a:moveTo>
                <a:lnTo>
                  <a:pt x="227" y="608"/>
                </a:lnTo>
                <a:cubicBezTo>
                  <a:pt x="227" y="608"/>
                  <a:pt x="0" y="354"/>
                  <a:pt x="0" y="226"/>
                </a:cubicBezTo>
                <a:cubicBezTo>
                  <a:pt x="0" y="106"/>
                  <a:pt x="99" y="0"/>
                  <a:pt x="227" y="0"/>
                </a:cubicBezTo>
                <a:cubicBezTo>
                  <a:pt x="347" y="0"/>
                  <a:pt x="453" y="106"/>
                  <a:pt x="453" y="226"/>
                </a:cubicBezTo>
                <a:cubicBezTo>
                  <a:pt x="453" y="354"/>
                  <a:pt x="227" y="608"/>
                  <a:pt x="227" y="608"/>
                </a:cubicBezTo>
                <a:close/>
                <a:moveTo>
                  <a:pt x="227" y="78"/>
                </a:moveTo>
                <a:lnTo>
                  <a:pt x="227" y="78"/>
                </a:lnTo>
                <a:cubicBezTo>
                  <a:pt x="142" y="78"/>
                  <a:pt x="71" y="149"/>
                  <a:pt x="71" y="226"/>
                </a:cubicBezTo>
                <a:cubicBezTo>
                  <a:pt x="71" y="311"/>
                  <a:pt x="142" y="382"/>
                  <a:pt x="227" y="382"/>
                </a:cubicBezTo>
                <a:cubicBezTo>
                  <a:pt x="304" y="382"/>
                  <a:pt x="375" y="311"/>
                  <a:pt x="375" y="226"/>
                </a:cubicBezTo>
                <a:cubicBezTo>
                  <a:pt x="375" y="149"/>
                  <a:pt x="304" y="78"/>
                  <a:pt x="227" y="78"/>
                </a:cubicBezTo>
                <a:close/>
                <a:moveTo>
                  <a:pt x="227" y="304"/>
                </a:moveTo>
                <a:lnTo>
                  <a:pt x="227" y="304"/>
                </a:lnTo>
                <a:cubicBezTo>
                  <a:pt x="184" y="304"/>
                  <a:pt x="149" y="269"/>
                  <a:pt x="149" y="226"/>
                </a:cubicBezTo>
                <a:cubicBezTo>
                  <a:pt x="149" y="184"/>
                  <a:pt x="184" y="156"/>
                  <a:pt x="227" y="156"/>
                </a:cubicBezTo>
                <a:cubicBezTo>
                  <a:pt x="269" y="156"/>
                  <a:pt x="297" y="184"/>
                  <a:pt x="297" y="226"/>
                </a:cubicBezTo>
                <a:cubicBezTo>
                  <a:pt x="297" y="269"/>
                  <a:pt x="269" y="304"/>
                  <a:pt x="227" y="304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/>
              </a:gs>
              <a:gs pos="100000">
                <a:srgbClr val="FEE856"/>
              </a:gs>
            </a:gsLst>
            <a:lin ang="162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reflection blurRad="6350" stA="50000" endA="300" endPos="55000" dir="5400000" sy="-100000" algn="bl" rotWithShape="0"/>
          </a:effectLst>
        </p:spPr>
        <p:txBody>
          <a:bodyPr wrap="none" anchor="ctr"/>
          <a:lstStyle/>
          <a:p>
            <a:pPr marL="0" marR="0" lvl="0" indent="0" algn="l" defTabSz="949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  <a:sym typeface="+mn-lt"/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5370928"/>
              </p:ext>
            </p:extLst>
          </p:nvPr>
        </p:nvGraphicFramePr>
        <p:xfrm>
          <a:off x="2796737" y="5003409"/>
          <a:ext cx="2899777" cy="1158842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7131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66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8722">
                <a:tc gridSpan="2">
                  <a:txBody>
                    <a:bodyPr/>
                    <a:lstStyle/>
                    <a:p>
                      <a:pPr marL="0" marR="0" lvl="0" indent="0" algn="ctr" defTabSz="8159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altLang="zh-CN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cs typeface="Calibri" panose="020F0502020204030204" pitchFamily="34" charset="0"/>
                          <a:sym typeface="+mn-lt"/>
                        </a:rPr>
                        <a:t>Вьетнам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alpha val="72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72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5779">
                <a:tc>
                  <a:txBody>
                    <a:bodyPr/>
                    <a:lstStyle/>
                    <a:p>
                      <a:pPr algn="ctr"/>
                      <a:r>
                        <a:rPr lang="ru-RU" altLang="zh-CN" sz="9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Шины для легковых автомобилей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7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altLang="zh-CN" sz="9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16 млн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7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5779">
                <a:tc>
                  <a:txBody>
                    <a:bodyPr/>
                    <a:lstStyle/>
                    <a:p>
                      <a:pPr algn="ctr"/>
                      <a:r>
                        <a:rPr lang="ru-RU" altLang="zh-CN" sz="9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Шины для большегрузных автомобилей И автобусов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7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altLang="zh-CN" sz="9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2,6</a:t>
                      </a:r>
                      <a:r>
                        <a:rPr lang="ru-RU" altLang="zh-CN" sz="900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млн</a:t>
                      </a:r>
                      <a:endParaRPr lang="ru-RU" altLang="zh-CN" sz="9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7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1271">
                <a:tc>
                  <a:txBody>
                    <a:bodyPr/>
                    <a:lstStyle/>
                    <a:p>
                      <a:pPr algn="ctr"/>
                      <a:r>
                        <a:rPr lang="en-GB" altLang="zh-CN" sz="9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OTR</a:t>
                      </a:r>
                      <a:endParaRPr lang="ru-RU" altLang="zh-CN" sz="9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7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altLang="zh-CN" sz="9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100 тыс. тонн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7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36" name="表格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4314065"/>
              </p:ext>
            </p:extLst>
          </p:nvPr>
        </p:nvGraphicFramePr>
        <p:xfrm>
          <a:off x="1394384" y="4063751"/>
          <a:ext cx="2423923" cy="838803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3843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95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8723">
                <a:tc gridSpan="2">
                  <a:txBody>
                    <a:bodyPr/>
                    <a:lstStyle/>
                    <a:p>
                      <a:pPr marL="0" marR="0" lvl="0" indent="0" algn="ctr" defTabSz="8159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altLang="zh-CN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cs typeface="Calibri" panose="020F0502020204030204" pitchFamily="34" charset="0"/>
                          <a:sym typeface="+mn-lt"/>
                        </a:rPr>
                        <a:t>ACTR</a:t>
                      </a:r>
                      <a:endParaRPr kumimoji="0" lang="ru-RU" altLang="zh-CN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cs typeface="Calibri" panose="020F0502020204030204" pitchFamily="34" charset="0"/>
                        <a:sym typeface="+mn-lt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alpha val="72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72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5779">
                <a:tc>
                  <a:txBody>
                    <a:bodyPr/>
                    <a:lstStyle/>
                    <a:p>
                      <a:pPr algn="ctr"/>
                      <a:r>
                        <a:rPr lang="ru-RU" altLang="zh-CN" sz="9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Шины для большегрузных автомобилей и автобусов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7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altLang="zh-CN" sz="9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2,65 млн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7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1" name="表格 40"/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551638663"/>
              </p:ext>
            </p:extLst>
          </p:nvPr>
        </p:nvGraphicFramePr>
        <p:xfrm>
          <a:off x="841981" y="1084703"/>
          <a:ext cx="2221795" cy="659838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1288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929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9919">
                <a:tc gridSpan="2">
                  <a:txBody>
                    <a:bodyPr/>
                    <a:lstStyle/>
                    <a:p>
                      <a:pPr marL="0" marR="0" lvl="0" indent="0" algn="ctr" defTabSz="8159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altLang="zh-CN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cs typeface="Calibri" panose="020F0502020204030204" pitchFamily="34" charset="0"/>
                          <a:sym typeface="+mn-lt"/>
                        </a:rPr>
                        <a:t>Дунъин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alpha val="72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72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9919">
                <a:tc>
                  <a:txBody>
                    <a:bodyPr/>
                    <a:lstStyle/>
                    <a:p>
                      <a:pPr algn="ctr"/>
                      <a:r>
                        <a:rPr lang="ru-RU" altLang="zh-CN" sz="9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Шины для легковых автомобилей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7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altLang="zh-CN" sz="9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27 млн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7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5" name="表格 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4103357"/>
              </p:ext>
            </p:extLst>
          </p:nvPr>
        </p:nvGraphicFramePr>
        <p:xfrm>
          <a:off x="2260601" y="321636"/>
          <a:ext cx="1873254" cy="747363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2105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26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8723">
                <a:tc gridSpan="2">
                  <a:txBody>
                    <a:bodyPr/>
                    <a:lstStyle/>
                    <a:p>
                      <a:pPr marL="0" marR="0" lvl="0" indent="0" algn="ctr" defTabSz="8159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altLang="zh-CN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cs typeface="Calibri" panose="020F0502020204030204" pitchFamily="34" charset="0"/>
                          <a:sym typeface="+mn-lt"/>
                        </a:rPr>
                        <a:t>Шэньян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alpha val="72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72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8723">
                <a:tc>
                  <a:txBody>
                    <a:bodyPr/>
                    <a:lstStyle/>
                    <a:p>
                      <a:pPr algn="ctr"/>
                      <a:r>
                        <a:rPr lang="ru-RU" altLang="zh-CN" sz="9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Шины для большегрузных автомобилей и автобусов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7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altLang="zh-CN" sz="9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 млн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7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6" name="表格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1851359"/>
              </p:ext>
            </p:extLst>
          </p:nvPr>
        </p:nvGraphicFramePr>
        <p:xfrm>
          <a:off x="4037580" y="1608230"/>
          <a:ext cx="2367954" cy="1433162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3156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522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8722">
                <a:tc gridSpan="2">
                  <a:txBody>
                    <a:bodyPr/>
                    <a:lstStyle/>
                    <a:p>
                      <a:pPr marL="0" marR="0" lvl="0" indent="0" algn="ctr" defTabSz="8159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altLang="zh-CN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cs typeface="Calibri" panose="020F0502020204030204" pitchFamily="34" charset="0"/>
                          <a:sym typeface="+mn-lt"/>
                        </a:rPr>
                        <a:t>Циндао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alpha val="72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72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5779">
                <a:tc>
                  <a:txBody>
                    <a:bodyPr/>
                    <a:lstStyle/>
                    <a:p>
                      <a:pPr algn="ctr"/>
                      <a:r>
                        <a:rPr lang="ru-RU" altLang="zh-CN" sz="9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Шины для легковых автомобилей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7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altLang="zh-CN" sz="9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 млн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7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5779">
                <a:tc>
                  <a:txBody>
                    <a:bodyPr/>
                    <a:lstStyle/>
                    <a:p>
                      <a:pPr algn="ctr"/>
                      <a:r>
                        <a:rPr lang="ru-RU" altLang="zh-CN" sz="9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Шины для большегрузных автомобилей и автобусов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7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altLang="zh-CN" sz="900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3,5 млн</a:t>
                      </a:r>
                      <a:endParaRPr lang="ru-RU" altLang="zh-CN" sz="9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7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1271">
                <a:tc>
                  <a:txBody>
                    <a:bodyPr/>
                    <a:lstStyle/>
                    <a:p>
                      <a:pPr algn="ctr"/>
                      <a:r>
                        <a:rPr lang="en-GB" altLang="zh-CN" sz="9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OTR</a:t>
                      </a:r>
                      <a:endParaRPr lang="ru-RU" altLang="zh-CN" sz="9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7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altLang="zh-CN" sz="9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60 тыс. тонн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7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0" name="TextBox 75"/>
          <p:cNvSpPr txBox="1"/>
          <p:nvPr/>
        </p:nvSpPr>
        <p:spPr>
          <a:xfrm>
            <a:off x="6959802" y="3181265"/>
            <a:ext cx="5117897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815975" rtl="0" eaLnBrk="1" latinLnBrk="0" hangingPunct="1"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08305" algn="l" defTabSz="815975" rtl="0" eaLnBrk="1" latinLnBrk="0" hangingPunct="1"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5975" algn="l" defTabSz="815975" rtl="0" eaLnBrk="1" latinLnBrk="0" hangingPunct="1"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24280" algn="l" defTabSz="815975" rtl="0" eaLnBrk="1" latinLnBrk="0" hangingPunct="1"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2585" algn="l" defTabSz="815975" rtl="0" eaLnBrk="1" latinLnBrk="0" hangingPunct="1"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0255" algn="l" defTabSz="815975" rtl="0" eaLnBrk="1" latinLnBrk="0" hangingPunct="1"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48560" algn="l" defTabSz="815975" rtl="0" eaLnBrk="1" latinLnBrk="0" hangingPunct="1"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56865" algn="l" defTabSz="815975" rtl="0" eaLnBrk="1" latinLnBrk="0" hangingPunct="1"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64535" algn="l" defTabSz="815975" rtl="0" eaLnBrk="1" latinLnBrk="0" hangingPunct="1"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/>
            <a:r>
              <a:rPr lang="ru-RU" altLang="zh-CN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Обзор производственных мощностей</a:t>
            </a:r>
          </a:p>
          <a:p>
            <a:pPr marL="0" lvl="1"/>
            <a:r>
              <a:rPr lang="ru-RU" altLang="zh-CN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 основных производственных предприятий</a:t>
            </a:r>
          </a:p>
          <a:p>
            <a:pPr marL="0" lvl="1"/>
            <a:endParaRPr lang="ru-RU" altLang="zh-CN" sz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1"/>
            <a:r>
              <a:rPr lang="ru-RU" altLang="zh-CN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Глобальные годовые показатели</a:t>
            </a:r>
          </a:p>
          <a:p>
            <a:pPr marL="0" lvl="1"/>
            <a:endParaRPr lang="ru-RU" altLang="zh-CN" sz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1"/>
            <a:endParaRPr lang="ru-RU" altLang="zh-CN" sz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1"/>
            <a:endParaRPr lang="ru-RU" altLang="zh-CN" sz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1"/>
            <a:endParaRPr lang="ru-RU" altLang="zh-CN" sz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1"/>
            <a:endParaRPr lang="ru-RU" altLang="zh-CN" sz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1"/>
            <a:r>
              <a:rPr lang="ru-RU" altLang="zh-CN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13 723 сотрудника по всему миру, работающих для удовлетворения потребностей клиентов</a:t>
            </a:r>
            <a:endParaRPr lang="ru-RU" altLang="zh-CN" sz="11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001869" y="4488791"/>
            <a:ext cx="4254469" cy="1010497"/>
            <a:chOff x="6991953" y="4304697"/>
            <a:chExt cx="4254469" cy="1010497"/>
          </a:xfrm>
        </p:grpSpPr>
        <p:sp>
          <p:nvSpPr>
            <p:cNvPr id="25" name="矩形 24"/>
            <p:cNvSpPr/>
            <p:nvPr/>
          </p:nvSpPr>
          <p:spPr>
            <a:xfrm>
              <a:off x="6991953" y="4449983"/>
              <a:ext cx="136467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815975" rtl="0" eaLnBrk="1" latinLnBrk="0" hangingPunct="1">
                <a:defRPr sz="16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08305" algn="l" defTabSz="815975" rtl="0" eaLnBrk="1" latinLnBrk="0" hangingPunct="1">
                <a:defRPr sz="16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15975" algn="l" defTabSz="815975" rtl="0" eaLnBrk="1" latinLnBrk="0" hangingPunct="1">
                <a:defRPr sz="16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24280" algn="l" defTabSz="815975" rtl="0" eaLnBrk="1" latinLnBrk="0" hangingPunct="1">
                <a:defRPr sz="16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632585" algn="l" defTabSz="815975" rtl="0" eaLnBrk="1" latinLnBrk="0" hangingPunct="1">
                <a:defRPr sz="16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040255" algn="l" defTabSz="815975" rtl="0" eaLnBrk="1" latinLnBrk="0" hangingPunct="1">
                <a:defRPr sz="16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448560" algn="l" defTabSz="815975" rtl="0" eaLnBrk="1" latinLnBrk="0" hangingPunct="1">
                <a:defRPr sz="16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856865" algn="l" defTabSz="815975" rtl="0" eaLnBrk="1" latinLnBrk="0" hangingPunct="1">
                <a:defRPr sz="16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264535" algn="l" defTabSz="815975" rtl="0" eaLnBrk="1" latinLnBrk="0" hangingPunct="1">
                <a:defRPr sz="16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1"/>
              <a:r>
                <a:rPr lang="ru-RU" altLang="zh-CN" sz="2400" b="1" dirty="0">
                  <a:solidFill>
                    <a:schemeClr val="accent4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88</a:t>
              </a:r>
            </a:p>
            <a:p>
              <a:pPr marL="0" lvl="1"/>
              <a:r>
                <a:rPr lang="ru-RU" altLang="zh-CN" sz="9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млн шин для легковых автомобилей</a:t>
              </a:r>
            </a:p>
          </p:txBody>
        </p:sp>
        <p:sp>
          <p:nvSpPr>
            <p:cNvPr id="26" name="矩形 25"/>
            <p:cNvSpPr/>
            <p:nvPr/>
          </p:nvSpPr>
          <p:spPr>
            <a:xfrm>
              <a:off x="8356626" y="4475741"/>
              <a:ext cx="1471639" cy="815608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815975" rtl="0" eaLnBrk="1" latinLnBrk="0" hangingPunct="1">
                <a:defRPr sz="16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08305" algn="l" defTabSz="815975" rtl="0" eaLnBrk="1" latinLnBrk="0" hangingPunct="1">
                <a:defRPr sz="16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15975" algn="l" defTabSz="815975" rtl="0" eaLnBrk="1" latinLnBrk="0" hangingPunct="1">
                <a:defRPr sz="16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24280" algn="l" defTabSz="815975" rtl="0" eaLnBrk="1" latinLnBrk="0" hangingPunct="1">
                <a:defRPr sz="16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632585" algn="l" defTabSz="815975" rtl="0" eaLnBrk="1" latinLnBrk="0" hangingPunct="1">
                <a:defRPr sz="16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040255" algn="l" defTabSz="815975" rtl="0" eaLnBrk="1" latinLnBrk="0" hangingPunct="1">
                <a:defRPr sz="16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448560" algn="l" defTabSz="815975" rtl="0" eaLnBrk="1" latinLnBrk="0" hangingPunct="1">
                <a:defRPr sz="16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856865" algn="l" defTabSz="815975" rtl="0" eaLnBrk="1" latinLnBrk="0" hangingPunct="1">
                <a:defRPr sz="16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264535" algn="l" defTabSz="815975" rtl="0" eaLnBrk="1" latinLnBrk="0" hangingPunct="1">
                <a:defRPr sz="16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1"/>
              <a:r>
                <a:rPr lang="ru-RU" altLang="zh-CN" sz="2000" b="1" dirty="0">
                  <a:solidFill>
                    <a:schemeClr val="accent4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25.4</a:t>
              </a:r>
            </a:p>
            <a:p>
              <a:pPr marL="0" lvl="1"/>
              <a:r>
                <a:rPr lang="ru-RU" altLang="zh-CN" sz="9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млн шин для большегрузных автомобилей и автобусов</a:t>
              </a:r>
            </a:p>
          </p:txBody>
        </p:sp>
        <p:sp>
          <p:nvSpPr>
            <p:cNvPr id="27" name="矩形 26"/>
            <p:cNvSpPr/>
            <p:nvPr/>
          </p:nvSpPr>
          <p:spPr>
            <a:xfrm>
              <a:off x="9828266" y="4475741"/>
              <a:ext cx="1418156" cy="53860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815975" rtl="0" eaLnBrk="1" latinLnBrk="0" hangingPunct="1">
                <a:defRPr sz="16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08305" algn="l" defTabSz="815975" rtl="0" eaLnBrk="1" latinLnBrk="0" hangingPunct="1">
                <a:defRPr sz="16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15975" algn="l" defTabSz="815975" rtl="0" eaLnBrk="1" latinLnBrk="0" hangingPunct="1">
                <a:defRPr sz="16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24280" algn="l" defTabSz="815975" rtl="0" eaLnBrk="1" latinLnBrk="0" hangingPunct="1">
                <a:defRPr sz="16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632585" algn="l" defTabSz="815975" rtl="0" eaLnBrk="1" latinLnBrk="0" hangingPunct="1">
                <a:defRPr sz="16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040255" algn="l" defTabSz="815975" rtl="0" eaLnBrk="1" latinLnBrk="0" hangingPunct="1">
                <a:defRPr sz="16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448560" algn="l" defTabSz="815975" rtl="0" eaLnBrk="1" latinLnBrk="0" hangingPunct="1">
                <a:defRPr sz="16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856865" algn="l" defTabSz="815975" rtl="0" eaLnBrk="1" latinLnBrk="0" hangingPunct="1">
                <a:defRPr sz="16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264535" algn="l" defTabSz="815975" rtl="0" eaLnBrk="1" latinLnBrk="0" hangingPunct="1">
                <a:defRPr sz="160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1"/>
              <a:r>
                <a:rPr lang="ru-RU" altLang="zh-CN" sz="2000" b="1" dirty="0">
                  <a:solidFill>
                    <a:schemeClr val="accent4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350 тыс.</a:t>
              </a:r>
            </a:p>
            <a:p>
              <a:pPr marL="0" lvl="1"/>
              <a:r>
                <a:rPr lang="ru-RU" altLang="zh-CN" sz="9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тонн специальных шин</a:t>
              </a:r>
            </a:p>
          </p:txBody>
        </p:sp>
        <p:grpSp>
          <p:nvGrpSpPr>
            <p:cNvPr id="28" name="组合 27"/>
            <p:cNvGrpSpPr/>
            <p:nvPr/>
          </p:nvGrpSpPr>
          <p:grpSpPr>
            <a:xfrm>
              <a:off x="7031243" y="4304697"/>
              <a:ext cx="4171117" cy="1010497"/>
              <a:chOff x="6233244" y="3331998"/>
              <a:chExt cx="3816424" cy="1436998"/>
            </a:xfrm>
          </p:grpSpPr>
          <p:cxnSp>
            <p:nvCxnSpPr>
              <p:cNvPr id="33" name="直接连接符 32"/>
              <p:cNvCxnSpPr/>
              <p:nvPr/>
            </p:nvCxnSpPr>
            <p:spPr>
              <a:xfrm>
                <a:off x="6233244" y="3331998"/>
                <a:ext cx="3816424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直接连接符 36"/>
              <p:cNvCxnSpPr/>
              <p:nvPr/>
            </p:nvCxnSpPr>
            <p:spPr>
              <a:xfrm>
                <a:off x="6233244" y="4768996"/>
                <a:ext cx="3816424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aphicFrame>
        <p:nvGraphicFramePr>
          <p:cNvPr id="19" name="表格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8242736"/>
              </p:ext>
            </p:extLst>
          </p:nvPr>
        </p:nvGraphicFramePr>
        <p:xfrm>
          <a:off x="67362" y="5407519"/>
          <a:ext cx="2572972" cy="930243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752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8723">
                <a:tc gridSpan="2">
                  <a:txBody>
                    <a:bodyPr/>
                    <a:lstStyle/>
                    <a:p>
                      <a:pPr marL="0" marR="0" lvl="0" indent="0" algn="ctr" defTabSz="8159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altLang="zh-CN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cs typeface="Calibri" panose="020F0502020204030204" pitchFamily="34" charset="0"/>
                          <a:sym typeface="+mn-lt"/>
                        </a:rPr>
                        <a:t>Камбоджа</a:t>
                      </a:r>
                      <a:endParaRPr kumimoji="0" lang="ru-RU" altLang="zh-CN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cs typeface="Calibri" panose="020F0502020204030204" pitchFamily="34" charset="0"/>
                        <a:sym typeface="+mn-lt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alpha val="72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72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5779">
                <a:tc>
                  <a:txBody>
                    <a:bodyPr/>
                    <a:lstStyle/>
                    <a:p>
                      <a:pPr algn="ctr"/>
                      <a:r>
                        <a:rPr lang="ru-RU" altLang="zh-CN" sz="9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Шины для легковых автомобилей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7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altLang="zh-CN" sz="9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 млн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7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5779">
                <a:tc>
                  <a:txBody>
                    <a:bodyPr/>
                    <a:lstStyle/>
                    <a:p>
                      <a:pPr algn="ctr"/>
                      <a:r>
                        <a:rPr lang="ru-RU" altLang="zh-CN" sz="9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Шины для большегрузных автомобилей и автобусов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7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altLang="zh-CN" sz="9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1,65 млн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7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39" name="表格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8524319"/>
              </p:ext>
            </p:extLst>
          </p:nvPr>
        </p:nvGraphicFramePr>
        <p:xfrm>
          <a:off x="841982" y="2101426"/>
          <a:ext cx="2221795" cy="671766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0489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28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8723">
                <a:tc gridSpan="2">
                  <a:txBody>
                    <a:bodyPr/>
                    <a:lstStyle/>
                    <a:p>
                      <a:pPr marL="0" marR="0" lvl="0" indent="0" algn="ctr" defTabSz="8159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altLang="zh-CN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cs typeface="Calibri" panose="020F0502020204030204" pitchFamily="34" charset="0"/>
                          <a:sym typeface="+mn-lt"/>
                        </a:rPr>
                        <a:t>Вэйфан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alpha val="72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72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8723">
                <a:tc>
                  <a:txBody>
                    <a:bodyPr/>
                    <a:lstStyle/>
                    <a:p>
                      <a:pPr algn="ctr"/>
                      <a:r>
                        <a:rPr lang="ru-RU" altLang="zh-CN" sz="9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Шины для легковых автомобилей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7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altLang="zh-CN" sz="9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 млн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7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8723">
                <a:tc>
                  <a:txBody>
                    <a:bodyPr/>
                    <a:lstStyle/>
                    <a:p>
                      <a:pPr algn="ctr"/>
                      <a:r>
                        <a:rPr lang="en-GB" altLang="zh-CN" sz="9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OTR</a:t>
                      </a:r>
                      <a:endParaRPr lang="ru-RU" altLang="zh-CN" sz="9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7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altLang="zh-CN" sz="9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40 тыс. тонн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7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1" name="Freeform 126"/>
          <p:cNvSpPr>
            <a:spLocks noChangeArrowheads="1"/>
          </p:cNvSpPr>
          <p:nvPr/>
        </p:nvSpPr>
        <p:spPr bwMode="auto">
          <a:xfrm>
            <a:off x="3462428" y="1744541"/>
            <a:ext cx="259811" cy="345687"/>
          </a:xfrm>
          <a:custGeom>
            <a:avLst/>
            <a:gdLst>
              <a:gd name="T0" fmla="*/ 29445126 w 454"/>
              <a:gd name="T1" fmla="*/ 78678142 h 609"/>
              <a:gd name="T2" fmla="*/ 29445126 w 454"/>
              <a:gd name="T3" fmla="*/ 78678142 h 609"/>
              <a:gd name="T4" fmla="*/ 0 w 454"/>
              <a:gd name="T5" fmla="*/ 29245613 h 609"/>
              <a:gd name="T6" fmla="*/ 29445126 w 454"/>
              <a:gd name="T7" fmla="*/ 0 h 609"/>
              <a:gd name="T8" fmla="*/ 58760594 w 454"/>
              <a:gd name="T9" fmla="*/ 29245613 h 609"/>
              <a:gd name="T10" fmla="*/ 29445126 w 454"/>
              <a:gd name="T11" fmla="*/ 78678142 h 609"/>
              <a:gd name="T12" fmla="*/ 29445126 w 454"/>
              <a:gd name="T13" fmla="*/ 10093638 h 609"/>
              <a:gd name="T14" fmla="*/ 29445126 w 454"/>
              <a:gd name="T15" fmla="*/ 10093638 h 609"/>
              <a:gd name="T16" fmla="*/ 9209615 w 454"/>
              <a:gd name="T17" fmla="*/ 29245613 h 609"/>
              <a:gd name="T18" fmla="*/ 29445126 w 454"/>
              <a:gd name="T19" fmla="*/ 49432889 h 609"/>
              <a:gd name="T20" fmla="*/ 48642659 w 454"/>
              <a:gd name="T21" fmla="*/ 29245613 h 609"/>
              <a:gd name="T22" fmla="*/ 29445126 w 454"/>
              <a:gd name="T23" fmla="*/ 10093638 h 609"/>
              <a:gd name="T24" fmla="*/ 29445126 w 454"/>
              <a:gd name="T25" fmla="*/ 39339251 h 609"/>
              <a:gd name="T26" fmla="*/ 29445126 w 454"/>
              <a:gd name="T27" fmla="*/ 39339251 h 609"/>
              <a:gd name="T28" fmla="*/ 19327551 w 454"/>
              <a:gd name="T29" fmla="*/ 29245613 h 609"/>
              <a:gd name="T30" fmla="*/ 29445126 w 454"/>
              <a:gd name="T31" fmla="*/ 20187276 h 609"/>
              <a:gd name="T32" fmla="*/ 38525084 w 454"/>
              <a:gd name="T33" fmla="*/ 29245613 h 609"/>
              <a:gd name="T34" fmla="*/ 29445126 w 454"/>
              <a:gd name="T35" fmla="*/ 39339251 h 609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454" h="609">
                <a:moveTo>
                  <a:pt x="227" y="608"/>
                </a:moveTo>
                <a:lnTo>
                  <a:pt x="227" y="608"/>
                </a:lnTo>
                <a:cubicBezTo>
                  <a:pt x="227" y="608"/>
                  <a:pt x="0" y="354"/>
                  <a:pt x="0" y="226"/>
                </a:cubicBezTo>
                <a:cubicBezTo>
                  <a:pt x="0" y="106"/>
                  <a:pt x="99" y="0"/>
                  <a:pt x="227" y="0"/>
                </a:cubicBezTo>
                <a:cubicBezTo>
                  <a:pt x="347" y="0"/>
                  <a:pt x="453" y="106"/>
                  <a:pt x="453" y="226"/>
                </a:cubicBezTo>
                <a:cubicBezTo>
                  <a:pt x="453" y="354"/>
                  <a:pt x="227" y="608"/>
                  <a:pt x="227" y="608"/>
                </a:cubicBezTo>
                <a:close/>
                <a:moveTo>
                  <a:pt x="227" y="78"/>
                </a:moveTo>
                <a:lnTo>
                  <a:pt x="227" y="78"/>
                </a:lnTo>
                <a:cubicBezTo>
                  <a:pt x="142" y="78"/>
                  <a:pt x="71" y="149"/>
                  <a:pt x="71" y="226"/>
                </a:cubicBezTo>
                <a:cubicBezTo>
                  <a:pt x="71" y="311"/>
                  <a:pt x="142" y="382"/>
                  <a:pt x="227" y="382"/>
                </a:cubicBezTo>
                <a:cubicBezTo>
                  <a:pt x="304" y="382"/>
                  <a:pt x="375" y="311"/>
                  <a:pt x="375" y="226"/>
                </a:cubicBezTo>
                <a:cubicBezTo>
                  <a:pt x="375" y="149"/>
                  <a:pt x="304" y="78"/>
                  <a:pt x="227" y="78"/>
                </a:cubicBezTo>
                <a:close/>
                <a:moveTo>
                  <a:pt x="227" y="304"/>
                </a:moveTo>
                <a:lnTo>
                  <a:pt x="227" y="304"/>
                </a:lnTo>
                <a:cubicBezTo>
                  <a:pt x="184" y="304"/>
                  <a:pt x="149" y="269"/>
                  <a:pt x="149" y="226"/>
                </a:cubicBezTo>
                <a:cubicBezTo>
                  <a:pt x="149" y="184"/>
                  <a:pt x="184" y="156"/>
                  <a:pt x="227" y="156"/>
                </a:cubicBezTo>
                <a:cubicBezTo>
                  <a:pt x="269" y="156"/>
                  <a:pt x="297" y="184"/>
                  <a:pt x="297" y="226"/>
                </a:cubicBezTo>
                <a:cubicBezTo>
                  <a:pt x="297" y="269"/>
                  <a:pt x="269" y="304"/>
                  <a:pt x="227" y="304"/>
                </a:cubicBezTo>
                <a:close/>
              </a:path>
            </a:pathLst>
          </a:custGeom>
          <a:gradFill>
            <a:gsLst>
              <a:gs pos="100000">
                <a:srgbClr val="FF0000"/>
              </a:gs>
              <a:gs pos="0">
                <a:srgbClr val="C00000"/>
              </a:gs>
            </a:gsLst>
            <a:lin ang="16200000" scaled="1"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reflection blurRad="6350" stA="50000" endA="300" endPos="55000" dir="5400000" sy="-100000" algn="bl" rotWithShape="0"/>
          </a:effectLst>
        </p:spPr>
        <p:txBody>
          <a:bodyPr wrap="none" anchor="ctr"/>
          <a:lstStyle/>
          <a:p>
            <a:endParaRPr lang="ru-RU" altLang="zh-CN" sz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29" name="表格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4668520"/>
              </p:ext>
            </p:extLst>
          </p:nvPr>
        </p:nvGraphicFramePr>
        <p:xfrm>
          <a:off x="4037580" y="3164591"/>
          <a:ext cx="2367954" cy="1433162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2623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055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8722">
                <a:tc gridSpan="2">
                  <a:txBody>
                    <a:bodyPr/>
                    <a:lstStyle/>
                    <a:p>
                      <a:pPr marL="0" marR="0" lvl="0" indent="0" algn="ctr" defTabSz="8159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altLang="zh-CN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cs typeface="Calibri" panose="020F0502020204030204" pitchFamily="34" charset="0"/>
                          <a:sym typeface="+mn-lt"/>
                        </a:rPr>
                        <a:t>Дунцзякоу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alpha val="72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72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5779">
                <a:tc>
                  <a:txBody>
                    <a:bodyPr/>
                    <a:lstStyle/>
                    <a:p>
                      <a:pPr algn="ctr"/>
                      <a:r>
                        <a:rPr lang="ru-RU" altLang="zh-CN" sz="9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Шины для легковых автомобилей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7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altLang="zh-CN" sz="9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 млн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7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5779">
                <a:tc>
                  <a:txBody>
                    <a:bodyPr/>
                    <a:lstStyle/>
                    <a:p>
                      <a:pPr algn="ctr"/>
                      <a:r>
                        <a:rPr lang="ru-RU" altLang="zh-CN" sz="9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Шины для большегрузных автомобилей и автобусов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7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altLang="zh-CN" sz="900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 млн</a:t>
                      </a:r>
                      <a:endParaRPr lang="ru-RU" altLang="zh-CN" sz="9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7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1271">
                <a:tc>
                  <a:txBody>
                    <a:bodyPr/>
                    <a:lstStyle/>
                    <a:p>
                      <a:pPr algn="ctr"/>
                      <a:r>
                        <a:rPr lang="en-GB" altLang="zh-CN" sz="9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OTR</a:t>
                      </a:r>
                      <a:endParaRPr lang="ru-RU" altLang="zh-CN" sz="9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7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altLang="zh-CN" sz="9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150 тыс. тонн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  <a:alpha val="7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62687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0к 3"/>
          <p:cNvSpPr/>
          <p:nvPr/>
        </p:nvSpPr>
        <p:spPr>
          <a:xfrm>
            <a:off x="5571735" y="14035"/>
            <a:ext cx="6684010" cy="6858000"/>
          </a:xfrm>
          <a:prstGeom prst="rect">
            <a:avLst/>
          </a:prstGeom>
          <a:solidFill>
            <a:srgbClr val="005B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lnSpc>
                <a:spcPct val="150000"/>
              </a:lnSpc>
            </a:pPr>
            <a:endParaRPr lang="ru-RU" sz="10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6166141" y="2133773"/>
            <a:ext cx="5527684" cy="1193113"/>
            <a:chOff x="636090" y="3898928"/>
            <a:chExt cx="6463979" cy="1310198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6090" y="3898928"/>
              <a:ext cx="1812606" cy="1293748"/>
            </a:xfrm>
            <a:prstGeom prst="rect">
              <a:avLst/>
            </a:prstGeom>
            <a:ln>
              <a:solidFill>
                <a:schemeClr val="bg1">
                  <a:lumMod val="95000"/>
                </a:schemeClr>
              </a:solidFill>
            </a:ln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48639" y="3908494"/>
              <a:ext cx="1940624" cy="1293748"/>
            </a:xfrm>
            <a:prstGeom prst="rect">
              <a:avLst/>
            </a:prstGeom>
            <a:ln>
              <a:solidFill>
                <a:schemeClr val="bg1">
                  <a:lumMod val="95000"/>
                </a:schemeClr>
              </a:solidFill>
            </a:ln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34545" y="3915378"/>
              <a:ext cx="2065524" cy="1293748"/>
            </a:xfrm>
            <a:prstGeom prst="rect">
              <a:avLst/>
            </a:prstGeom>
            <a:ln>
              <a:solidFill>
                <a:schemeClr val="bg1">
                  <a:lumMod val="95000"/>
                </a:schemeClr>
              </a:solidFill>
            </a:ln>
          </p:spPr>
        </p:pic>
      </p:grpSp>
      <p:pic>
        <p:nvPicPr>
          <p:cNvPr id="9" name="图片 8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6905" y="3443035"/>
            <a:ext cx="1766835" cy="117858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85" t="9122" r="6317" b="5309"/>
          <a:stretch>
            <a:fillRect/>
          </a:stretch>
        </p:blipFill>
        <p:spPr>
          <a:xfrm>
            <a:off x="8984540" y="3444865"/>
            <a:ext cx="1597069" cy="1176787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418660" y="797125"/>
            <a:ext cx="4539384" cy="52322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ru-RU" altLang="zh-CN" sz="2800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rPr>
              <a:t>Инновационная платформа</a:t>
            </a:r>
          </a:p>
        </p:txBody>
      </p:sp>
      <p:sp>
        <p:nvSpPr>
          <p:cNvPr id="28" name="文本框 66"/>
          <p:cNvSpPr txBox="1">
            <a:spLocks noChangeArrowheads="1"/>
          </p:cNvSpPr>
          <p:nvPr/>
        </p:nvSpPr>
        <p:spPr bwMode="auto">
          <a:xfrm>
            <a:off x="418660" y="2135217"/>
            <a:ext cx="4915340" cy="18435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defTabSz="914400">
              <a:lnSpc>
                <a:spcPct val="150000"/>
              </a:lnSpc>
              <a:defRPr sz="1050">
                <a:solidFill>
                  <a:srgbClr val="7F7F7F">
                    <a:lumMod val="75000"/>
                  </a:srgbClr>
                </a:solidFill>
                <a:cs typeface="+mn-ea"/>
              </a:defRPr>
            </a:lvl1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 panose="020B0604020202020204" pitchFamily="34" charset="0"/>
              </a:rPr>
              <a:t>Научно-исследовательский центр современного шинного оборудования и ключевых материалов</a:t>
            </a:r>
            <a:r>
              <a:rPr lang="en-US" sz="11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 panose="020B0604020202020204" pitchFamily="34" charset="0"/>
              </a:rPr>
              <a:t>.</a:t>
            </a:r>
            <a:endParaRPr lang="ru-RU" sz="11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  <a:sym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 panose="020B0604020202020204" pitchFamily="34" charset="0"/>
              </a:rPr>
              <a:t>Национальный центр GOTR и Объединенный исследовательский центр по применению новых материалов.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altLang="zh-CN" sz="1100" dirty="0">
                <a:solidFill>
                  <a:sysClr val="windowText" lastClr="000000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Arial" panose="020B0604020202020204" pitchFamily="34" charset="0"/>
              </a:rPr>
              <a:t>Национальный инженерно-исследовательский центр каучуков и шин (NERCRAT).</a:t>
            </a:r>
            <a:endParaRPr lang="ru-RU" altLang="zh-CN" sz="1100" dirty="0">
              <a:solidFill>
                <a:sysClr val="windowText" lastClr="000000"/>
              </a:solidFill>
              <a:latin typeface="Calibri" panose="020F0502020204030204" pitchFamily="34" charset="0"/>
              <a:ea typeface="微软雅黑" panose="020B0503020204020204" pitchFamily="34" charset="-122"/>
              <a:cs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 panose="020B0604020202020204" pitchFamily="34" charset="0"/>
              </a:rPr>
              <a:t>Национальная исследовательская станция для молодых ученых.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418660" y="1640149"/>
            <a:ext cx="4994885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ru-RU" altLang="zh-CN" sz="1600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rPr>
              <a:t>Национальные технологические инновационные платформы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443357" y="4129746"/>
            <a:ext cx="4164025" cy="338554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ru-RU" altLang="zh-CN" sz="1600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+mn-lt"/>
              </a:rPr>
              <a:t>Альянс отраслевых технологий и инноваций</a:t>
            </a:r>
          </a:p>
        </p:txBody>
      </p:sp>
      <p:sp>
        <p:nvSpPr>
          <p:cNvPr id="6" name="文本框 66"/>
          <p:cNvSpPr txBox="1">
            <a:spLocks noChangeArrowheads="1"/>
          </p:cNvSpPr>
          <p:nvPr/>
        </p:nvSpPr>
        <p:spPr bwMode="auto">
          <a:xfrm>
            <a:off x="514157" y="4383167"/>
            <a:ext cx="4616643" cy="18435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defTabSz="914400">
              <a:lnSpc>
                <a:spcPct val="150000"/>
              </a:lnSpc>
              <a:defRPr sz="1050">
                <a:solidFill>
                  <a:srgbClr val="7F7F7F">
                    <a:lumMod val="75000"/>
                  </a:srgbClr>
                </a:solidFill>
                <a:cs typeface="+mn-ea"/>
              </a:defRPr>
            </a:lvl1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 panose="020B0604020202020204" pitchFamily="34" charset="0"/>
              </a:rPr>
              <a:t>Альянс инноваций в области промышленных технологий для эффективного использования ресурсов Eucommia (ведущее подразделение).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 panose="020B0604020202020204" pitchFamily="34" charset="0"/>
              </a:rPr>
              <a:t>Китайский альянс по интеллектуальному производству и стандартизации шин (подразделение заместителя председателя).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 panose="020B0604020202020204" pitchFamily="34" charset="0"/>
              </a:rPr>
              <a:t>Стратегический альянс инноваций в области технологий шинной промышленности Китая (подразделение заместителя председателя).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6033135" y="-1270"/>
            <a:ext cx="6181090" cy="6859270"/>
          </a:xfrm>
          <a:prstGeom prst="rect">
            <a:avLst/>
          </a:prstGeom>
          <a:gradFill flip="none" rotWithShape="1">
            <a:gsLst>
              <a:gs pos="0">
                <a:srgbClr val="F29600"/>
              </a:gs>
              <a:gs pos="41000">
                <a:srgbClr val="ED6C00"/>
              </a:gs>
              <a:gs pos="100000">
                <a:srgbClr val="ED6C00"/>
              </a:gs>
            </a:gsLst>
            <a:lin ang="1350000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24890">
              <a:defRPr/>
            </a:pPr>
            <a:endParaRPr lang="ru-RU" altLang="zh-CN" sz="2015" dirty="0">
              <a:noFill/>
              <a:latin typeface="Calibri" panose="020F0502020204030204" pitchFamily="34" charset="0"/>
              <a:ea typeface="微软雅黑" panose="020B0503020204020204" pitchFamily="34" charset="-122"/>
              <a:cs typeface="Calibri" panose="020F050202020403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823710" y="4127500"/>
            <a:ext cx="4645025" cy="4303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ru-RU" altLang="zh-CN" dirty="0">
              <a:latin typeface="Calibri" panose="020F0502020204030204" pitchFamily="34" charset="0"/>
              <a:ea typeface="微软雅黑" panose="020B0503020204020204" pitchFamily="34" charset="-122"/>
              <a:cs typeface="Calibri" panose="020F050202020403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0083801" y="6424586"/>
            <a:ext cx="1697074" cy="226460"/>
          </a:xfrm>
          <a:prstGeom prst="rect">
            <a:avLst/>
          </a:prstGeom>
          <a:noFill/>
        </p:spPr>
        <p:txBody>
          <a:bodyPr wrap="square" lIns="87110" tIns="43555" rIns="87110" bIns="43555" rtlCol="0" anchor="t">
            <a:spAutoFit/>
          </a:bodyPr>
          <a:lstStyle/>
          <a:p>
            <a:r>
              <a:rPr lang="ru-RU" altLang="zh-CN" sz="9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Единица: млн долларов США.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6823710" y="493897"/>
            <a:ext cx="4762971" cy="707886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ru-RU" altLang="zh-CN" sz="4000" b="1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+mn-lt"/>
              </a:rPr>
              <a:t>Глобальный рейтинг</a:t>
            </a:r>
          </a:p>
        </p:txBody>
      </p:sp>
      <p:sp>
        <p:nvSpPr>
          <p:cNvPr id="15" name="文本框 5"/>
          <p:cNvSpPr txBox="1"/>
          <p:nvPr/>
        </p:nvSpPr>
        <p:spPr>
          <a:xfrm>
            <a:off x="6823710" y="1350574"/>
            <a:ext cx="4825847" cy="501650"/>
          </a:xfrm>
          <a:prstGeom prst="rect">
            <a:avLst/>
          </a:prstGeom>
          <a:noFill/>
        </p:spPr>
        <p:txBody>
          <a:bodyPr wrap="square" lIns="87110" tIns="43555" rIns="87110" bIns="43555" rtlCol="0" anchor="t">
            <a:spAutoFit/>
          </a:bodyPr>
          <a:lstStyle/>
          <a:p>
            <a:r>
              <a:rPr lang="ru-RU" altLang="zh-CN" sz="1345" b="1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Глобальный рейтинг 75 ведущих мировых производителей </a:t>
            </a:r>
            <a:br>
              <a:rPr lang="ru-RU" altLang="zh-CN" sz="1345" b="1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</a:br>
            <a:r>
              <a:rPr lang="ru-RU" altLang="zh-CN" sz="1345" b="1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шин «Шинный бизнес — 2022»</a:t>
            </a: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980" y="3869103"/>
            <a:ext cx="918308" cy="688731"/>
          </a:xfrm>
          <a:prstGeom prst="rect">
            <a:avLst/>
          </a:prstGeom>
        </p:spPr>
      </p:pic>
      <p:graphicFrame>
        <p:nvGraphicFramePr>
          <p:cNvPr id="7" name="表格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3514225"/>
              </p:ext>
            </p:extLst>
          </p:nvPr>
        </p:nvGraphicFramePr>
        <p:xfrm>
          <a:off x="6823710" y="2025015"/>
          <a:ext cx="4645025" cy="415925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819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10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49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3850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378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3850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9974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ru-RU" altLang="zh-CN" sz="1000" b="1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微软雅黑" panose="020B0503020204020204" pitchFamily="34" charset="-122"/>
                          <a:sym typeface="+mn-ea"/>
                        </a:rPr>
                        <a:t>Рейтинг </a:t>
                      </a:r>
                      <a:br>
                        <a:rPr lang="ru-RU" altLang="zh-CN" sz="1000" b="1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微软雅黑" panose="020B0503020204020204" pitchFamily="34" charset="-122"/>
                          <a:sym typeface="+mn-ea"/>
                        </a:rPr>
                      </a:br>
                      <a:r>
                        <a:rPr lang="ru-RU" altLang="zh-CN" sz="1000" b="1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微软雅黑" panose="020B0503020204020204" pitchFamily="34" charset="-122"/>
                          <a:sym typeface="+mn-ea"/>
                        </a:rPr>
                        <a:t>в 2022 г.</a:t>
                      </a:r>
                    </a:p>
                  </a:txBody>
                  <a:tcPr marL="11170" marR="11170" marT="1117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altLang="zh-CN" sz="1000" b="1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微软雅黑" panose="020B0503020204020204" pitchFamily="34" charset="-122"/>
                        </a:rPr>
                        <a:t>Рейтинг </a:t>
                      </a:r>
                      <a:br>
                        <a:rPr lang="ru-RU" altLang="zh-CN" sz="1000" b="1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微软雅黑" panose="020B0503020204020204" pitchFamily="34" charset="-122"/>
                        </a:rPr>
                      </a:br>
                      <a:r>
                        <a:rPr lang="ru-RU" altLang="zh-CN" sz="1000" b="1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微软雅黑" panose="020B0503020204020204" pitchFamily="34" charset="-122"/>
                        </a:rPr>
                        <a:t>в 2021 г.</a:t>
                      </a:r>
                    </a:p>
                  </a:txBody>
                  <a:tcPr marL="11170" marR="11170" marT="1117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altLang="zh-CN" sz="1000" b="1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微软雅黑" panose="020B0503020204020204" pitchFamily="34" charset="-122"/>
                        </a:rPr>
                        <a:t>Компания</a:t>
                      </a:r>
                      <a:endParaRPr lang="ru-RU" altLang="zh-CN" sz="1000" b="1" i="0" u="none" strike="noStrike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  <a:ea typeface="微软雅黑" panose="020B0503020204020204" pitchFamily="34" charset="-122"/>
                      </a:endParaRPr>
                    </a:p>
                  </a:txBody>
                  <a:tcPr marL="11170" marR="11170" marT="1117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altLang="zh-CN" sz="1000" b="1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微软雅黑" panose="020B0503020204020204" pitchFamily="34" charset="-122"/>
                        </a:rPr>
                        <a:t>Местораспо-</a:t>
                      </a:r>
                      <a:br>
                        <a:rPr lang="ru-RU" altLang="zh-CN" sz="1000" b="1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微软雅黑" panose="020B0503020204020204" pitchFamily="34" charset="-122"/>
                        </a:rPr>
                      </a:br>
                      <a:r>
                        <a:rPr lang="ru-RU" altLang="zh-CN" sz="1000" b="1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微软雅黑" panose="020B0503020204020204" pitchFamily="34" charset="-122"/>
                        </a:rPr>
                        <a:t>ложение</a:t>
                      </a:r>
                      <a:endParaRPr lang="ru-RU" altLang="zh-CN" sz="1000" b="1" i="0" u="none" strike="noStrike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  <a:ea typeface="微软雅黑" panose="020B0503020204020204" pitchFamily="34" charset="-122"/>
                      </a:endParaRPr>
                    </a:p>
                  </a:txBody>
                  <a:tcPr marL="11170" marR="11170" marT="1117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zh-CN" sz="1000" b="1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微软雅黑" panose="020B0503020204020204" pitchFamily="34" charset="-122"/>
                          <a:sym typeface="+mn-ea"/>
                        </a:rPr>
                        <a:t>Выручка за 2021 г.</a:t>
                      </a:r>
                      <a:endParaRPr lang="ru-RU" altLang="zh-CN" sz="1000" b="1" i="0" u="none" strike="noStrike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  <a:ea typeface="微软雅黑" panose="020B0503020204020204" pitchFamily="34" charset="-122"/>
                      </a:endParaRPr>
                    </a:p>
                  </a:txBody>
                  <a:tcPr marL="11170" marR="11170" marT="1117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zh-CN" sz="1000" b="1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微软雅黑" panose="020B0503020204020204" pitchFamily="34" charset="-122"/>
                        </a:rPr>
                        <a:t>Выручка за 2020 г.</a:t>
                      </a:r>
                      <a:endParaRPr lang="ru-RU" altLang="zh-CN" sz="1000" b="1" i="0" u="none" strike="noStrike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  <a:ea typeface="微软雅黑" panose="020B0503020204020204" pitchFamily="34" charset="-122"/>
                      </a:endParaRPr>
                    </a:p>
                  </a:txBody>
                  <a:tcPr marL="11170" marR="11170" marT="1117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813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altLang="zh-CN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微软雅黑" panose="020B0503020204020204" pitchFamily="34" charset="-122"/>
                        </a:rPr>
                        <a:t>10</a:t>
                      </a:r>
                    </a:p>
                  </a:txBody>
                  <a:tcPr marL="11170" marR="11170" marT="1117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altLang="zh-CN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微软雅黑" panose="020B0503020204020204" pitchFamily="34" charset="-122"/>
                        </a:rPr>
                        <a:t>10</a:t>
                      </a:r>
                    </a:p>
                  </a:txBody>
                  <a:tcPr marL="11170" marR="11170" marT="1117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altLang="zh-CN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微软雅黑" panose="020B0503020204020204" pitchFamily="34" charset="-122"/>
                        </a:rPr>
                        <a:t>Maxxis</a:t>
                      </a:r>
                    </a:p>
                  </a:txBody>
                  <a:tcPr marL="11170" marR="11170" marT="1117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altLang="zh-CN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微软雅黑" panose="020B0503020204020204" pitchFamily="34" charset="-122"/>
                        </a:rPr>
                        <a:t>Тайвань</a:t>
                      </a:r>
                    </a:p>
                  </a:txBody>
                  <a:tcPr marL="11170" marR="11170" marT="1117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altLang="zh-CN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微软雅黑" panose="020B0503020204020204" pitchFamily="34" charset="-122"/>
                        </a:rPr>
                        <a:t>3866,2</a:t>
                      </a:r>
                    </a:p>
                  </a:txBody>
                  <a:tcPr marL="11170" marR="11170" marT="1117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altLang="zh-CN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微软雅黑" panose="020B0503020204020204" pitchFamily="34" charset="-122"/>
                        </a:rPr>
                        <a:t>3788.7</a:t>
                      </a:r>
                    </a:p>
                  </a:txBody>
                  <a:tcPr marL="11170" marR="11170" marT="1117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877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altLang="zh-CN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微软雅黑" panose="020B0503020204020204" pitchFamily="34" charset="-122"/>
                        </a:rPr>
                        <a:t>11</a:t>
                      </a:r>
                    </a:p>
                  </a:txBody>
                  <a:tcPr marL="11170" marR="11170" marT="1117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altLang="zh-CN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微软雅黑" panose="020B0503020204020204" pitchFamily="34" charset="-122"/>
                        </a:rPr>
                        <a:t>11</a:t>
                      </a:r>
                    </a:p>
                  </a:txBody>
                  <a:tcPr marL="11170" marR="11170" marT="1117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altLang="zh-CN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微软雅黑" panose="020B0503020204020204" pitchFamily="34" charset="-122"/>
                        </a:rPr>
                        <a:t>Toyo</a:t>
                      </a:r>
                    </a:p>
                  </a:txBody>
                  <a:tcPr marL="11170" marR="11170" marT="1117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altLang="zh-CN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微软雅黑" panose="020B0503020204020204" pitchFamily="34" charset="-122"/>
                        </a:rPr>
                        <a:t>Япония</a:t>
                      </a:r>
                    </a:p>
                  </a:txBody>
                  <a:tcPr marL="11170" marR="11170" marT="1117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altLang="zh-CN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微软雅黑" panose="020B0503020204020204" pitchFamily="34" charset="-122"/>
                        </a:rPr>
                        <a:t>3226,6</a:t>
                      </a:r>
                    </a:p>
                  </a:txBody>
                  <a:tcPr marL="11170" marR="11170" marT="1117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altLang="zh-CN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微软雅黑" panose="020B0503020204020204" pitchFamily="34" charset="-122"/>
                        </a:rPr>
                        <a:t>2870,0</a:t>
                      </a:r>
                    </a:p>
                  </a:txBody>
                  <a:tcPr marL="11170" marR="11170" marT="1117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813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altLang="zh-CN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微软雅黑" panose="020B0503020204020204" pitchFamily="34" charset="-122"/>
                        </a:rPr>
                        <a:t>12</a:t>
                      </a:r>
                    </a:p>
                  </a:txBody>
                  <a:tcPr marL="11170" marR="11170" marT="1117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altLang="zh-CN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微软雅黑" panose="020B0503020204020204" pitchFamily="34" charset="-122"/>
                        </a:rPr>
                        <a:t>12</a:t>
                      </a:r>
                    </a:p>
                  </a:txBody>
                  <a:tcPr marL="11170" marR="11170" marT="1117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altLang="zh-CN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微软雅黑" panose="020B0503020204020204" pitchFamily="34" charset="-122"/>
                        </a:rPr>
                        <a:t>Giti</a:t>
                      </a:r>
                    </a:p>
                  </a:txBody>
                  <a:tcPr marL="11170" marR="11170" marT="1117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altLang="zh-CN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微软雅黑" panose="020B0503020204020204" pitchFamily="34" charset="-122"/>
                        </a:rPr>
                        <a:t>Сингапур</a:t>
                      </a:r>
                    </a:p>
                  </a:txBody>
                  <a:tcPr marL="11170" marR="11170" marT="1117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altLang="zh-CN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微软雅黑" panose="020B0503020204020204" pitchFamily="34" charset="-122"/>
                        </a:rPr>
                        <a:t>3040,0</a:t>
                      </a:r>
                    </a:p>
                  </a:txBody>
                  <a:tcPr marL="11170" marR="11170" marT="1117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altLang="zh-CN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微软雅黑" panose="020B0503020204020204" pitchFamily="34" charset="-122"/>
                        </a:rPr>
                        <a:t>2497,0</a:t>
                      </a:r>
                    </a:p>
                  </a:txBody>
                  <a:tcPr marL="11170" marR="11170" marT="1117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940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altLang="zh-CN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微软雅黑" panose="020B0503020204020204" pitchFamily="34" charset="-122"/>
                        </a:rPr>
                        <a:t>13</a:t>
                      </a:r>
                    </a:p>
                  </a:txBody>
                  <a:tcPr marL="11170" marR="11170" marT="1117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altLang="zh-CN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微软雅黑" panose="020B0503020204020204" pitchFamily="34" charset="-122"/>
                        </a:rPr>
                        <a:t>13</a:t>
                      </a:r>
                    </a:p>
                  </a:txBody>
                  <a:tcPr marL="11170" marR="11170" marT="1117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altLang="zh-CN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微软雅黑" panose="020B0503020204020204" pitchFamily="34" charset="-122"/>
                        </a:rPr>
                        <a:t>Linglong</a:t>
                      </a:r>
                    </a:p>
                  </a:txBody>
                  <a:tcPr marL="11170" marR="11170" marT="1117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altLang="zh-CN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微软雅黑" panose="020B0503020204020204" pitchFamily="34" charset="-122"/>
                        </a:rPr>
                        <a:t>Китай</a:t>
                      </a:r>
                    </a:p>
                  </a:txBody>
                  <a:tcPr marL="11170" marR="11170" marT="1117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altLang="zh-CN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微软雅黑" panose="020B0503020204020204" pitchFamily="34" charset="-122"/>
                        </a:rPr>
                        <a:t>2914,1</a:t>
                      </a:r>
                    </a:p>
                  </a:txBody>
                  <a:tcPr marL="11170" marR="11170" marT="1117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altLang="zh-CN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微软雅黑" panose="020B0503020204020204" pitchFamily="34" charset="-122"/>
                        </a:rPr>
                        <a:t>2753,8</a:t>
                      </a:r>
                    </a:p>
                  </a:txBody>
                  <a:tcPr marL="11170" marR="11170" marT="1117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877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altLang="zh-CN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微软雅黑" panose="020B0503020204020204" pitchFamily="34" charset="-122"/>
                        </a:rPr>
                        <a:t>14</a:t>
                      </a:r>
                    </a:p>
                  </a:txBody>
                  <a:tcPr marL="11170" marR="11170" marT="1117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altLang="zh-CN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微软雅黑" panose="020B0503020204020204" pitchFamily="34" charset="-122"/>
                        </a:rPr>
                        <a:t>15</a:t>
                      </a:r>
                    </a:p>
                  </a:txBody>
                  <a:tcPr marL="11170" marR="11170" marT="1117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altLang="zh-CN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微软雅黑" panose="020B0503020204020204" pitchFamily="34" charset="-122"/>
                        </a:rPr>
                        <a:t>Apollo</a:t>
                      </a:r>
                    </a:p>
                  </a:txBody>
                  <a:tcPr marL="11170" marR="11170" marT="1117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altLang="zh-CN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微软雅黑" panose="020B0503020204020204" pitchFamily="34" charset="-122"/>
                        </a:rPr>
                        <a:t>Индия</a:t>
                      </a:r>
                    </a:p>
                  </a:txBody>
                  <a:tcPr marL="11170" marR="11170" marT="1117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altLang="zh-CN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微软雅黑" panose="020B0503020204020204" pitchFamily="34" charset="-122"/>
                        </a:rPr>
                        <a:t>2723,0</a:t>
                      </a:r>
                    </a:p>
                  </a:txBody>
                  <a:tcPr marL="11170" marR="11170" marT="1117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altLang="zh-CN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微软雅黑" panose="020B0503020204020204" pitchFamily="34" charset="-122"/>
                        </a:rPr>
                        <a:t>2296,7</a:t>
                      </a:r>
                    </a:p>
                  </a:txBody>
                  <a:tcPr marL="11170" marR="11170" marT="1117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4025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altLang="zh-CN" sz="9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微软雅黑" panose="020B0503020204020204" pitchFamily="34" charset="-122"/>
                          <a:cs typeface="+mn-cs"/>
                        </a:rPr>
                        <a:t>15</a:t>
                      </a:r>
                    </a:p>
                  </a:txBody>
                  <a:tcPr marL="11170" marR="11170" marT="1117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altLang="zh-CN" sz="9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微软雅黑" panose="020B0503020204020204" pitchFamily="34" charset="-122"/>
                          <a:cs typeface="+mn-cs"/>
                        </a:rPr>
                        <a:t>17</a:t>
                      </a:r>
                    </a:p>
                  </a:txBody>
                  <a:tcPr marL="11170" marR="11170" marT="1117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altLang="zh-CN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微软雅黑" panose="020B0503020204020204" pitchFamily="34" charset="-122"/>
                        </a:rPr>
                        <a:t>Sailun</a:t>
                      </a:r>
                    </a:p>
                  </a:txBody>
                  <a:tcPr marL="11170" marR="11170" marT="1117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altLang="zh-CN" sz="9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微软雅黑" panose="020B0503020204020204" pitchFamily="34" charset="-122"/>
                          <a:cs typeface="+mn-cs"/>
                        </a:rPr>
                        <a:t>Китай</a:t>
                      </a:r>
                    </a:p>
                  </a:txBody>
                  <a:tcPr marL="11170" marR="11170" marT="1117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altLang="zh-CN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微软雅黑" panose="020B0503020204020204" pitchFamily="34" charset="-122"/>
                        </a:rPr>
                        <a:t>2661,2</a:t>
                      </a:r>
                    </a:p>
                  </a:txBody>
                  <a:tcPr marL="11170" marR="11170" marT="1117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altLang="zh-CN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微软雅黑" panose="020B0503020204020204" pitchFamily="34" charset="-122"/>
                        </a:rPr>
                        <a:t>2014,8</a:t>
                      </a:r>
                    </a:p>
                  </a:txBody>
                  <a:tcPr marL="11170" marR="11170" marT="1117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639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altLang="zh-CN" sz="9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微软雅黑" panose="020B0503020204020204" pitchFamily="34" charset="-122"/>
                          <a:cs typeface="+mn-cs"/>
                        </a:rPr>
                        <a:t>16</a:t>
                      </a:r>
                    </a:p>
                  </a:txBody>
                  <a:tcPr marL="11170" marR="11170" marT="1117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altLang="zh-CN" sz="9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微软雅黑" panose="020B0503020204020204" pitchFamily="34" charset="-122"/>
                          <a:cs typeface="+mn-cs"/>
                        </a:rPr>
                        <a:t>16</a:t>
                      </a:r>
                    </a:p>
                  </a:txBody>
                  <a:tcPr marL="11170" marR="11170" marT="1117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altLang="zh-CN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微软雅黑" panose="020B0503020204020204" pitchFamily="34" charset="-122"/>
                        </a:rPr>
                        <a:t>MRF</a:t>
                      </a:r>
                    </a:p>
                  </a:txBody>
                  <a:tcPr marL="11170" marR="11170" marT="1117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altLang="zh-CN" sz="9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微软雅黑" panose="020B0503020204020204" pitchFamily="34" charset="-122"/>
                          <a:cs typeface="+mn-cs"/>
                        </a:rPr>
                        <a:t>Индия</a:t>
                      </a:r>
                    </a:p>
                  </a:txBody>
                  <a:tcPr marL="11170" marR="11170" marT="1117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altLang="zh-CN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微软雅黑" panose="020B0503020204020204" pitchFamily="34" charset="-122"/>
                        </a:rPr>
                        <a:t>2476,2</a:t>
                      </a:r>
                    </a:p>
                  </a:txBody>
                  <a:tcPr marL="11170" marR="11170" marT="1117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altLang="zh-CN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微软雅黑" panose="020B0503020204020204" pitchFamily="34" charset="-122"/>
                        </a:rPr>
                        <a:t>2139,6</a:t>
                      </a:r>
                    </a:p>
                  </a:txBody>
                  <a:tcPr marL="11170" marR="11170" marT="1117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altLang="zh-CN" sz="9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微软雅黑" panose="020B0503020204020204" pitchFamily="34" charset="-122"/>
                          <a:cs typeface="+mn-cs"/>
                        </a:rPr>
                        <a:t>17</a:t>
                      </a:r>
                    </a:p>
                  </a:txBody>
                  <a:tcPr marL="11170" marR="11170" marT="1117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altLang="zh-CN" sz="9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微软雅黑" panose="020B0503020204020204" pitchFamily="34" charset="-122"/>
                          <a:cs typeface="+mn-cs"/>
                        </a:rPr>
                        <a:t>18</a:t>
                      </a:r>
                    </a:p>
                  </a:txBody>
                  <a:tcPr marL="11170" marR="11170" marT="1117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altLang="zh-CN" sz="9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微软雅黑" panose="020B0503020204020204" pitchFamily="34" charset="-122"/>
                          <a:cs typeface="+mn-cs"/>
                        </a:rPr>
                        <a:t>Kumho</a:t>
                      </a:r>
                    </a:p>
                  </a:txBody>
                  <a:tcPr marL="11170" marR="11170" marT="1117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altLang="zh-CN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微软雅黑" panose="020B0503020204020204" pitchFamily="34" charset="-122"/>
                        </a:rPr>
                        <a:t>Южная Корея</a:t>
                      </a:r>
                    </a:p>
                  </a:txBody>
                  <a:tcPr marL="11170" marR="11170" marT="1117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altLang="zh-CN" sz="9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微软雅黑" panose="020B0503020204020204" pitchFamily="34" charset="-122"/>
                          <a:cs typeface="+mn-cs"/>
                        </a:rPr>
                        <a:t>2273,8</a:t>
                      </a:r>
                    </a:p>
                  </a:txBody>
                  <a:tcPr marL="11170" marR="11170" marT="1117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altLang="zh-CN" sz="9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微软雅黑" panose="020B0503020204020204" pitchFamily="34" charset="-122"/>
                          <a:cs typeface="+mn-cs"/>
                        </a:rPr>
                        <a:t>1841,1</a:t>
                      </a:r>
                    </a:p>
                  </a:txBody>
                  <a:tcPr marL="11170" marR="11170" marT="1117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8135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altLang="zh-CN" sz="9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微软雅黑" panose="020B0503020204020204" pitchFamily="34" charset="-122"/>
                          <a:cs typeface="+mn-cs"/>
                        </a:rPr>
                        <a:t>18</a:t>
                      </a:r>
                    </a:p>
                  </a:txBody>
                  <a:tcPr marL="11170" marR="11170" marT="1117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altLang="zh-CN" sz="9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微软雅黑" panose="020B0503020204020204" pitchFamily="34" charset="-122"/>
                          <a:cs typeface="+mn-cs"/>
                        </a:rPr>
                        <a:t>20</a:t>
                      </a:r>
                    </a:p>
                  </a:txBody>
                  <a:tcPr marL="11170" marR="11170" marT="1117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altLang="zh-CN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微软雅黑" panose="020B0503020204020204" pitchFamily="34" charset="-122"/>
                        </a:rPr>
                        <a:t>Nexen</a:t>
                      </a:r>
                    </a:p>
                  </a:txBody>
                  <a:tcPr marL="11170" marR="11170" marT="1117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altLang="zh-CN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微软雅黑" panose="020B0503020204020204" pitchFamily="34" charset="-122"/>
                        </a:rPr>
                        <a:t>Южная Корея</a:t>
                      </a:r>
                    </a:p>
                  </a:txBody>
                  <a:tcPr marL="11170" marR="11170" marT="1117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altLang="zh-CN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微软雅黑" panose="020B0503020204020204" pitchFamily="34" charset="-122"/>
                        </a:rPr>
                        <a:t>1969,8</a:t>
                      </a:r>
                    </a:p>
                  </a:txBody>
                  <a:tcPr marL="11170" marR="11170" marT="1117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altLang="zh-CN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微软雅黑" panose="020B0503020204020204" pitchFamily="34" charset="-122"/>
                        </a:rPr>
                        <a:t>1403,9</a:t>
                      </a:r>
                    </a:p>
                  </a:txBody>
                  <a:tcPr marL="11170" marR="11170" marT="1117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877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altLang="zh-CN" sz="9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微软雅黑" panose="020B0503020204020204" pitchFamily="34" charset="-122"/>
                          <a:cs typeface="+mn-cs"/>
                        </a:rPr>
                        <a:t>19</a:t>
                      </a:r>
                    </a:p>
                  </a:txBody>
                  <a:tcPr marL="11170" marR="11170" marT="1117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altLang="zh-CN" sz="9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微软雅黑" panose="020B0503020204020204" pitchFamily="34" charset="-122"/>
                          <a:cs typeface="+mn-cs"/>
                        </a:rPr>
                        <a:t>19</a:t>
                      </a:r>
                    </a:p>
                  </a:txBody>
                  <a:tcPr marL="11170" marR="11170" marT="1117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altLang="zh-CN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微软雅黑" panose="020B0503020204020204" pitchFamily="34" charset="-122"/>
                        </a:rPr>
                        <a:t>Nokian</a:t>
                      </a:r>
                    </a:p>
                  </a:txBody>
                  <a:tcPr marL="11170" marR="11170" marT="1117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altLang="zh-CN" sz="9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微软雅黑" panose="020B0503020204020204" pitchFamily="34" charset="-122"/>
                          <a:cs typeface="+mn-cs"/>
                        </a:rPr>
                        <a:t>Финляндия</a:t>
                      </a:r>
                    </a:p>
                  </a:txBody>
                  <a:tcPr marL="11170" marR="11170" marT="1117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altLang="zh-CN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微软雅黑" panose="020B0503020204020204" pitchFamily="34" charset="-122"/>
                        </a:rPr>
                        <a:t>1925,0</a:t>
                      </a:r>
                    </a:p>
                  </a:txBody>
                  <a:tcPr marL="11170" marR="11170" marT="1117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altLang="zh-CN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微软雅黑" panose="020B0503020204020204" pitchFamily="34" charset="-122"/>
                        </a:rPr>
                        <a:t>1420,0</a:t>
                      </a:r>
                    </a:p>
                  </a:txBody>
                  <a:tcPr marL="11170" marR="11170" marT="1117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877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altLang="zh-CN" sz="9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微软雅黑" panose="020B0503020204020204" pitchFamily="34" charset="-122"/>
                          <a:cs typeface="+mn-cs"/>
                        </a:rPr>
                        <a:t>20</a:t>
                      </a:r>
                    </a:p>
                  </a:txBody>
                  <a:tcPr marL="11170" marR="11170" marT="1117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altLang="zh-CN" sz="9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微软雅黑" panose="020B0503020204020204" pitchFamily="34" charset="-122"/>
                          <a:cs typeface="+mn-cs"/>
                        </a:rPr>
                        <a:t>48</a:t>
                      </a:r>
                    </a:p>
                  </a:txBody>
                  <a:tcPr marL="11170" marR="11170" marT="1117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altLang="zh-CN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微软雅黑" panose="020B0503020204020204" pitchFamily="34" charset="-122"/>
                        </a:rPr>
                        <a:t>Barez</a:t>
                      </a:r>
                    </a:p>
                  </a:txBody>
                  <a:tcPr marL="11170" marR="11170" marT="1117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altLang="zh-CN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微软雅黑" panose="020B0503020204020204" pitchFamily="34" charset="-122"/>
                        </a:rPr>
                        <a:t>Иран</a:t>
                      </a:r>
                    </a:p>
                  </a:txBody>
                  <a:tcPr marL="11170" marR="11170" marT="1117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altLang="zh-CN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微软雅黑" panose="020B0503020204020204" pitchFamily="34" charset="-122"/>
                        </a:rPr>
                        <a:t>1692,0</a:t>
                      </a:r>
                    </a:p>
                  </a:txBody>
                  <a:tcPr marL="11170" marR="11170" marT="1117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altLang="zh-CN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微软雅黑" panose="020B0503020204020204" pitchFamily="34" charset="-122"/>
                        </a:rPr>
                        <a:t>1103,0</a:t>
                      </a:r>
                    </a:p>
                  </a:txBody>
                  <a:tcPr marL="11170" marR="11170" marT="1117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1" name="文本框 10"/>
          <p:cNvSpPr txBox="1"/>
          <p:nvPr/>
        </p:nvSpPr>
        <p:spPr>
          <a:xfrm>
            <a:off x="796756" y="461301"/>
            <a:ext cx="3713196" cy="707886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ru-RU" altLang="zh-CN" sz="4000" b="1" dirty="0">
                <a:solidFill>
                  <a:srgbClr val="ED6C00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+mn-lt"/>
              </a:rPr>
              <a:t>Рейтинг в Китае</a:t>
            </a:r>
            <a:endParaRPr lang="ru-RU" altLang="zh-CN" sz="4000" b="1" noProof="0" dirty="0">
              <a:ln>
                <a:noFill/>
              </a:ln>
              <a:solidFill>
                <a:srgbClr val="ED6C00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  <a:cs typeface="Calibri" panose="020F0502020204030204" pitchFamily="34" charset="0"/>
              <a:sym typeface="+mn-lt"/>
            </a:endParaRPr>
          </a:p>
        </p:txBody>
      </p:sp>
      <p:sp>
        <p:nvSpPr>
          <p:cNvPr id="20" name="文本框 10">
            <a:extLst>
              <a:ext uri="{FF2B5EF4-FFF2-40B4-BE49-F238E27FC236}">
                <a16:creationId xmlns:a16="http://schemas.microsoft.com/office/drawing/2014/main" id="{6286331C-C258-440C-B6D6-898C395BE02A}"/>
              </a:ext>
            </a:extLst>
          </p:cNvPr>
          <p:cNvSpPr txBox="1"/>
          <p:nvPr/>
        </p:nvSpPr>
        <p:spPr>
          <a:xfrm>
            <a:off x="847954" y="1353334"/>
            <a:ext cx="4724248" cy="501920"/>
          </a:xfrm>
          <a:prstGeom prst="rect">
            <a:avLst/>
          </a:prstGeom>
          <a:noFill/>
        </p:spPr>
        <p:txBody>
          <a:bodyPr wrap="square" lIns="87110" tIns="43555" rIns="87110" bIns="43555" rtlCol="0" anchor="t">
            <a:spAutoFit/>
          </a:bodyPr>
          <a:lstStyle/>
          <a:p>
            <a:r>
              <a:rPr lang="ru-RU" altLang="zh-CN" sz="1345" dirty="0"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Рейтинг предприятий Китая</a:t>
            </a:r>
            <a:br>
              <a:rPr lang="ru-RU" altLang="zh-CN" sz="1345" dirty="0"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</a:br>
            <a:r>
              <a:rPr lang="ru-RU" altLang="zh-CN" sz="1345" dirty="0"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по версии журнала China Rubber (2023 г.)</a:t>
            </a:r>
          </a:p>
        </p:txBody>
      </p:sp>
      <p:graphicFrame>
        <p:nvGraphicFramePr>
          <p:cNvPr id="21" name="表格 20">
            <a:extLst>
              <a:ext uri="{FF2B5EF4-FFF2-40B4-BE49-F238E27FC236}">
                <a16:creationId xmlns:a16="http://schemas.microsoft.com/office/drawing/2014/main" id="{85B2FD7D-332B-4F59-A9A9-FB51F9DDA1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8126839"/>
              </p:ext>
            </p:extLst>
          </p:nvPr>
        </p:nvGraphicFramePr>
        <p:xfrm>
          <a:off x="739168" y="2023806"/>
          <a:ext cx="4657091" cy="4159253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993312">
                  <a:extLst>
                    <a:ext uri="{9D8B030D-6E8A-4147-A177-3AD203B41FA5}">
                      <a16:colId xmlns:a16="http://schemas.microsoft.com/office/drawing/2014/main" val="2526390283"/>
                    </a:ext>
                  </a:extLst>
                </a:gridCol>
                <a:gridCol w="2111325">
                  <a:extLst>
                    <a:ext uri="{9D8B030D-6E8A-4147-A177-3AD203B41FA5}">
                      <a16:colId xmlns:a16="http://schemas.microsoft.com/office/drawing/2014/main" val="2842391995"/>
                    </a:ext>
                  </a:extLst>
                </a:gridCol>
                <a:gridCol w="1552454">
                  <a:extLst>
                    <a:ext uri="{9D8B030D-6E8A-4147-A177-3AD203B41FA5}">
                      <a16:colId xmlns:a16="http://schemas.microsoft.com/office/drawing/2014/main" val="911492660"/>
                    </a:ext>
                  </a:extLst>
                </a:gridCol>
              </a:tblGrid>
              <a:tr h="594179">
                <a:tc>
                  <a:txBody>
                    <a:bodyPr/>
                    <a:lstStyle/>
                    <a:p>
                      <a:pPr marL="0" algn="ctr" defTabSz="914381" rtl="0" eaLnBrk="1" fontAlgn="ctr" latinLnBrk="0" hangingPunct="1">
                        <a:buNone/>
                      </a:pPr>
                      <a:r>
                        <a:rPr lang="ru-RU" altLang="zh-CN" sz="1000" kern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Рейтинг </a:t>
                      </a:r>
                      <a:br>
                        <a:rPr lang="ru-RU" altLang="zh-CN" sz="1000" kern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ru-RU" altLang="zh-CN" sz="1000" kern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в 2023 г.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81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zh-CN" sz="1000" kern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Компания</a:t>
                      </a:r>
                      <a:endParaRPr lang="ru-RU" altLang="zh-CN" sz="1000" b="1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altLang="zh-CN" sz="1000" kern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Выручка </a:t>
                      </a:r>
                      <a:br>
                        <a:rPr lang="ru-RU" altLang="zh-CN" sz="1000" kern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ru-RU" altLang="zh-CN" sz="1000" kern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за 2022 г.</a:t>
                      </a:r>
                      <a:endParaRPr lang="ru-RU" altLang="zh-CN" sz="1000" b="1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3264698"/>
                  </a:ext>
                </a:extLst>
              </a:tr>
              <a:tr h="594179">
                <a:tc>
                  <a:txBody>
                    <a:bodyPr/>
                    <a:lstStyle/>
                    <a:p>
                      <a:pPr algn="ctr"/>
                      <a:r>
                        <a:rPr lang="ru-RU" altLang="zh-CN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  <a:endParaRPr lang="ru-RU" altLang="zh-CN" sz="10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zh-CN" sz="10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ZC Rubber</a:t>
                      </a:r>
                      <a:endParaRPr lang="ru-RU" altLang="zh-CN" sz="10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altLang="zh-CN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278,8</a:t>
                      </a:r>
                      <a:endParaRPr lang="ru-RU" altLang="zh-CN" sz="10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4426397"/>
                  </a:ext>
                </a:extLst>
              </a:tr>
              <a:tr h="594179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altLang="zh-CN" sz="2400" u="none" strike="noStrike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endParaRPr lang="ru-RU" altLang="zh-CN" sz="2400" b="1" i="0" u="none" strike="noStrike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微软雅黑" panose="020B0503020204020204" pitchFamily="34" charset="-122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rgbClr val="005BA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altLang="zh-CN" sz="2400" u="none" strike="noStrike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Sailun</a:t>
                      </a:r>
                      <a:endParaRPr lang="ru-RU" altLang="zh-CN" sz="2400" b="1" i="0" u="none" strike="noStrike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微软雅黑" panose="020B0503020204020204" pitchFamily="34" charset="-122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rgbClr val="005BA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altLang="zh-CN" sz="2400" u="none" strike="noStrike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209,1</a:t>
                      </a:r>
                      <a:endParaRPr lang="ru-RU" altLang="zh-CN" sz="2400" b="1" i="0" u="none" strike="noStrike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微软雅黑" panose="020B0503020204020204" pitchFamily="34" charset="-122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rgbClr val="005B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9348109"/>
                  </a:ext>
                </a:extLst>
              </a:tr>
              <a:tr h="594179">
                <a:tc>
                  <a:txBody>
                    <a:bodyPr/>
                    <a:lstStyle/>
                    <a:p>
                      <a:pPr algn="ctr"/>
                      <a:r>
                        <a:rPr lang="ru-RU" altLang="zh-CN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  <a:endParaRPr lang="ru-RU" altLang="zh-CN" sz="10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altLang="zh-CN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Ling Long</a:t>
                      </a:r>
                      <a:endParaRPr lang="ru-RU" altLang="zh-CN" sz="10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altLang="zh-CN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170,4</a:t>
                      </a:r>
                      <a:endParaRPr lang="ru-RU" altLang="zh-CN" sz="10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440566"/>
                  </a:ext>
                </a:extLst>
              </a:tr>
              <a:tr h="594179">
                <a:tc>
                  <a:txBody>
                    <a:bodyPr/>
                    <a:lstStyle/>
                    <a:p>
                      <a:pPr algn="ctr"/>
                      <a:r>
                        <a:rPr lang="ru-RU" altLang="zh-CN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  <a:endParaRPr lang="ru-RU" altLang="zh-CN" sz="10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altLang="zh-CN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GITI</a:t>
                      </a:r>
                      <a:endParaRPr lang="ru-RU" altLang="zh-CN" sz="10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altLang="zh-CN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122,6</a:t>
                      </a:r>
                      <a:endParaRPr lang="ru-RU" altLang="zh-CN" sz="10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8358679"/>
                  </a:ext>
                </a:extLst>
              </a:tr>
              <a:tr h="594179">
                <a:tc>
                  <a:txBody>
                    <a:bodyPr/>
                    <a:lstStyle/>
                    <a:p>
                      <a:pPr algn="ctr"/>
                      <a:r>
                        <a:rPr lang="ru-RU" altLang="zh-CN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</a:t>
                      </a:r>
                      <a:endParaRPr lang="ru-RU" altLang="zh-CN" sz="10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altLang="zh-CN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Triangle</a:t>
                      </a:r>
                      <a:endParaRPr lang="ru-RU" altLang="zh-CN" sz="10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altLang="zh-CN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90,5</a:t>
                      </a:r>
                      <a:endParaRPr lang="ru-RU" altLang="zh-CN" sz="10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9227533"/>
                  </a:ext>
                </a:extLst>
              </a:tr>
              <a:tr h="594179">
                <a:tc>
                  <a:txBody>
                    <a:bodyPr/>
                    <a:lstStyle/>
                    <a:p>
                      <a:pPr algn="ctr"/>
                      <a:r>
                        <a:rPr lang="ru-RU" altLang="zh-CN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</a:t>
                      </a:r>
                      <a:endParaRPr lang="ru-RU" altLang="zh-CN" sz="10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altLang="zh-CN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Double Coin</a:t>
                      </a:r>
                      <a:endParaRPr lang="ru-RU" altLang="zh-CN" sz="10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altLang="zh-CN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86,7</a:t>
                      </a:r>
                      <a:endParaRPr lang="ru-RU" altLang="zh-CN" sz="10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9316519"/>
                  </a:ext>
                </a:extLst>
              </a:tr>
            </a:tbl>
          </a:graphicData>
        </a:graphic>
      </p:graphicFrame>
      <p:sp>
        <p:nvSpPr>
          <p:cNvPr id="22" name="矩形 21">
            <a:extLst>
              <a:ext uri="{FF2B5EF4-FFF2-40B4-BE49-F238E27FC236}">
                <a16:creationId xmlns:a16="http://schemas.microsoft.com/office/drawing/2014/main" id="{98D003EC-ABC8-477E-BD1E-497CC6027894}"/>
              </a:ext>
            </a:extLst>
          </p:cNvPr>
          <p:cNvSpPr/>
          <p:nvPr/>
        </p:nvSpPr>
        <p:spPr>
          <a:xfrm>
            <a:off x="756921" y="6368927"/>
            <a:ext cx="2018084" cy="226460"/>
          </a:xfrm>
          <a:prstGeom prst="rect">
            <a:avLst/>
          </a:prstGeom>
          <a:noFill/>
        </p:spPr>
        <p:txBody>
          <a:bodyPr wrap="square" lIns="87110" tIns="43555" rIns="87110" bIns="43555" rtlCol="0" anchor="t">
            <a:spAutoFit/>
          </a:bodyPr>
          <a:lstStyle/>
          <a:p>
            <a:r>
              <a:rPr lang="ru-RU" altLang="zh-CN" sz="900" dirty="0"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Единица: 100 млн юаней.</a:t>
            </a:r>
          </a:p>
        </p:txBody>
      </p:sp>
    </p:spTree>
    <p:extLst>
      <p:ext uri="{BB962C8B-B14F-4D97-AF65-F5344CB8AC3E}">
        <p14:creationId xmlns:p14="http://schemas.microsoft.com/office/powerpoint/2010/main" val="3630848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5634990" y="-1270"/>
            <a:ext cx="6559550" cy="685927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</a:schemeClr>
              </a:gs>
              <a:gs pos="41000">
                <a:srgbClr val="005BAC"/>
              </a:gs>
              <a:gs pos="100000">
                <a:srgbClr val="005BAC"/>
              </a:gs>
            </a:gsLst>
            <a:lin ang="1350000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24890">
              <a:defRPr/>
            </a:pPr>
            <a:endParaRPr lang="ru-RU" altLang="zh-CN" sz="2015" dirty="0">
              <a:noFill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834387" y="2562225"/>
            <a:ext cx="4625380" cy="4589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49325">
              <a:lnSpc>
                <a:spcPct val="150000"/>
              </a:lnSpc>
            </a:pPr>
            <a:r>
              <a:rPr lang="ru-RU" altLang="zh-CN" b="1" dirty="0">
                <a:solidFill>
                  <a:schemeClr val="tx1"/>
                </a:solidFill>
                <a:latin typeface="+mj-lt"/>
                <a:ea typeface="微软雅黑" panose="020B0503020204020204" pitchFamily="34" charset="-122"/>
                <a:cs typeface="微软雅黑" panose="020B0503020204020204" pitchFamily="34" charset="-122"/>
              </a:rPr>
              <a:t>Производить превосходные шины</a:t>
            </a:r>
          </a:p>
        </p:txBody>
      </p:sp>
      <p:sp>
        <p:nvSpPr>
          <p:cNvPr id="28" name="文本框 66"/>
          <p:cNvSpPr txBox="1">
            <a:spLocks noChangeArrowheads="1"/>
          </p:cNvSpPr>
          <p:nvPr/>
        </p:nvSpPr>
        <p:spPr bwMode="auto">
          <a:xfrm>
            <a:off x="831616" y="3207463"/>
            <a:ext cx="4344121" cy="3093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defTabSz="914400">
              <a:lnSpc>
                <a:spcPct val="150000"/>
              </a:lnSpc>
              <a:defRPr sz="1050">
                <a:solidFill>
                  <a:srgbClr val="7F7F7F">
                    <a:lumMod val="75000"/>
                  </a:srgbClr>
                </a:solidFill>
                <a:cs typeface="+mn-ea"/>
              </a:defRPr>
            </a:lvl1pPr>
          </a:lstStyle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chemeClr val="tx1"/>
                </a:solidFill>
                <a:sym typeface="Arial" panose="020B0604020202020204" pitchFamily="34" charset="0"/>
              </a:rPr>
              <a:t>Обязательства Sailun перед клиентами и обществом.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chemeClr val="tx1"/>
                </a:solidFill>
                <a:sym typeface="Arial" panose="020B0604020202020204" pitchFamily="34" charset="0"/>
              </a:rPr>
              <a:t>Важнейший принцип, которым руководствуются и которого придерживаются все сотрудники Sailun.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chemeClr val="tx1"/>
                </a:solidFill>
                <a:sym typeface="Arial" panose="020B0604020202020204" pitchFamily="34" charset="0"/>
              </a:rPr>
              <a:t>Создание ценности для клиентов и устойчивой прибыли, помощь обществу и вклад в его развитие.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chemeClr val="tx1"/>
                </a:solidFill>
                <a:sym typeface="Arial" panose="020B0604020202020204" pitchFamily="34" charset="0"/>
              </a:rPr>
              <a:t>В основе миссии Sailun — фокус на технологии производства шин, разработках, оказании отраслевых услуг, постоянном предоставлении отличных продуктов и превосходного сервиса, приносящих пользу клиентам и обществ, то есть на всем, что обеспечит людям свободное, безопасное и экономичное передвижение.</a:t>
            </a:r>
          </a:p>
        </p:txBody>
      </p:sp>
      <p:sp>
        <p:nvSpPr>
          <p:cNvPr id="3" name="文本框 66"/>
          <p:cNvSpPr txBox="1">
            <a:spLocks noChangeArrowheads="1"/>
          </p:cNvSpPr>
          <p:nvPr/>
        </p:nvSpPr>
        <p:spPr bwMode="auto">
          <a:xfrm>
            <a:off x="6228715" y="4113441"/>
            <a:ext cx="5623547" cy="20923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defTabSz="914400">
              <a:lnSpc>
                <a:spcPct val="150000"/>
              </a:lnSpc>
              <a:defRPr sz="1050">
                <a:solidFill>
                  <a:srgbClr val="7F7F7F">
                    <a:lumMod val="75000"/>
                  </a:srgbClr>
                </a:solidFill>
                <a:cs typeface="+mn-ea"/>
              </a:defRPr>
            </a:lvl1pPr>
          </a:lstStyle>
          <a:p>
            <a:pPr indent="0">
              <a:buNone/>
            </a:pPr>
            <a:r>
              <a:rPr lang="ru-RU" sz="1100" dirty="0">
                <a:solidFill>
                  <a:schemeClr val="bg1"/>
                </a:solidFill>
                <a:sym typeface="Arial" panose="020B0604020202020204" pitchFamily="34" charset="0"/>
              </a:rPr>
              <a:t>Благодаря принятию различных мер, в числе которых совершенствование внутреннего менеджмента, усиление фундаментальных исследований и оптимизация распределения ресурсов, к 2025 году Sailun планирует достичь технологической автономности, реализовать интеллектуальное производство и осуществить интернационализацию бренда. Продукты высочайшего качества, маркетинговые мероприятия и конкурентоспособность позволят Группе войти в ряды международных брендов — поставщиков уровня 1 и стать всемирно уважаемой, надежной и влиятельной шинной компанией.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6228715" y="2747010"/>
            <a:ext cx="5963285" cy="126188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ru-RU" altLang="zh-CN" sz="1200" dirty="0">
                <a:solidFill>
                  <a:schemeClr val="bg1"/>
                </a:solidFill>
              </a:rPr>
              <a:t>Достижения к 2025 году</a:t>
            </a:r>
          </a:p>
          <a:p>
            <a:r>
              <a:rPr lang="ru-RU" altLang="zh-CN" sz="1600" b="1" dirty="0">
                <a:solidFill>
                  <a:schemeClr val="bg1"/>
                </a:solidFill>
              </a:rPr>
              <a:t>Технологическая автономность, интеллектуальное производство и интернационализация бренда,</a:t>
            </a:r>
          </a:p>
          <a:p>
            <a:pPr algn="l">
              <a:buClrTx/>
              <a:buSzTx/>
              <a:buFontTx/>
            </a:pPr>
            <a:r>
              <a:rPr lang="ru-RU" altLang="zh-CN" sz="1600" b="1" dirty="0">
                <a:solidFill>
                  <a:schemeClr val="bg1"/>
                </a:solidFill>
              </a:rPr>
              <a:t>чтобы стать глобальной влиятельной шинной компанией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228087" y="628015"/>
            <a:ext cx="2540000" cy="13220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ru-RU" sz="4000" dirty="0">
                <a:effectLst/>
                <a:latin typeface="Arial" panose="020B0604020202020204" pitchFamily="34" charset="0"/>
                <a:ea typeface="Yu Mincho" panose="02020400000000000000" pitchFamily="18" charset="-128"/>
              </a:rPr>
              <a:t>Наша миссия</a:t>
            </a:r>
            <a:endParaRPr lang="ru-RU" altLang="zh-CN" sz="4000" dirty="0">
              <a:latin typeface="+mj-lt"/>
              <a:cs typeface="Calibri" panose="020F050202020403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702425" y="628015"/>
            <a:ext cx="2540000" cy="13220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l">
              <a:buClrTx/>
              <a:buSzTx/>
              <a:buFontTx/>
            </a:pPr>
            <a:r>
              <a:rPr lang="ru-RU" sz="40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Yu Mincho" panose="02020400000000000000" pitchFamily="18" charset="-128"/>
              </a:rPr>
              <a:t>Наше видение</a:t>
            </a:r>
            <a:endParaRPr lang="ru-RU" altLang="zh-CN" sz="4000" dirty="0">
              <a:solidFill>
                <a:schemeClr val="bg1"/>
              </a:solidFill>
              <a:latin typeface="+mj-lt"/>
              <a:sym typeface="+mn-ea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927097" y="812800"/>
            <a:ext cx="177800" cy="952500"/>
          </a:xfrm>
          <a:prstGeom prst="rect">
            <a:avLst/>
          </a:prstGeom>
          <a:solidFill>
            <a:srgbClr val="ED6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zh-CN" dirty="0"/>
          </a:p>
        </p:txBody>
      </p:sp>
      <p:sp>
        <p:nvSpPr>
          <p:cNvPr id="10" name="矩形 9"/>
          <p:cNvSpPr/>
          <p:nvPr/>
        </p:nvSpPr>
        <p:spPr>
          <a:xfrm>
            <a:off x="6388100" y="812800"/>
            <a:ext cx="177800" cy="952500"/>
          </a:xfrm>
          <a:prstGeom prst="rect">
            <a:avLst/>
          </a:prstGeom>
          <a:solidFill>
            <a:srgbClr val="ED6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zh-CN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0к 3"/>
          <p:cNvSpPr/>
          <p:nvPr/>
        </p:nvSpPr>
        <p:spPr>
          <a:xfrm>
            <a:off x="10198100" y="0"/>
            <a:ext cx="2003425" cy="6857365"/>
          </a:xfrm>
          <a:prstGeom prst="rect">
            <a:avLst/>
          </a:prstGeom>
          <a:solidFill>
            <a:srgbClr val="005B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lnSpc>
                <a:spcPct val="150000"/>
              </a:lnSpc>
            </a:pPr>
            <a:endParaRPr lang="ru-RU" sz="10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文本框 66"/>
          <p:cNvSpPr txBox="1">
            <a:spLocks noChangeArrowheads="1"/>
          </p:cNvSpPr>
          <p:nvPr/>
        </p:nvSpPr>
        <p:spPr bwMode="auto">
          <a:xfrm>
            <a:off x="786176" y="1911647"/>
            <a:ext cx="4139578" cy="50098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defTabSz="914400">
              <a:lnSpc>
                <a:spcPct val="150000"/>
              </a:lnSpc>
              <a:defRPr sz="1050">
                <a:solidFill>
                  <a:srgbClr val="7F7F7F">
                    <a:lumMod val="75000"/>
                  </a:srgbClr>
                </a:solidFill>
                <a:cs typeface="+mn-ea"/>
              </a:defRPr>
            </a:lvl1pPr>
          </a:lstStyle>
          <a:p>
            <a:pPr indent="0">
              <a:spcAft>
                <a:spcPts val="600"/>
              </a:spcAft>
              <a:buNone/>
            </a:pPr>
            <a:r>
              <a:rPr lang="ru-RU" sz="1100" dirty="0">
                <a:solidFill>
                  <a:schemeClr val="tx1"/>
                </a:solidFill>
                <a:sym typeface="Arial" panose="020B0604020202020204" pitchFamily="34" charset="0"/>
              </a:rPr>
              <a:t>Доверие означает уверенность, уважение и выбор в качестве партнера. Доверие — это ответственность; только если вы оправдаете ожидания, вам можно доверять.</a:t>
            </a:r>
          </a:p>
          <a:p>
            <a:pPr marL="228600" indent="-228600">
              <a:spcAft>
                <a:spcPts val="600"/>
              </a:spcAft>
              <a:buAutoNum type="arabicParenBoth"/>
            </a:pPr>
            <a:r>
              <a:rPr lang="ru-RU" dirty="0">
                <a:solidFill>
                  <a:schemeClr val="tx1"/>
                </a:solidFill>
                <a:sym typeface="Arial" panose="020B0604020202020204" pitchFamily="34" charset="0"/>
              </a:rPr>
              <a:t>Доверие к общему делу: принимать корпоративную культуру и направление стратегического развития Sailun, выполнять должностные обязанности и быть готовым расти вместе с Sailun, разделять с компанией успехи и неудачи.</a:t>
            </a:r>
          </a:p>
          <a:p>
            <a:pPr marL="228600" indent="-228600">
              <a:spcAft>
                <a:spcPts val="600"/>
              </a:spcAft>
              <a:buAutoNum type="arabicParenBoth"/>
            </a:pPr>
            <a:r>
              <a:rPr lang="ru-RU" dirty="0">
                <a:solidFill>
                  <a:schemeClr val="tx1"/>
                </a:solidFill>
                <a:sym typeface="Arial" panose="020B0604020202020204" pitchFamily="34" charset="0"/>
              </a:rPr>
              <a:t>Доверие к команде: быть готовым доверять коллегам больше, чем себе, прийти на помощь, подставить плечо, разделить риски и поводы для гордости.</a:t>
            </a:r>
          </a:p>
          <a:p>
            <a:pPr marL="228600" indent="-228600">
              <a:spcAft>
                <a:spcPts val="600"/>
              </a:spcAft>
              <a:buAutoNum type="arabicParenBoth"/>
            </a:pPr>
            <a:r>
              <a:rPr lang="ru-RU" dirty="0">
                <a:solidFill>
                  <a:schemeClr val="tx1"/>
                </a:solidFill>
                <a:sym typeface="Arial" panose="020B0604020202020204" pitchFamily="34" charset="0"/>
              </a:rPr>
              <a:t>Доверие к сотрудникам: не недооценивать потенциал развития каждого сотрудника, придавать значение росту каждого сотрудника, предоставлять право принятия решений и стимулировать творческий потенциал сотрудников.</a:t>
            </a:r>
          </a:p>
          <a:p>
            <a:pPr marL="228600" indent="-228600">
              <a:spcAft>
                <a:spcPts val="600"/>
              </a:spcAft>
              <a:buAutoNum type="arabicParenBoth"/>
            </a:pPr>
            <a:r>
              <a:rPr lang="ru-RU" dirty="0">
                <a:solidFill>
                  <a:schemeClr val="tx1"/>
                </a:solidFill>
                <a:sym typeface="Arial" panose="020B0604020202020204" pitchFamily="34" charset="0"/>
              </a:rPr>
              <a:t>Доверие к партнерам; уметь доверять друг другу и проявлять искренность при сотрудничестве для долгосрочного развития.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1252220" y="1317287"/>
            <a:ext cx="2540000" cy="4001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ru-RU" altLang="zh-CN" sz="2000" b="1" dirty="0"/>
              <a:t>Доверие</a:t>
            </a:r>
          </a:p>
        </p:txBody>
      </p:sp>
      <p:sp>
        <p:nvSpPr>
          <p:cNvPr id="4" name="文本框 66"/>
          <p:cNvSpPr txBox="1">
            <a:spLocks noChangeArrowheads="1"/>
          </p:cNvSpPr>
          <p:nvPr/>
        </p:nvSpPr>
        <p:spPr bwMode="auto">
          <a:xfrm>
            <a:off x="5031254" y="1911647"/>
            <a:ext cx="3649687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defTabSz="914400">
              <a:lnSpc>
                <a:spcPct val="150000"/>
              </a:lnSpc>
              <a:defRPr sz="1050">
                <a:solidFill>
                  <a:srgbClr val="7F7F7F">
                    <a:lumMod val="75000"/>
                  </a:srgbClr>
                </a:solidFill>
                <a:cs typeface="+mn-ea"/>
              </a:defRPr>
            </a:lvl1pPr>
          </a:lstStyle>
          <a:p>
            <a:pPr indent="0">
              <a:spcAft>
                <a:spcPts val="600"/>
              </a:spcAft>
              <a:buNone/>
            </a:pPr>
            <a:r>
              <a:rPr lang="ru-RU" sz="1100" dirty="0">
                <a:solidFill>
                  <a:schemeClr val="tx1"/>
                </a:solidFill>
                <a:sym typeface="Arial" panose="020B0604020202020204" pitchFamily="34" charset="0"/>
              </a:rPr>
              <a:t>Уважение — это своего рода самовоспитание, которое проявляется при общении с людьми; оно основано на понимании природы человека и законов природы и благоговении перед ними.</a:t>
            </a:r>
          </a:p>
          <a:p>
            <a:pPr marL="228600" indent="-228600">
              <a:spcAft>
                <a:spcPts val="600"/>
              </a:spcAft>
              <a:buAutoNum type="arabicParenBoth"/>
            </a:pPr>
            <a:r>
              <a:rPr lang="ru-RU" sz="1100" dirty="0">
                <a:solidFill>
                  <a:schemeClr val="tx1"/>
                </a:solidFill>
                <a:sym typeface="Arial" panose="020B0604020202020204" pitchFamily="34" charset="0"/>
              </a:rPr>
              <a:t>Уважение к себе: быть добрым, верным своему слову, демонстрировать это на практике.</a:t>
            </a:r>
          </a:p>
          <a:p>
            <a:pPr marL="228600" indent="-228600">
              <a:spcAft>
                <a:spcPts val="600"/>
              </a:spcAft>
              <a:buAutoNum type="arabicParenBoth"/>
            </a:pPr>
            <a:r>
              <a:rPr lang="ru-RU" sz="1100" dirty="0">
                <a:solidFill>
                  <a:schemeClr val="tx1"/>
                </a:solidFill>
                <a:sym typeface="Arial" panose="020B0604020202020204" pitchFamily="34" charset="0"/>
              </a:rPr>
              <a:t>Уважение к другим: проявлять искренность, великодушие, вежливость, скромность, открытость и терпимость.</a:t>
            </a:r>
          </a:p>
          <a:p>
            <a:pPr marL="228600" indent="-228600">
              <a:spcAft>
                <a:spcPts val="600"/>
              </a:spcAft>
              <a:buAutoNum type="arabicParenBoth"/>
            </a:pPr>
            <a:r>
              <a:rPr lang="ru-RU" sz="1100" dirty="0">
                <a:solidFill>
                  <a:schemeClr val="tx1"/>
                </a:solidFill>
                <a:sym typeface="Arial" panose="020B0604020202020204" pitchFamily="34" charset="0"/>
              </a:rPr>
              <a:t>Уважение рынка: соблюдать правила, повышать качество и создавать ценность.</a:t>
            </a:r>
          </a:p>
          <a:p>
            <a:pPr marL="228600" indent="-228600">
              <a:spcAft>
                <a:spcPts val="600"/>
              </a:spcAft>
              <a:buAutoNum type="arabicParenBoth"/>
            </a:pPr>
            <a:r>
              <a:rPr lang="ru-RU" sz="1100" dirty="0">
                <a:solidFill>
                  <a:schemeClr val="tx1"/>
                </a:solidFill>
                <a:sym typeface="Arial" panose="020B0604020202020204" pitchFamily="34" charset="0"/>
              </a:rPr>
              <a:t>Уважение закона: понимать природу человека, уважать и следовать трендам.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5443522" y="1317287"/>
            <a:ext cx="2741690" cy="4001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ru-RU" altLang="zh-CN" sz="2000" b="1" dirty="0"/>
              <a:t>Уважение</a:t>
            </a:r>
          </a:p>
        </p:txBody>
      </p:sp>
      <p:sp>
        <p:nvSpPr>
          <p:cNvPr id="12" name="椭圆 11"/>
          <p:cNvSpPr/>
          <p:nvPr/>
        </p:nvSpPr>
        <p:spPr>
          <a:xfrm>
            <a:off x="885825" y="1358562"/>
            <a:ext cx="285750" cy="285750"/>
          </a:xfrm>
          <a:prstGeom prst="ellipse">
            <a:avLst/>
          </a:prstGeom>
          <a:solidFill>
            <a:srgbClr val="ED6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zh-CN" dirty="0"/>
              <a:t>1</a:t>
            </a:r>
          </a:p>
        </p:txBody>
      </p:sp>
      <p:sp>
        <p:nvSpPr>
          <p:cNvPr id="13" name="椭圆 12"/>
          <p:cNvSpPr/>
          <p:nvPr/>
        </p:nvSpPr>
        <p:spPr>
          <a:xfrm>
            <a:off x="5113322" y="1358562"/>
            <a:ext cx="285750" cy="285750"/>
          </a:xfrm>
          <a:prstGeom prst="ellipse">
            <a:avLst/>
          </a:prstGeom>
          <a:solidFill>
            <a:srgbClr val="ED6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zh-CN" dirty="0"/>
              <a:t>2</a:t>
            </a:r>
          </a:p>
        </p:txBody>
      </p:sp>
      <p:grpSp>
        <p:nvGrpSpPr>
          <p:cNvPr id="16" name="组合 15"/>
          <p:cNvGrpSpPr/>
          <p:nvPr/>
        </p:nvGrpSpPr>
        <p:grpSpPr>
          <a:xfrm>
            <a:off x="8992235" y="635"/>
            <a:ext cx="2333625" cy="6856730"/>
            <a:chOff x="14559" y="0"/>
            <a:chExt cx="3700" cy="10870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 rotWithShape="1">
            <a:blip r:embed="rId3"/>
            <a:srcRect r="591" b="4657"/>
            <a:stretch>
              <a:fillRect/>
            </a:stretch>
          </p:blipFill>
          <p:spPr>
            <a:xfrm>
              <a:off x="14559" y="3430"/>
              <a:ext cx="3623" cy="1702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9" name="图片 38"/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25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p:blipFill>
          <p:spPr>
            <a:xfrm>
              <a:off x="14575" y="0"/>
              <a:ext cx="3590" cy="343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4575" y="5132"/>
              <a:ext cx="3683" cy="2202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 rotWithShape="1">
            <a:blip r:embed="rId7" cstate="screen"/>
            <a:srcRect/>
            <a:stretch>
              <a:fillRect/>
            </a:stretch>
          </p:blipFill>
          <p:spPr>
            <a:xfrm>
              <a:off x="14575" y="7334"/>
              <a:ext cx="3684" cy="353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" name="文本框 5"/>
          <p:cNvSpPr txBox="1"/>
          <p:nvPr/>
        </p:nvSpPr>
        <p:spPr>
          <a:xfrm>
            <a:off x="755650" y="434975"/>
            <a:ext cx="5384166" cy="707886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marL="0" marR="0" lvl="0" indent="0" algn="l" defTabSz="949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altLang="zh-CN" sz="4000" b="1" dirty="0">
                <a:latin typeface="+mj-lt"/>
                <a:cs typeface="Arial" panose="020B0604020202020204" pitchFamily="34" charset="0"/>
                <a:sym typeface="+mn-ea"/>
              </a:rPr>
              <a:t>Ключевые ценности</a:t>
            </a:r>
            <a:endParaRPr lang="ru-RU" altLang="zh-CN" sz="4000" b="1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0к 3"/>
          <p:cNvSpPr/>
          <p:nvPr/>
        </p:nvSpPr>
        <p:spPr>
          <a:xfrm>
            <a:off x="635" y="3478850"/>
            <a:ext cx="12191365" cy="3455670"/>
          </a:xfrm>
          <a:prstGeom prst="rect">
            <a:avLst/>
          </a:prstGeom>
          <a:solidFill>
            <a:srgbClr val="005B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lnSpc>
                <a:spcPct val="150000"/>
              </a:lnSpc>
            </a:pPr>
            <a:endParaRPr lang="ru-RU" sz="10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864454" y="1155787"/>
            <a:ext cx="339112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49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altLang="zh-CN" sz="2800" b="1" dirty="0">
                <a:latin typeface="+mj-lt"/>
                <a:cs typeface="Arial" panose="020B0604020202020204" pitchFamily="34" charset="0"/>
              </a:rPr>
              <a:t>Социальная ответственность</a:t>
            </a:r>
          </a:p>
        </p:txBody>
      </p:sp>
      <p:sp>
        <p:nvSpPr>
          <p:cNvPr id="3" name="文本框 66"/>
          <p:cNvSpPr txBox="1">
            <a:spLocks noChangeArrowheads="1"/>
          </p:cNvSpPr>
          <p:nvPr/>
        </p:nvSpPr>
        <p:spPr bwMode="auto">
          <a:xfrm>
            <a:off x="5255582" y="836640"/>
            <a:ext cx="5761606" cy="172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defTabSz="914400">
              <a:lnSpc>
                <a:spcPct val="150000"/>
              </a:lnSpc>
              <a:defRPr sz="1050">
                <a:solidFill>
                  <a:srgbClr val="7F7F7F">
                    <a:lumMod val="75000"/>
                  </a:srgbClr>
                </a:solidFill>
                <a:cs typeface="+mn-ea"/>
              </a:defRPr>
            </a:lvl1pPr>
          </a:lstStyle>
          <a:p>
            <a:pPr indent="0">
              <a:buNone/>
            </a:pPr>
            <a:r>
              <a:rPr lang="ru-RU" sz="1200" dirty="0">
                <a:solidFill>
                  <a:schemeClr val="tx1"/>
                </a:solidFill>
                <a:sym typeface="Arial" panose="020B0604020202020204" pitchFamily="34" charset="0"/>
              </a:rPr>
              <a:t>Будучи социально ответственной организацией, Группа Sailun всегда серьезно подходила к выполнению своих обязательств, обеспечивая при этом стабильную работу и быстрое развитие. Sailun продолжит активно следовать своим обязательствам, используя для этого достижения технологического прогресса и реализуя мероприятия, направленные на обеспечение общественного благосостояния в будущем.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1868835" y="2672940"/>
            <a:ext cx="8878415" cy="3619842"/>
            <a:chOff x="779075" y="2556644"/>
            <a:chExt cx="7799305" cy="3179875"/>
          </a:xfrm>
        </p:grpSpPr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9075" y="2556644"/>
              <a:ext cx="2477808" cy="1529505"/>
            </a:xfrm>
            <a:prstGeom prst="rect">
              <a:avLst/>
            </a:prstGeom>
          </p:spPr>
        </p:pic>
        <p:pic>
          <p:nvPicPr>
            <p:cNvPr id="17" name="图片 16" descr="微信图片_2020021014083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32379" y="4152369"/>
              <a:ext cx="2486340" cy="1584150"/>
            </a:xfrm>
            <a:prstGeom prst="rect">
              <a:avLst/>
            </a:prstGeom>
          </p:spPr>
        </p:pic>
        <p:pic>
          <p:nvPicPr>
            <p:cNvPr id="18" name="Picture 4"/>
            <p:cNvPicPr>
              <a:picLocks noChangeAspect="1" noChangeArrowheads="1"/>
            </p:cNvPicPr>
            <p:nvPr/>
          </p:nvPicPr>
          <p:blipFill rotWithShape="1">
            <a:blip r:embed="rId5" cstate="email"/>
            <a:srcRect/>
            <a:stretch>
              <a:fillRect/>
            </a:stretch>
          </p:blipFill>
          <p:spPr bwMode="auto">
            <a:xfrm>
              <a:off x="3432378" y="2556644"/>
              <a:ext cx="2482072" cy="15401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矩形 19"/>
            <p:cNvSpPr/>
            <p:nvPr/>
          </p:nvSpPr>
          <p:spPr>
            <a:xfrm>
              <a:off x="3432379" y="3910618"/>
              <a:ext cx="2486340" cy="17873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ru-RU" sz="8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世界儿童抗癌基金</a:t>
              </a:r>
              <a:r>
                <a:rPr lang="ru-RU" altLang="zh-CN" sz="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-</a:t>
              </a:r>
              <a:r>
                <a:rPr lang="zh-CN" altLang="ru-RU" sz="8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赛轮中国捐助现场</a:t>
              </a:r>
              <a:endParaRPr lang="ru-RU" altLang="zh-CN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6" cstate="email"/>
            <a:stretch>
              <a:fillRect/>
            </a:stretch>
          </p:blipFill>
          <p:spPr>
            <a:xfrm>
              <a:off x="6092573" y="2556646"/>
              <a:ext cx="2485807" cy="1540190"/>
            </a:xfrm>
            <a:prstGeom prst="rect">
              <a:avLst/>
            </a:prstGeom>
          </p:spPr>
        </p:pic>
        <p:sp>
          <p:nvSpPr>
            <p:cNvPr id="22" name="矩形 21"/>
            <p:cNvSpPr/>
            <p:nvPr/>
          </p:nvSpPr>
          <p:spPr>
            <a:xfrm>
              <a:off x="6092573" y="3919519"/>
              <a:ext cx="2485807" cy="17820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ru-RU" sz="8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赛轮捐助青岛科技大学</a:t>
              </a:r>
              <a:r>
                <a:rPr lang="ru-RU" altLang="zh-CN" sz="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2000</a:t>
              </a:r>
              <a:r>
                <a:rPr lang="zh-CN" altLang="ru-RU" sz="8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万元助其发展</a:t>
              </a:r>
              <a:endParaRPr lang="ru-RU" altLang="zh-CN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7" cstate="email"/>
            <a:stretch>
              <a:fillRect/>
            </a:stretch>
          </p:blipFill>
          <p:spPr>
            <a:xfrm>
              <a:off x="6092573" y="4152369"/>
              <a:ext cx="2485807" cy="1584150"/>
            </a:xfrm>
            <a:prstGeom prst="rect">
              <a:avLst/>
            </a:prstGeom>
          </p:spPr>
        </p:pic>
        <p:sp>
          <p:nvSpPr>
            <p:cNvPr id="24" name="矩形 23"/>
            <p:cNvSpPr/>
            <p:nvPr/>
          </p:nvSpPr>
          <p:spPr>
            <a:xfrm>
              <a:off x="3432378" y="5558485"/>
              <a:ext cx="2482072" cy="1696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ru-RU" sz="80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sym typeface="+mn-ea"/>
                </a:rPr>
                <a:t>赛轮集团通过青岛市红十字会捐款抗击新冠肺炎</a:t>
              </a:r>
              <a:endParaRPr lang="zh-CN" altLang="ru-RU" sz="8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endParaRPr>
            </a:p>
          </p:txBody>
        </p:sp>
        <p:pic>
          <p:nvPicPr>
            <p:cNvPr id="27" name="图片 26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9075" y="4152369"/>
              <a:ext cx="2477808" cy="1584150"/>
            </a:xfrm>
            <a:prstGeom prst="rect">
              <a:avLst/>
            </a:prstGeom>
          </p:spPr>
        </p:pic>
        <p:sp>
          <p:nvSpPr>
            <p:cNvPr id="28" name="矩形 27"/>
            <p:cNvSpPr/>
            <p:nvPr/>
          </p:nvSpPr>
          <p:spPr>
            <a:xfrm>
              <a:off x="783345" y="3910618"/>
              <a:ext cx="2473538" cy="17873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altLang="zh-CN" sz="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2020</a:t>
              </a:r>
              <a:r>
                <a:rPr lang="zh-CN" altLang="ru-RU" sz="8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</a:t>
              </a:r>
              <a:r>
                <a:rPr lang="ru-RU" altLang="zh-CN" sz="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</a:t>
              </a:r>
              <a:r>
                <a:rPr lang="zh-CN" altLang="ru-RU" sz="8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月，向缅甸救护慈善组织提供免费轮胎</a:t>
              </a:r>
              <a:endParaRPr lang="ru-RU" altLang="zh-CN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783344" y="5558485"/>
              <a:ext cx="2473539" cy="1696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ru-RU" sz="80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sym typeface="+mn-ea"/>
                </a:rPr>
                <a:t>为缅甸货车司机提供免费核酸检测</a:t>
              </a:r>
              <a:endParaRPr lang="zh-CN" altLang="ru-RU" sz="8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1869470" y="2664050"/>
            <a:ext cx="8878415" cy="3691949"/>
            <a:chOff x="779075" y="2556644"/>
            <a:chExt cx="7799305" cy="3243218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9075" y="2556644"/>
              <a:ext cx="2477808" cy="1529505"/>
            </a:xfrm>
            <a:prstGeom prst="rect">
              <a:avLst/>
            </a:prstGeom>
          </p:spPr>
        </p:pic>
        <p:pic>
          <p:nvPicPr>
            <p:cNvPr id="11" name="图片 10" descr="微信图片_2020021014083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32379" y="4152369"/>
              <a:ext cx="2486340" cy="1584150"/>
            </a:xfrm>
            <a:prstGeom prst="rect">
              <a:avLst/>
            </a:prstGeom>
          </p:spPr>
        </p:pic>
        <p:pic>
          <p:nvPicPr>
            <p:cNvPr id="12" name="Picture 4"/>
            <p:cNvPicPr>
              <a:picLocks noChangeAspect="1" noChangeArrowheads="1"/>
            </p:cNvPicPr>
            <p:nvPr/>
          </p:nvPicPr>
          <p:blipFill rotWithShape="1">
            <a:blip r:embed="rId5" cstate="email"/>
            <a:srcRect/>
            <a:stretch>
              <a:fillRect/>
            </a:stretch>
          </p:blipFill>
          <p:spPr bwMode="auto">
            <a:xfrm>
              <a:off x="3432378" y="2556644"/>
              <a:ext cx="2482072" cy="15401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矩形 12"/>
            <p:cNvSpPr/>
            <p:nvPr/>
          </p:nvSpPr>
          <p:spPr>
            <a:xfrm>
              <a:off x="3432379" y="3910618"/>
              <a:ext cx="2486340" cy="23338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altLang="zh-CN" sz="800" dirty="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rPr>
                <a:t>Пожертвования Всемирной благотворительной организации </a:t>
              </a:r>
              <a:br>
                <a:rPr lang="ru-RU" altLang="zh-CN" sz="800" dirty="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rPr>
              </a:br>
              <a:r>
                <a:rPr lang="ru-RU" altLang="zh-CN" sz="800" dirty="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rPr>
                <a:t>по борьбе с детским раком</a:t>
              </a:r>
            </a:p>
          </p:txBody>
        </p:sp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6" cstate="email"/>
            <a:stretch>
              <a:fillRect/>
            </a:stretch>
          </p:blipFill>
          <p:spPr>
            <a:xfrm>
              <a:off x="6092573" y="2556646"/>
              <a:ext cx="2485807" cy="1540190"/>
            </a:xfrm>
            <a:prstGeom prst="rect">
              <a:avLst/>
            </a:prstGeom>
          </p:spPr>
        </p:pic>
        <p:sp>
          <p:nvSpPr>
            <p:cNvPr id="16" name="矩形 15"/>
            <p:cNvSpPr/>
            <p:nvPr/>
          </p:nvSpPr>
          <p:spPr>
            <a:xfrm>
              <a:off x="6092573" y="3919519"/>
              <a:ext cx="2485807" cy="2397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altLang="zh-CN" sz="800" dirty="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rPr>
                <a:t>Пожертвование в размере 20 млн юаней </a:t>
              </a:r>
              <a:br>
                <a:rPr lang="ru-RU" altLang="zh-CN" sz="800" dirty="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rPr>
              </a:br>
              <a:r>
                <a:rPr lang="ru-RU" altLang="zh-CN" sz="800" dirty="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rPr>
                <a:t>Циндаоскому университету науки и технологий</a:t>
              </a:r>
            </a:p>
          </p:txBody>
        </p:sp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7" cstate="email"/>
            <a:stretch>
              <a:fillRect/>
            </a:stretch>
          </p:blipFill>
          <p:spPr>
            <a:xfrm>
              <a:off x="6092573" y="4152369"/>
              <a:ext cx="2485807" cy="1584150"/>
            </a:xfrm>
            <a:prstGeom prst="rect">
              <a:avLst/>
            </a:prstGeom>
          </p:spPr>
        </p:pic>
        <p:sp>
          <p:nvSpPr>
            <p:cNvPr id="25" name="矩形 24"/>
            <p:cNvSpPr/>
            <p:nvPr/>
          </p:nvSpPr>
          <p:spPr>
            <a:xfrm>
              <a:off x="3432379" y="5558485"/>
              <a:ext cx="2481514" cy="24137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altLang="zh-CN" sz="800" dirty="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rPr>
                <a:t>Пожертвование в размере </a:t>
              </a:r>
              <a:r>
                <a:rPr lang="ru-RU" altLang="zh-CN" sz="800" dirty="0">
                  <a:solidFill>
                    <a:schemeClr val="tx1"/>
                  </a:solidFill>
                  <a:latin typeface="Arial Narrow" panose="020B0606020202030204" pitchFamily="34" charset="0"/>
                  <a:ea typeface="微软雅黑 Light" panose="020B0502040204020203" pitchFamily="34" charset="-122"/>
                  <a:sym typeface="+mn-ea"/>
                </a:rPr>
                <a:t>100 млн юаней обществу Красного Креста в Циндао на борьбу с эпидемией COVID-19</a:t>
              </a:r>
            </a:p>
          </p:txBody>
        </p:sp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9075" y="4152369"/>
              <a:ext cx="2477808" cy="1584150"/>
            </a:xfrm>
            <a:prstGeom prst="rect">
              <a:avLst/>
            </a:prstGeom>
          </p:spPr>
        </p:pic>
        <p:sp>
          <p:nvSpPr>
            <p:cNvPr id="30" name="矩形 29"/>
            <p:cNvSpPr/>
            <p:nvPr/>
          </p:nvSpPr>
          <p:spPr>
            <a:xfrm>
              <a:off x="783345" y="3910618"/>
              <a:ext cx="2473538" cy="2495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altLang="zh-CN" sz="800" dirty="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rPr>
                <a:t>Октябрь 2020 г., предоставление шин </a:t>
              </a:r>
              <a:br>
                <a:rPr lang="ru-RU" altLang="zh-CN" sz="800" dirty="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rPr>
              </a:br>
              <a:r>
                <a:rPr lang="ru-RU" altLang="zh-CN" sz="800" dirty="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rPr>
                <a:t>Благотворительной организации скорой помощи Мьянмы</a:t>
              </a:r>
            </a:p>
          </p:txBody>
        </p:sp>
        <p:sp>
          <p:nvSpPr>
            <p:cNvPr id="31" name="矩形 30"/>
            <p:cNvSpPr/>
            <p:nvPr/>
          </p:nvSpPr>
          <p:spPr>
            <a:xfrm>
              <a:off x="783344" y="5558485"/>
              <a:ext cx="2473539" cy="2326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altLang="zh-CN" sz="800" dirty="0">
                  <a:solidFill>
                    <a:schemeClr val="tx1"/>
                  </a:solidFill>
                  <a:latin typeface="Arial Narrow" panose="020B0606020202030204" pitchFamily="34" charset="0"/>
                  <a:ea typeface="微软雅黑 Light" panose="020B0502040204020203" pitchFamily="34" charset="-122"/>
                  <a:sym typeface="+mn-ea"/>
                </a:rPr>
                <a:t>Бесплатное тестирование на COVID-19 </a:t>
              </a:r>
              <a:br>
                <a:rPr lang="ru-RU" altLang="zh-CN" sz="800" dirty="0">
                  <a:solidFill>
                    <a:schemeClr val="tx1"/>
                  </a:solidFill>
                  <a:latin typeface="Arial Narrow" panose="020B0606020202030204" pitchFamily="34" charset="0"/>
                  <a:ea typeface="微软雅黑 Light" panose="020B0502040204020203" pitchFamily="34" charset="-122"/>
                  <a:sym typeface="+mn-ea"/>
                </a:rPr>
              </a:br>
              <a:r>
                <a:rPr lang="ru-RU" altLang="zh-CN" sz="800" dirty="0">
                  <a:solidFill>
                    <a:schemeClr val="tx1"/>
                  </a:solidFill>
                  <a:latin typeface="Arial Narrow" panose="020B0606020202030204" pitchFamily="34" charset="0"/>
                  <a:ea typeface="微软雅黑 Light" panose="020B0502040204020203" pitchFamily="34" charset="-122"/>
                  <a:sym typeface="+mn-ea"/>
                </a:rPr>
                <a:t>для водителей грузовиков в Мьянме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文本框 16"/>
          <p:cNvSpPr txBox="1"/>
          <p:nvPr/>
        </p:nvSpPr>
        <p:spPr>
          <a:xfrm>
            <a:off x="1416974" y="265487"/>
            <a:ext cx="5666648" cy="50616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defTabSz="914137"/>
            <a:r>
              <a:rPr lang="ru-RU" altLang="zh-CN" sz="2689" b="1" dirty="0">
                <a:solidFill>
                  <a:srgbClr val="005BAC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Производственная цепочка</a:t>
            </a:r>
          </a:p>
        </p:txBody>
      </p:sp>
      <p:sp>
        <p:nvSpPr>
          <p:cNvPr id="65" name="灯片编号占位符 64"/>
          <p:cNvSpPr>
            <a:spLocks noGrp="1"/>
          </p:cNvSpPr>
          <p:nvPr>
            <p:ph type="sldNum" sz="quarter" idx="4294967295"/>
          </p:nvPr>
        </p:nvSpPr>
        <p:spPr>
          <a:xfrm>
            <a:off x="10936372" y="6252550"/>
            <a:ext cx="540096" cy="266050"/>
          </a:xfrm>
        </p:spPr>
        <p:txBody>
          <a:bodyPr>
            <a:noAutofit/>
          </a:bodyPr>
          <a:lstStyle/>
          <a:p>
            <a:pPr algn="ctr" defTabSz="914137"/>
            <a:fld id="{49AE70B2-8BF9-45C0-BB95-33D1B9D3A854}" type="slidenum">
              <a:rPr lang="ru-RU" altLang="zh-CN" sz="112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pPr algn="ctr" defTabSz="914137"/>
              <a:t>14</a:t>
            </a:fld>
            <a:endParaRPr lang="ru-RU" altLang="zh-CN" sz="112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5823" y="991410"/>
            <a:ext cx="3862134" cy="445000"/>
          </a:xfrm>
          <a:prstGeom prst="rect">
            <a:avLst/>
          </a:prstGeom>
        </p:spPr>
      </p:pic>
      <p:grpSp>
        <p:nvGrpSpPr>
          <p:cNvPr id="44" name="组合 43"/>
          <p:cNvGrpSpPr/>
          <p:nvPr/>
        </p:nvGrpSpPr>
        <p:grpSpPr>
          <a:xfrm>
            <a:off x="1100635" y="3400719"/>
            <a:ext cx="9997612" cy="1588560"/>
            <a:chOff x="746558" y="4902665"/>
            <a:chExt cx="10853425" cy="1724544"/>
          </a:xfrm>
        </p:grpSpPr>
        <p:sp>
          <p:nvSpPr>
            <p:cNvPr id="103" name="Rectangle 36"/>
            <p:cNvSpPr>
              <a:spLocks noChangeArrowheads="1"/>
            </p:cNvSpPr>
            <p:nvPr/>
          </p:nvSpPr>
          <p:spPr bwMode="gray">
            <a:xfrm>
              <a:off x="8910902" y="5333283"/>
              <a:ext cx="648000" cy="648000"/>
            </a:xfrm>
            <a:prstGeom prst="rect">
              <a:avLst/>
            </a:prstGeom>
            <a:solidFill>
              <a:srgbClr val="005BAC"/>
            </a:solidFill>
            <a:ln w="9525" algn="ctr">
              <a:solidFill>
                <a:srgbClr val="FFFFFF"/>
              </a:solidFill>
              <a:miter lim="800000"/>
            </a:ln>
            <a:effectLst>
              <a:outerShdw sy="50000" rotWithShape="0">
                <a:schemeClr val="bg2">
                  <a:alpha val="50000"/>
                </a:schemeClr>
              </a:outerShdw>
              <a:reflection blurRad="6350" stA="52000" endA="300" endPos="35000" dir="5400000" sy="-100000" algn="bl" rotWithShape="0"/>
            </a:effectLst>
          </p:spPr>
          <p:txBody>
            <a:bodyPr wrap="square" lIns="0" tIns="0" rIns="0" anchor="ctr"/>
            <a:lstStyle/>
            <a:p>
              <a:pPr algn="ctr" defTabSz="1022980">
                <a:defRPr/>
              </a:pPr>
              <a:r>
                <a:rPr lang="ru-RU" altLang="zh-CN" sz="700" b="1" dirty="0">
                  <a:solidFill>
                    <a:schemeClr val="bg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rPr>
                <a:t>Переработка</a:t>
              </a:r>
            </a:p>
          </p:txBody>
        </p:sp>
        <p:sp>
          <p:nvSpPr>
            <p:cNvPr id="104" name="Rectangle 24"/>
            <p:cNvSpPr>
              <a:spLocks noChangeArrowheads="1"/>
            </p:cNvSpPr>
            <p:nvPr/>
          </p:nvSpPr>
          <p:spPr bwMode="gray">
            <a:xfrm>
              <a:off x="2787645" y="5333283"/>
              <a:ext cx="648000" cy="648000"/>
            </a:xfrm>
            <a:prstGeom prst="rect">
              <a:avLst/>
            </a:prstGeom>
            <a:solidFill>
              <a:srgbClr val="005BAC"/>
            </a:solidFill>
            <a:ln w="9525" algn="ctr">
              <a:solidFill>
                <a:srgbClr val="FFFFFF"/>
              </a:solidFill>
              <a:miter lim="800000"/>
            </a:ln>
            <a:effectLst>
              <a:reflection blurRad="6350" stA="52000" endA="300" endPos="35000" dir="5400000" sy="-100000" algn="bl" rotWithShape="0"/>
            </a:effectLst>
          </p:spPr>
          <p:txBody>
            <a:bodyPr wrap="square" lIns="0" tIns="0" rIns="0" anchor="ctr"/>
            <a:lstStyle/>
            <a:p>
              <a:pPr algn="ctr" defTabSz="1022980">
                <a:defRPr/>
              </a:pPr>
              <a:r>
                <a:rPr lang="ru-RU" altLang="zh-CN" sz="700" b="1" dirty="0">
                  <a:solidFill>
                    <a:schemeClr val="bg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rPr>
                <a:t>Химические вещества</a:t>
              </a:r>
            </a:p>
          </p:txBody>
        </p:sp>
        <p:sp>
          <p:nvSpPr>
            <p:cNvPr id="105" name="Rectangle 36"/>
            <p:cNvSpPr>
              <a:spLocks noChangeArrowheads="1"/>
            </p:cNvSpPr>
            <p:nvPr/>
          </p:nvSpPr>
          <p:spPr bwMode="gray">
            <a:xfrm>
              <a:off x="5849273" y="5979209"/>
              <a:ext cx="648000" cy="648000"/>
            </a:xfrm>
            <a:prstGeom prst="rect">
              <a:avLst/>
            </a:prstGeom>
            <a:solidFill>
              <a:srgbClr val="005BAC"/>
            </a:solidFill>
            <a:ln w="9525" algn="ctr">
              <a:solidFill>
                <a:srgbClr val="FFFFFF"/>
              </a:solidFill>
              <a:miter lim="800000"/>
            </a:ln>
            <a:effectLst>
              <a:reflection blurRad="6350" stA="52000" endA="300" endPos="35000" dir="5400000" sy="-100000" algn="bl" rotWithShape="0"/>
            </a:effectLst>
          </p:spPr>
          <p:txBody>
            <a:bodyPr wrap="square" lIns="0" tIns="0" rIns="0" anchor="ctr"/>
            <a:lstStyle/>
            <a:p>
              <a:pPr algn="ctr" defTabSz="1022980">
                <a:defRPr/>
              </a:pPr>
              <a:r>
                <a:rPr lang="ru-RU" altLang="zh-CN" sz="700" b="1" dirty="0">
                  <a:solidFill>
                    <a:schemeClr val="bg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rPr>
                <a:t>Механизмы</a:t>
              </a:r>
            </a:p>
          </p:txBody>
        </p:sp>
        <p:sp>
          <p:nvSpPr>
            <p:cNvPr id="106" name="Rectangle 25"/>
            <p:cNvSpPr>
              <a:spLocks noChangeArrowheads="1"/>
            </p:cNvSpPr>
            <p:nvPr/>
          </p:nvSpPr>
          <p:spPr bwMode="gray">
            <a:xfrm>
              <a:off x="1767101" y="5117974"/>
              <a:ext cx="648000" cy="648000"/>
            </a:xfrm>
            <a:prstGeom prst="rect">
              <a:avLst/>
            </a:prstGeom>
            <a:solidFill>
              <a:srgbClr val="005BAC"/>
            </a:solidFill>
            <a:ln w="9525" algn="ctr">
              <a:solidFill>
                <a:srgbClr val="FFFFFF"/>
              </a:solidFill>
              <a:miter lim="800000"/>
            </a:ln>
            <a:effectLst>
              <a:reflection blurRad="6350" stA="52000" endA="300" endPos="35000" dir="5400000" sy="-100000" algn="bl" rotWithShape="0"/>
            </a:effectLst>
          </p:spPr>
          <p:txBody>
            <a:bodyPr wrap="square" lIns="0" tIns="0" rIns="0" anchor="ctr"/>
            <a:lstStyle/>
            <a:p>
              <a:pPr algn="ctr" defTabSz="1022980">
                <a:defRPr/>
              </a:pPr>
              <a:r>
                <a:rPr lang="ru-RU" altLang="zh-CN" sz="700" b="1" dirty="0">
                  <a:solidFill>
                    <a:schemeClr val="bg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rPr>
                <a:t>Исследования и разработки</a:t>
              </a:r>
            </a:p>
          </p:txBody>
        </p:sp>
        <p:sp>
          <p:nvSpPr>
            <p:cNvPr id="107" name="Rectangle 7"/>
            <p:cNvSpPr>
              <a:spLocks noChangeArrowheads="1"/>
            </p:cNvSpPr>
            <p:nvPr/>
          </p:nvSpPr>
          <p:spPr bwMode="gray">
            <a:xfrm>
              <a:off x="9931445" y="5117974"/>
              <a:ext cx="648000" cy="648000"/>
            </a:xfrm>
            <a:prstGeom prst="rect">
              <a:avLst/>
            </a:prstGeom>
            <a:solidFill>
              <a:srgbClr val="005BAC"/>
            </a:solidFill>
            <a:ln w="9525" algn="ctr">
              <a:solidFill>
                <a:srgbClr val="FFFFFF"/>
              </a:solidFill>
              <a:miter lim="800000"/>
            </a:ln>
            <a:effectLst>
              <a:reflection blurRad="6350" stA="52000" endA="300" endPos="35000" dir="5400000" sy="-100000" algn="bl" rotWithShape="0"/>
            </a:effectLst>
          </p:spPr>
          <p:txBody>
            <a:bodyPr wrap="square" lIns="0" tIns="0" rIns="0" anchor="ctr"/>
            <a:lstStyle/>
            <a:p>
              <a:pPr algn="ctr" defTabSz="1022980">
                <a:defRPr/>
              </a:pPr>
              <a:r>
                <a:rPr lang="ru-RU" altLang="zh-CN" sz="700" b="1" dirty="0">
                  <a:solidFill>
                    <a:schemeClr val="bg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rPr>
                <a:t>Платформа</a:t>
              </a:r>
            </a:p>
          </p:txBody>
        </p:sp>
        <p:sp>
          <p:nvSpPr>
            <p:cNvPr id="108" name="Rectangle 37"/>
            <p:cNvSpPr>
              <a:spLocks noChangeArrowheads="1"/>
            </p:cNvSpPr>
            <p:nvPr/>
          </p:nvSpPr>
          <p:spPr bwMode="gray">
            <a:xfrm>
              <a:off x="746558" y="4902665"/>
              <a:ext cx="648000" cy="648000"/>
            </a:xfrm>
            <a:prstGeom prst="rect">
              <a:avLst/>
            </a:prstGeom>
            <a:solidFill>
              <a:srgbClr val="005BAC"/>
            </a:solidFill>
            <a:ln w="9525" algn="ctr">
              <a:solidFill>
                <a:srgbClr val="FFFFFF"/>
              </a:solidFill>
              <a:miter lim="800000"/>
            </a:ln>
            <a:effectLst>
              <a:reflection blurRad="6350" stA="52000" endA="300" endPos="35000" dir="5400000" sy="-100000" algn="bl" rotWithShape="0"/>
            </a:effectLst>
          </p:spPr>
          <p:txBody>
            <a:bodyPr wrap="square" lIns="0" tIns="0" rIns="0" anchor="ctr"/>
            <a:lstStyle/>
            <a:p>
              <a:pPr algn="ctr" defTabSz="1022980">
                <a:defRPr/>
              </a:pPr>
              <a:r>
                <a:rPr lang="ru-RU" altLang="zh-CN" sz="700" b="1" dirty="0">
                  <a:solidFill>
                    <a:schemeClr val="bg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rPr>
                <a:t>Обучение</a:t>
              </a:r>
            </a:p>
          </p:txBody>
        </p:sp>
        <p:sp>
          <p:nvSpPr>
            <p:cNvPr id="109" name="Rectangle 7"/>
            <p:cNvSpPr>
              <a:spLocks noChangeArrowheads="1"/>
            </p:cNvSpPr>
            <p:nvPr/>
          </p:nvSpPr>
          <p:spPr bwMode="gray">
            <a:xfrm>
              <a:off x="10951983" y="4902665"/>
              <a:ext cx="648000" cy="648000"/>
            </a:xfrm>
            <a:prstGeom prst="rect">
              <a:avLst/>
            </a:prstGeom>
            <a:solidFill>
              <a:srgbClr val="005BAC"/>
            </a:solidFill>
            <a:ln w="9525" algn="ctr">
              <a:solidFill>
                <a:srgbClr val="FFFFFF"/>
              </a:solidFill>
              <a:miter lim="800000"/>
            </a:ln>
            <a:effectLst>
              <a:reflection blurRad="6350" stA="52000" endA="300" endPos="35000" dir="5400000" sy="-100000" algn="bl" rotWithShape="0"/>
            </a:effectLst>
          </p:spPr>
          <p:txBody>
            <a:bodyPr wrap="square" lIns="0" tIns="0" rIns="0" bIns="51219" anchor="ctr"/>
            <a:lstStyle/>
            <a:p>
              <a:pPr algn="ctr" defTabSz="1022980">
                <a:defRPr/>
              </a:pPr>
              <a:r>
                <a:rPr lang="ru-RU" altLang="zh-CN" sz="700" b="1" dirty="0">
                  <a:solidFill>
                    <a:schemeClr val="bg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rPr>
                <a:t>Развитие</a:t>
              </a:r>
            </a:p>
          </p:txBody>
        </p:sp>
        <p:sp>
          <p:nvSpPr>
            <p:cNvPr id="110" name="Rectangle 25"/>
            <p:cNvSpPr>
              <a:spLocks noChangeArrowheads="1"/>
            </p:cNvSpPr>
            <p:nvPr/>
          </p:nvSpPr>
          <p:spPr bwMode="gray">
            <a:xfrm>
              <a:off x="6869816" y="5763901"/>
              <a:ext cx="648000" cy="648000"/>
            </a:xfrm>
            <a:prstGeom prst="rect">
              <a:avLst/>
            </a:prstGeom>
            <a:solidFill>
              <a:srgbClr val="F29600"/>
            </a:solidFill>
            <a:ln w="9525" algn="ctr">
              <a:solidFill>
                <a:srgbClr val="FFFFFF"/>
              </a:solidFill>
              <a:miter lim="800000"/>
            </a:ln>
            <a:effectLst>
              <a:reflection blurRad="6350" stA="52000" endA="300" endPos="35000" dir="5400000" sy="-100000" algn="bl" rotWithShape="0"/>
            </a:effectLst>
          </p:spPr>
          <p:txBody>
            <a:bodyPr wrap="square" lIns="0" tIns="0" rIns="0" anchor="ctr"/>
            <a:lstStyle/>
            <a:p>
              <a:pPr algn="ctr" defTabSz="1022980">
                <a:defRPr/>
              </a:pPr>
              <a:r>
                <a:rPr lang="ru-RU" altLang="zh-CN" sz="1100" b="1" dirty="0">
                  <a:solidFill>
                    <a:schemeClr val="bg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rPr>
                <a:t>Шины</a:t>
              </a:r>
              <a:endParaRPr lang="ru-RU" altLang="zh-CN" sz="900" b="1" dirty="0">
                <a:solidFill>
                  <a:schemeClr val="bg1"/>
                </a:solidFill>
                <a:latin typeface="Arial Narrow" panose="020B060602020203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11" name="Rectangle 25"/>
            <p:cNvSpPr>
              <a:spLocks noChangeArrowheads="1"/>
            </p:cNvSpPr>
            <p:nvPr/>
          </p:nvSpPr>
          <p:spPr bwMode="gray">
            <a:xfrm>
              <a:off x="4828730" y="5763901"/>
              <a:ext cx="648000" cy="648000"/>
            </a:xfrm>
            <a:prstGeom prst="rect">
              <a:avLst/>
            </a:prstGeom>
            <a:solidFill>
              <a:srgbClr val="005BAC"/>
            </a:solidFill>
            <a:ln w="9525" algn="ctr">
              <a:solidFill>
                <a:srgbClr val="FFFFFF"/>
              </a:solidFill>
              <a:miter lim="800000"/>
            </a:ln>
            <a:effectLst>
              <a:reflection blurRad="6350" stA="52000" endA="300" endPos="35000" dir="5400000" sy="-100000" algn="bl" rotWithShape="0"/>
            </a:effectLst>
          </p:spPr>
          <p:txBody>
            <a:bodyPr wrap="square" lIns="0" tIns="0" rIns="0" anchor="ctr"/>
            <a:lstStyle/>
            <a:p>
              <a:pPr algn="ctr" defTabSz="1022980">
                <a:defRPr/>
              </a:pPr>
              <a:r>
                <a:rPr lang="ru-RU" altLang="zh-CN" sz="700" b="1" dirty="0">
                  <a:solidFill>
                    <a:schemeClr val="bg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rPr>
                <a:t>Авиация</a:t>
              </a:r>
            </a:p>
          </p:txBody>
        </p:sp>
        <p:sp>
          <p:nvSpPr>
            <p:cNvPr id="112" name="Rectangle 25"/>
            <p:cNvSpPr>
              <a:spLocks noChangeArrowheads="1"/>
            </p:cNvSpPr>
            <p:nvPr/>
          </p:nvSpPr>
          <p:spPr bwMode="gray">
            <a:xfrm>
              <a:off x="3808187" y="5548593"/>
              <a:ext cx="648000" cy="648000"/>
            </a:xfrm>
            <a:prstGeom prst="rect">
              <a:avLst/>
            </a:prstGeom>
            <a:solidFill>
              <a:srgbClr val="005BAC"/>
            </a:solidFill>
            <a:ln w="9525" algn="ctr">
              <a:solidFill>
                <a:schemeClr val="bg1">
                  <a:lumMod val="65000"/>
                </a:schemeClr>
              </a:solidFill>
              <a:miter lim="800000"/>
            </a:ln>
            <a:effectLst>
              <a:reflection blurRad="6350" stA="52000" endA="300" endPos="35000" dir="5400000" sy="-100000" algn="bl" rotWithShape="0"/>
            </a:effectLst>
          </p:spPr>
          <p:txBody>
            <a:bodyPr wrap="square" lIns="0" tIns="0" rIns="0" anchor="ctr"/>
            <a:lstStyle/>
            <a:p>
              <a:pPr algn="ctr" defTabSz="1022980">
                <a:defRPr/>
              </a:pPr>
              <a:r>
                <a:rPr lang="ru-RU" altLang="zh-CN" sz="700" b="1" dirty="0">
                  <a:solidFill>
                    <a:schemeClr val="bg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rPr>
                <a:t>Материалы</a:t>
              </a:r>
            </a:p>
          </p:txBody>
        </p:sp>
        <p:sp>
          <p:nvSpPr>
            <p:cNvPr id="113" name="Rectangle 36"/>
            <p:cNvSpPr>
              <a:spLocks noChangeArrowheads="1"/>
            </p:cNvSpPr>
            <p:nvPr/>
          </p:nvSpPr>
          <p:spPr bwMode="gray">
            <a:xfrm>
              <a:off x="7890359" y="5548593"/>
              <a:ext cx="648000" cy="648000"/>
            </a:xfrm>
            <a:prstGeom prst="rect">
              <a:avLst/>
            </a:prstGeom>
            <a:solidFill>
              <a:srgbClr val="005BAC"/>
            </a:solidFill>
            <a:ln w="9525" algn="ctr">
              <a:solidFill>
                <a:srgbClr val="FFFFFF"/>
              </a:solidFill>
              <a:miter lim="800000"/>
            </a:ln>
            <a:effectLst>
              <a:reflection blurRad="6350" stA="52000" endA="300" endPos="35000" dir="5400000" sy="-100000" algn="bl" rotWithShape="0"/>
            </a:effectLst>
          </p:spPr>
          <p:txBody>
            <a:bodyPr wrap="square" lIns="0" tIns="0" rIns="0" anchor="ctr"/>
            <a:lstStyle/>
            <a:p>
              <a:pPr algn="ctr" defTabSz="1022980">
                <a:defRPr/>
              </a:pPr>
              <a:r>
                <a:rPr lang="ru-RU" altLang="zh-CN" sz="700" b="1" dirty="0">
                  <a:solidFill>
                    <a:schemeClr val="bg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rPr>
                <a:t>Продукты</a:t>
              </a:r>
            </a:p>
          </p:txBody>
        </p:sp>
      </p:grpSp>
      <p:grpSp>
        <p:nvGrpSpPr>
          <p:cNvPr id="115" name="组合 114"/>
          <p:cNvGrpSpPr/>
          <p:nvPr/>
        </p:nvGrpSpPr>
        <p:grpSpPr>
          <a:xfrm>
            <a:off x="3715097" y="1619335"/>
            <a:ext cx="6771793" cy="1343685"/>
            <a:chOff x="3452711" y="2339574"/>
            <a:chExt cx="7564060" cy="1500889"/>
          </a:xfrm>
        </p:grpSpPr>
        <p:grpSp>
          <p:nvGrpSpPr>
            <p:cNvPr id="117" name="组合 116"/>
            <p:cNvGrpSpPr/>
            <p:nvPr/>
          </p:nvGrpSpPr>
          <p:grpSpPr>
            <a:xfrm>
              <a:off x="3452711" y="2339959"/>
              <a:ext cx="2322009" cy="1185948"/>
              <a:chOff x="2499" y="1339"/>
              <a:chExt cx="2678" cy="1252"/>
            </a:xfrm>
          </p:grpSpPr>
          <p:sp>
            <p:nvSpPr>
              <p:cNvPr id="130" name="圆角矩形 306"/>
              <p:cNvSpPr/>
              <p:nvPr/>
            </p:nvSpPr>
            <p:spPr>
              <a:xfrm>
                <a:off x="2569" y="1339"/>
                <a:ext cx="2539" cy="1252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altLang="zh-CN" sz="2017" u="sng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c</a:t>
                </a:r>
                <a:endParaRPr lang="ru-RU" altLang="zh-CN" sz="2017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pic>
            <p:nvPicPr>
              <p:cNvPr id="131" name="Picture 5" descr="z105"/>
              <p:cNvPicPr>
                <a:picLocks noChangeAspect="1" noChangeArrowheads="1"/>
              </p:cNvPicPr>
              <p:nvPr/>
            </p:nvPicPr>
            <p:blipFill>
              <a:blip r:embed="rId5" cstate="email"/>
              <a:srcRect/>
              <a:stretch>
                <a:fillRect/>
              </a:stretch>
            </p:blipFill>
            <p:spPr bwMode="auto">
              <a:xfrm>
                <a:off x="2499" y="1340"/>
                <a:ext cx="2679" cy="1251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18" name="组合 117"/>
            <p:cNvGrpSpPr/>
            <p:nvPr/>
          </p:nvGrpSpPr>
          <p:grpSpPr>
            <a:xfrm>
              <a:off x="8713838" y="2339574"/>
              <a:ext cx="2302933" cy="1190196"/>
              <a:chOff x="5221892" y="2843676"/>
              <a:chExt cx="2462959" cy="1165016"/>
            </a:xfrm>
          </p:grpSpPr>
          <p:sp>
            <p:nvSpPr>
              <p:cNvPr id="128" name="圆角矩形 309"/>
              <p:cNvSpPr/>
              <p:nvPr/>
            </p:nvSpPr>
            <p:spPr>
              <a:xfrm>
                <a:off x="5259076" y="2843676"/>
                <a:ext cx="2354463" cy="1160858"/>
              </a:xfrm>
              <a:prstGeom prst="roundRect">
                <a:avLst/>
              </a:prstGeom>
              <a:solidFill>
                <a:srgbClr val="005BAC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altLang="zh-CN" sz="2017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pic>
            <p:nvPicPr>
              <p:cNvPr id="129" name="Picture 40"/>
              <p:cNvPicPr>
                <a:picLocks noChangeAspect="1" noChangeArrowheads="1"/>
              </p:cNvPicPr>
              <p:nvPr/>
            </p:nvPicPr>
            <p:blipFill>
              <a:blip r:embed="rId6" cstate="email"/>
              <a:srcRect/>
              <a:stretch>
                <a:fillRect/>
              </a:stretch>
            </p:blipFill>
            <p:spPr bwMode="auto">
              <a:xfrm>
                <a:off x="5221892" y="2848760"/>
                <a:ext cx="2462959" cy="1159932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19" name="组合 118"/>
            <p:cNvGrpSpPr/>
            <p:nvPr/>
          </p:nvGrpSpPr>
          <p:grpSpPr>
            <a:xfrm>
              <a:off x="6118183" y="2339959"/>
              <a:ext cx="2252193" cy="1185948"/>
              <a:chOff x="3228230" y="2843676"/>
              <a:chExt cx="2408693" cy="1160858"/>
            </a:xfrm>
          </p:grpSpPr>
          <p:sp>
            <p:nvSpPr>
              <p:cNvPr id="126" name="圆角矩形 312"/>
              <p:cNvSpPr/>
              <p:nvPr/>
            </p:nvSpPr>
            <p:spPr>
              <a:xfrm>
                <a:off x="3228230" y="2843676"/>
                <a:ext cx="2354461" cy="1160858"/>
              </a:xfrm>
              <a:prstGeom prst="round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altLang="zh-CN" sz="2017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pic>
            <p:nvPicPr>
              <p:cNvPr id="127" name="Picture 2" descr="C:\Users\Administrator\Desktop\20101106140338CE6C8609E3C.jpg"/>
              <p:cNvPicPr>
                <a:picLocks noChangeAspect="1" noChangeArrowheads="1"/>
              </p:cNvPicPr>
              <p:nvPr/>
            </p:nvPicPr>
            <p:blipFill>
              <a:blip r:embed="rId7" cstate="email"/>
              <a:srcRect/>
              <a:stretch>
                <a:fillRect/>
              </a:stretch>
            </p:blipFill>
            <p:spPr bwMode="auto">
              <a:xfrm>
                <a:off x="3238877" y="2848759"/>
                <a:ext cx="2398046" cy="114602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120" name="Picture 15" descr="02"/>
            <p:cNvPicPr>
              <a:picLocks noChangeAspect="1" noChangeArrowheads="1"/>
            </p:cNvPicPr>
            <p:nvPr/>
          </p:nvPicPr>
          <p:blipFill>
            <a:blip r:embed="rId8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695459" y="3510746"/>
              <a:ext cx="1840811" cy="32971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1" name="图片 23"/>
            <p:cNvPicPr>
              <a:picLocks noChangeAspect="1" noChangeArrowheads="1"/>
            </p:cNvPicPr>
            <p:nvPr/>
          </p:nvPicPr>
          <p:blipFill>
            <a:blip r:embed="rId9" cstate="print"/>
            <a:stretch>
              <a:fillRect/>
            </a:stretch>
          </p:blipFill>
          <p:spPr bwMode="auto">
            <a:xfrm>
              <a:off x="6458624" y="3601842"/>
              <a:ext cx="1679338" cy="17582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2" name="图片 121"/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318" t="39803" r="11322" b="39685"/>
            <a:stretch>
              <a:fillRect/>
            </a:stretch>
          </p:blipFill>
          <p:spPr>
            <a:xfrm>
              <a:off x="9131995" y="3552863"/>
              <a:ext cx="1459196" cy="253465"/>
            </a:xfrm>
            <a:prstGeom prst="rect">
              <a:avLst/>
            </a:prstGeom>
          </p:spPr>
        </p:pic>
        <p:sp>
          <p:nvSpPr>
            <p:cNvPr id="123" name="Rectangle 17"/>
            <p:cNvSpPr>
              <a:spLocks noChangeArrowheads="1"/>
            </p:cNvSpPr>
            <p:nvPr/>
          </p:nvSpPr>
          <p:spPr bwMode="auto">
            <a:xfrm>
              <a:off x="8888251" y="2683263"/>
              <a:ext cx="1946682" cy="309406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rgbClr val="C0C0C0"/>
              </a:outerShdw>
            </a:effectLst>
          </p:spPr>
          <p:txBody>
            <a:bodyPr wrap="none">
              <a:spAutoFit/>
            </a:bodyPr>
            <a:lstStyle/>
            <a:p>
              <a:pPr algn="ctr"/>
              <a:r>
                <a:rPr lang="ru-RU" altLang="zh-CN" sz="12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Производство шин</a:t>
              </a:r>
              <a:endParaRPr lang="ru-RU" sz="12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4" name="Rectangle 16"/>
            <p:cNvSpPr>
              <a:spLocks noChangeArrowheads="1"/>
            </p:cNvSpPr>
            <p:nvPr/>
          </p:nvSpPr>
          <p:spPr bwMode="auto">
            <a:xfrm>
              <a:off x="6508993" y="2675696"/>
              <a:ext cx="1506208" cy="515677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rgbClr val="C0C0C0"/>
              </a:outerShdw>
            </a:effec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ru-RU" altLang="zh-CN" sz="1200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Производство</a:t>
              </a:r>
            </a:p>
            <a:p>
              <a:pPr algn="ctr"/>
              <a:r>
                <a:rPr lang="ru-RU" altLang="zh-CN" sz="1200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Механизмы</a:t>
              </a:r>
            </a:p>
          </p:txBody>
        </p:sp>
        <p:sp>
          <p:nvSpPr>
            <p:cNvPr id="125" name="Rectangle 9"/>
            <p:cNvSpPr>
              <a:spLocks noChangeArrowheads="1"/>
            </p:cNvSpPr>
            <p:nvPr/>
          </p:nvSpPr>
          <p:spPr bwMode="auto">
            <a:xfrm>
              <a:off x="3548241" y="2700848"/>
              <a:ext cx="2175773" cy="670380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rgbClr val="C0C0C0"/>
              </a:outerShdw>
            </a:effec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ru-RU" sz="1100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Образование в области каучуковой промышленности</a:t>
              </a:r>
            </a:p>
          </p:txBody>
        </p:sp>
      </p:grpSp>
      <p:pic>
        <p:nvPicPr>
          <p:cNvPr id="116" name="Picture 2" descr="D:\中心资料\中心资质【重要文件！】\国家橡胶与轮胎工程技术研究中心-不锈钢牌子.jpg"/>
          <p:cNvPicPr>
            <a:picLocks noChangeAspect="1" noChangeArrowheads="1"/>
          </p:cNvPicPr>
          <p:nvPr/>
        </p:nvPicPr>
        <p:blipFill>
          <a:blip r:embed="rId11" cstate="email"/>
          <a:srcRect/>
          <a:stretch>
            <a:fillRect/>
          </a:stretch>
        </p:blipFill>
        <p:spPr bwMode="auto">
          <a:xfrm>
            <a:off x="1842729" y="1635189"/>
            <a:ext cx="1563684" cy="11294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3" name="文本框 132"/>
          <p:cNvSpPr txBox="1"/>
          <p:nvPr/>
        </p:nvSpPr>
        <p:spPr>
          <a:xfrm>
            <a:off x="3939568" y="3086259"/>
            <a:ext cx="43790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Tx/>
              <a:buSzTx/>
              <a:buFontTx/>
            </a:pPr>
            <a:r>
              <a:rPr lang="ru-RU" altLang="zh-CN" sz="1400" b="1" u="sng" dirty="0">
                <a:solidFill>
                  <a:srgbClr val="005BAC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+mn-ea"/>
              </a:rPr>
              <a:t>Только</a:t>
            </a:r>
            <a:r>
              <a:rPr lang="ru-RU" altLang="zh-CN" sz="1400" b="1" dirty="0">
                <a:solidFill>
                  <a:srgbClr val="005BAC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+mn-ea"/>
              </a:rPr>
              <a:t> местный, современный технологический исследовательский центр и платформа управления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-6397088" y="-20983356"/>
            <a:ext cx="24986176" cy="25075495"/>
            <a:chOff x="-5710082" y="-18729591"/>
            <a:chExt cx="22302475" cy="22382205"/>
          </a:xfrm>
        </p:grpSpPr>
        <p:sp>
          <p:nvSpPr>
            <p:cNvPr id="31" name="弧形 30"/>
            <p:cNvSpPr/>
            <p:nvPr/>
          </p:nvSpPr>
          <p:spPr>
            <a:xfrm rot="8097278">
              <a:off x="-5710082" y="-18729591"/>
              <a:ext cx="22302476" cy="22302475"/>
            </a:xfrm>
            <a:prstGeom prst="arc">
              <a:avLst>
                <a:gd name="adj1" fmla="val 17570411"/>
                <a:gd name="adj2" fmla="val 20216497"/>
              </a:avLst>
            </a:prstGeom>
            <a:ln w="76200">
              <a:solidFill>
                <a:srgbClr val="005BA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 altLang="zh-CN" sz="2017" dirty="0"/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1233238" y="2680784"/>
              <a:ext cx="8459681" cy="971830"/>
              <a:chOff x="1233238" y="2680784"/>
              <a:chExt cx="8459681" cy="971830"/>
            </a:xfrm>
          </p:grpSpPr>
          <p:sp>
            <p:nvSpPr>
              <p:cNvPr id="100" name="Oval 2"/>
              <p:cNvSpPr>
                <a:spLocks noChangeAspect="1" noChangeArrowheads="1"/>
              </p:cNvSpPr>
              <p:nvPr/>
            </p:nvSpPr>
            <p:spPr bwMode="auto">
              <a:xfrm>
                <a:off x="1233238" y="2693146"/>
                <a:ext cx="149261" cy="161215"/>
              </a:xfrm>
              <a:prstGeom prst="ellipse">
                <a:avLst/>
              </a:prstGeom>
              <a:solidFill>
                <a:srgbClr val="005BAC"/>
              </a:solidFill>
              <a:ln w="25400">
                <a:solidFill>
                  <a:srgbClr val="005BAC"/>
                </a:solidFill>
              </a:ln>
              <a:effectLst>
                <a:outerShdw blurRad="225425" dist="38100" dir="5220000" algn="ctr">
                  <a:srgbClr val="000000">
                    <a:alpha val="33000"/>
                  </a:srgbClr>
                </a:outerShdw>
              </a:effectLst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022980" fontAlgn="ctr">
                  <a:buClr>
                    <a:srgbClr val="FF0000"/>
                  </a:buClr>
                  <a:buSzPct val="70000"/>
                  <a:defRPr/>
                </a:pPr>
                <a:endParaRPr lang="ru-RU" altLang="zh-CN" sz="2017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1" name="椭圆 40"/>
              <p:cNvSpPr/>
              <p:nvPr/>
            </p:nvSpPr>
            <p:spPr bwMode="auto">
              <a:xfrm rot="19388639">
                <a:off x="1235224" y="2704970"/>
                <a:ext cx="105490" cy="74569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45000">
                    <a:schemeClr val="bg1">
                      <a:alpha val="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022980">
                  <a:defRPr/>
                </a:pPr>
                <a:endParaRPr lang="ru-RU" altLang="zh-CN" sz="201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7" name="Oval 2"/>
              <p:cNvSpPr>
                <a:spLocks noChangeAspect="1" noChangeArrowheads="1"/>
              </p:cNvSpPr>
              <p:nvPr/>
            </p:nvSpPr>
            <p:spPr bwMode="auto">
              <a:xfrm>
                <a:off x="9543658" y="2680784"/>
                <a:ext cx="149261" cy="161215"/>
              </a:xfrm>
              <a:prstGeom prst="ellipse">
                <a:avLst/>
              </a:prstGeom>
              <a:solidFill>
                <a:srgbClr val="005BAC"/>
              </a:solidFill>
              <a:ln w="25400">
                <a:solidFill>
                  <a:srgbClr val="005BAC"/>
                </a:solidFill>
              </a:ln>
              <a:effectLst>
                <a:outerShdw blurRad="225425" dist="38100" dir="5220000" algn="ctr">
                  <a:srgbClr val="000000">
                    <a:alpha val="33000"/>
                  </a:srgbClr>
                </a:outerShdw>
              </a:effectLst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022980" fontAlgn="ctr">
                  <a:buClr>
                    <a:srgbClr val="FF0000"/>
                  </a:buClr>
                  <a:buSzPct val="70000"/>
                  <a:defRPr/>
                </a:pPr>
                <a:endParaRPr lang="ru-RU" altLang="zh-CN" sz="2017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8" name="椭圆 40"/>
              <p:cNvSpPr/>
              <p:nvPr/>
            </p:nvSpPr>
            <p:spPr bwMode="auto">
              <a:xfrm rot="19388639">
                <a:off x="9545643" y="2692608"/>
                <a:ext cx="105490" cy="74569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45000">
                    <a:schemeClr val="bg1">
                      <a:alpha val="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022980">
                  <a:defRPr/>
                </a:pPr>
                <a:endParaRPr lang="ru-RU" altLang="zh-CN" sz="201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4" name="Oval 2"/>
              <p:cNvSpPr>
                <a:spLocks noChangeAspect="1" noChangeArrowheads="1"/>
              </p:cNvSpPr>
              <p:nvPr/>
            </p:nvSpPr>
            <p:spPr bwMode="auto">
              <a:xfrm>
                <a:off x="8789117" y="2960315"/>
                <a:ext cx="149261" cy="161215"/>
              </a:xfrm>
              <a:prstGeom prst="ellipse">
                <a:avLst/>
              </a:prstGeom>
              <a:solidFill>
                <a:srgbClr val="005BAC"/>
              </a:solidFill>
              <a:ln w="25400">
                <a:solidFill>
                  <a:srgbClr val="005BAC"/>
                </a:solidFill>
              </a:ln>
              <a:effectLst>
                <a:outerShdw blurRad="225425" dist="38100" dir="5220000" algn="ctr">
                  <a:srgbClr val="000000">
                    <a:alpha val="33000"/>
                  </a:srgbClr>
                </a:outerShdw>
              </a:effectLst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022980" fontAlgn="ctr">
                  <a:buClr>
                    <a:srgbClr val="FF0000"/>
                  </a:buClr>
                  <a:buSzPct val="70000"/>
                  <a:defRPr/>
                </a:pPr>
                <a:endParaRPr lang="ru-RU" altLang="zh-CN" sz="2017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5" name="椭圆 40"/>
              <p:cNvSpPr/>
              <p:nvPr/>
            </p:nvSpPr>
            <p:spPr bwMode="auto">
              <a:xfrm rot="19388639">
                <a:off x="8791103" y="2972139"/>
                <a:ext cx="105490" cy="74569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45000">
                    <a:schemeClr val="bg1">
                      <a:alpha val="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022980">
                  <a:defRPr/>
                </a:pPr>
                <a:endParaRPr lang="ru-RU" altLang="zh-CN" sz="201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1" name="Oval 2"/>
              <p:cNvSpPr>
                <a:spLocks noChangeAspect="1" noChangeArrowheads="1"/>
              </p:cNvSpPr>
              <p:nvPr/>
            </p:nvSpPr>
            <p:spPr bwMode="auto">
              <a:xfrm>
                <a:off x="7949575" y="3199749"/>
                <a:ext cx="149261" cy="161215"/>
              </a:xfrm>
              <a:prstGeom prst="ellipse">
                <a:avLst/>
              </a:prstGeom>
              <a:solidFill>
                <a:srgbClr val="005BAC"/>
              </a:solidFill>
              <a:ln w="25400">
                <a:solidFill>
                  <a:srgbClr val="005BAC"/>
                </a:solidFill>
              </a:ln>
              <a:effectLst>
                <a:outerShdw blurRad="225425" dist="38100" dir="5220000" algn="ctr">
                  <a:srgbClr val="000000">
                    <a:alpha val="33000"/>
                  </a:srgbClr>
                </a:outerShdw>
              </a:effectLst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022980" fontAlgn="ctr">
                  <a:buClr>
                    <a:srgbClr val="FF0000"/>
                  </a:buClr>
                  <a:buSzPct val="70000"/>
                  <a:defRPr/>
                </a:pPr>
                <a:endParaRPr lang="ru-RU" altLang="zh-CN" sz="2017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2" name="椭圆 40"/>
              <p:cNvSpPr/>
              <p:nvPr/>
            </p:nvSpPr>
            <p:spPr bwMode="auto">
              <a:xfrm rot="19388639">
                <a:off x="7951561" y="3211573"/>
                <a:ext cx="105490" cy="74569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45000">
                    <a:schemeClr val="bg1">
                      <a:alpha val="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022980">
                  <a:defRPr/>
                </a:pPr>
                <a:endParaRPr lang="ru-RU" altLang="zh-CN" sz="201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8" name="Oval 2"/>
              <p:cNvSpPr>
                <a:spLocks noChangeAspect="1" noChangeArrowheads="1"/>
              </p:cNvSpPr>
              <p:nvPr/>
            </p:nvSpPr>
            <p:spPr bwMode="auto">
              <a:xfrm>
                <a:off x="7110033" y="3350151"/>
                <a:ext cx="149261" cy="161215"/>
              </a:xfrm>
              <a:prstGeom prst="ellipse">
                <a:avLst/>
              </a:prstGeom>
              <a:solidFill>
                <a:srgbClr val="005BAC"/>
              </a:solidFill>
              <a:ln w="25400">
                <a:solidFill>
                  <a:srgbClr val="005BAC"/>
                </a:solidFill>
              </a:ln>
              <a:effectLst>
                <a:outerShdw blurRad="225425" dist="38100" dir="5220000" algn="ctr">
                  <a:srgbClr val="000000">
                    <a:alpha val="33000"/>
                  </a:srgbClr>
                </a:outerShdw>
              </a:effectLst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022980" fontAlgn="ctr">
                  <a:buClr>
                    <a:srgbClr val="FF0000"/>
                  </a:buClr>
                  <a:buSzPct val="70000"/>
                  <a:defRPr/>
                </a:pPr>
                <a:endParaRPr lang="ru-RU" altLang="zh-CN" sz="2017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9" name="椭圆 40"/>
              <p:cNvSpPr/>
              <p:nvPr/>
            </p:nvSpPr>
            <p:spPr bwMode="auto">
              <a:xfrm rot="19388639">
                <a:off x="7112019" y="3361975"/>
                <a:ext cx="105490" cy="74569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45000">
                    <a:schemeClr val="bg1">
                      <a:alpha val="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022980">
                  <a:defRPr/>
                </a:pPr>
                <a:endParaRPr lang="ru-RU" altLang="zh-CN" sz="201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2" name="Oval 2"/>
              <p:cNvSpPr>
                <a:spLocks noChangeAspect="1" noChangeArrowheads="1"/>
              </p:cNvSpPr>
              <p:nvPr/>
            </p:nvSpPr>
            <p:spPr bwMode="auto">
              <a:xfrm>
                <a:off x="5430949" y="3491399"/>
                <a:ext cx="149261" cy="161215"/>
              </a:xfrm>
              <a:prstGeom prst="ellipse">
                <a:avLst/>
              </a:prstGeom>
              <a:solidFill>
                <a:srgbClr val="005BAC"/>
              </a:solidFill>
              <a:ln w="25400">
                <a:solidFill>
                  <a:srgbClr val="005BAC"/>
                </a:solidFill>
              </a:ln>
              <a:effectLst>
                <a:outerShdw blurRad="225425" dist="38100" dir="5220000" algn="ctr">
                  <a:srgbClr val="000000">
                    <a:alpha val="33000"/>
                  </a:srgbClr>
                </a:outerShdw>
              </a:effectLst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022980" fontAlgn="ctr">
                  <a:buClr>
                    <a:srgbClr val="FF0000"/>
                  </a:buClr>
                  <a:buSzPct val="70000"/>
                  <a:defRPr/>
                </a:pPr>
                <a:endParaRPr lang="ru-RU" altLang="zh-CN" sz="2017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3" name="椭圆 40"/>
              <p:cNvSpPr/>
              <p:nvPr/>
            </p:nvSpPr>
            <p:spPr bwMode="auto">
              <a:xfrm rot="19388639">
                <a:off x="5432935" y="3503227"/>
                <a:ext cx="105490" cy="74569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45000">
                    <a:schemeClr val="bg1">
                      <a:alpha val="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022980">
                  <a:defRPr/>
                </a:pPr>
                <a:endParaRPr lang="ru-RU" altLang="zh-CN" sz="201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9" name="Oval 2"/>
              <p:cNvSpPr>
                <a:spLocks noChangeAspect="1" noChangeArrowheads="1"/>
              </p:cNvSpPr>
              <p:nvPr/>
            </p:nvSpPr>
            <p:spPr bwMode="auto">
              <a:xfrm>
                <a:off x="4591408" y="3463168"/>
                <a:ext cx="149261" cy="161215"/>
              </a:xfrm>
              <a:prstGeom prst="ellipse">
                <a:avLst/>
              </a:prstGeom>
              <a:solidFill>
                <a:srgbClr val="005BAC"/>
              </a:solidFill>
              <a:ln w="25400">
                <a:solidFill>
                  <a:srgbClr val="005BAC"/>
                </a:solidFill>
              </a:ln>
              <a:effectLst>
                <a:outerShdw blurRad="225425" dist="38100" dir="5220000" algn="ctr">
                  <a:srgbClr val="000000">
                    <a:alpha val="33000"/>
                  </a:srgbClr>
                </a:outerShdw>
              </a:effectLst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022980" fontAlgn="ctr">
                  <a:buClr>
                    <a:srgbClr val="FF0000"/>
                  </a:buClr>
                  <a:buSzPct val="70000"/>
                  <a:defRPr/>
                </a:pPr>
                <a:endParaRPr lang="ru-RU" altLang="zh-CN" sz="2017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0" name="椭圆 40"/>
              <p:cNvSpPr/>
              <p:nvPr/>
            </p:nvSpPr>
            <p:spPr bwMode="auto">
              <a:xfrm rot="19388639">
                <a:off x="4593393" y="3474992"/>
                <a:ext cx="105490" cy="74569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45000">
                    <a:schemeClr val="bg1">
                      <a:alpha val="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022980">
                  <a:defRPr/>
                </a:pPr>
                <a:endParaRPr lang="ru-RU" altLang="zh-CN" sz="201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6" name="Oval 2"/>
              <p:cNvSpPr>
                <a:spLocks noChangeAspect="1" noChangeArrowheads="1"/>
              </p:cNvSpPr>
              <p:nvPr/>
            </p:nvSpPr>
            <p:spPr bwMode="auto">
              <a:xfrm>
                <a:off x="3751861" y="3376210"/>
                <a:ext cx="149261" cy="161215"/>
              </a:xfrm>
              <a:prstGeom prst="ellipse">
                <a:avLst/>
              </a:prstGeom>
              <a:solidFill>
                <a:srgbClr val="005BAC"/>
              </a:solidFill>
              <a:ln w="25400">
                <a:solidFill>
                  <a:srgbClr val="005BAC"/>
                </a:solidFill>
              </a:ln>
              <a:effectLst>
                <a:outerShdw blurRad="225425" dist="38100" dir="5220000" algn="ctr">
                  <a:srgbClr val="000000">
                    <a:alpha val="33000"/>
                  </a:srgbClr>
                </a:outerShdw>
              </a:effectLst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022980" fontAlgn="ctr">
                  <a:buClr>
                    <a:srgbClr val="FF0000"/>
                  </a:buClr>
                  <a:buSzPct val="70000"/>
                  <a:defRPr/>
                </a:pPr>
                <a:endParaRPr lang="ru-RU" altLang="zh-CN" sz="2017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7" name="椭圆 40"/>
              <p:cNvSpPr/>
              <p:nvPr/>
            </p:nvSpPr>
            <p:spPr bwMode="auto">
              <a:xfrm rot="19388639">
                <a:off x="3753848" y="3388034"/>
                <a:ext cx="105490" cy="74569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45000">
                    <a:schemeClr val="bg1">
                      <a:alpha val="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022980">
                  <a:defRPr/>
                </a:pPr>
                <a:endParaRPr lang="ru-RU" altLang="zh-CN" sz="201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3" name="Oval 2"/>
              <p:cNvSpPr>
                <a:spLocks noChangeAspect="1" noChangeArrowheads="1"/>
              </p:cNvSpPr>
              <p:nvPr/>
            </p:nvSpPr>
            <p:spPr bwMode="auto">
              <a:xfrm>
                <a:off x="2912322" y="3197715"/>
                <a:ext cx="149261" cy="161215"/>
              </a:xfrm>
              <a:prstGeom prst="ellipse">
                <a:avLst/>
              </a:prstGeom>
              <a:solidFill>
                <a:srgbClr val="005BAC"/>
              </a:solidFill>
              <a:ln w="25400">
                <a:solidFill>
                  <a:srgbClr val="005BAC"/>
                </a:solidFill>
              </a:ln>
              <a:effectLst>
                <a:outerShdw blurRad="225425" dist="38100" dir="5220000" algn="ctr">
                  <a:srgbClr val="000000">
                    <a:alpha val="33000"/>
                  </a:srgbClr>
                </a:outerShdw>
              </a:effectLst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022980" fontAlgn="ctr">
                  <a:buClr>
                    <a:srgbClr val="FF0000"/>
                  </a:buClr>
                  <a:buSzPct val="70000"/>
                  <a:defRPr/>
                </a:pPr>
                <a:endParaRPr lang="ru-RU" altLang="zh-CN" sz="2017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4" name="椭圆 40"/>
              <p:cNvSpPr/>
              <p:nvPr/>
            </p:nvSpPr>
            <p:spPr bwMode="auto">
              <a:xfrm rot="19388639">
                <a:off x="2914308" y="3209539"/>
                <a:ext cx="105490" cy="74569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45000">
                    <a:schemeClr val="bg1">
                      <a:alpha val="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022980">
                  <a:defRPr/>
                </a:pPr>
                <a:endParaRPr lang="ru-RU" altLang="zh-CN" sz="201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0" name="Oval 2"/>
              <p:cNvSpPr>
                <a:spLocks noChangeAspect="1" noChangeArrowheads="1"/>
              </p:cNvSpPr>
              <p:nvPr/>
            </p:nvSpPr>
            <p:spPr bwMode="auto">
              <a:xfrm>
                <a:off x="2072780" y="2990287"/>
                <a:ext cx="149261" cy="161215"/>
              </a:xfrm>
              <a:prstGeom prst="ellipse">
                <a:avLst/>
              </a:prstGeom>
              <a:solidFill>
                <a:srgbClr val="005BAC"/>
              </a:solidFill>
              <a:ln w="25400">
                <a:solidFill>
                  <a:srgbClr val="005BAC"/>
                </a:solidFill>
              </a:ln>
              <a:effectLst>
                <a:outerShdw blurRad="225425" dist="38100" dir="5220000" algn="ctr">
                  <a:srgbClr val="000000">
                    <a:alpha val="33000"/>
                  </a:srgbClr>
                </a:outerShdw>
              </a:effectLst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022980" fontAlgn="ctr">
                  <a:buClr>
                    <a:srgbClr val="FF0000"/>
                  </a:buClr>
                  <a:buSzPct val="70000"/>
                  <a:defRPr/>
                </a:pPr>
                <a:endParaRPr lang="ru-RU" altLang="zh-CN" sz="2017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1" name="椭圆 40"/>
              <p:cNvSpPr/>
              <p:nvPr/>
            </p:nvSpPr>
            <p:spPr bwMode="auto">
              <a:xfrm rot="19388639">
                <a:off x="2074766" y="3002111"/>
                <a:ext cx="105490" cy="74569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45000">
                    <a:schemeClr val="bg1">
                      <a:alpha val="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022980">
                  <a:defRPr/>
                </a:pPr>
                <a:endParaRPr lang="ru-RU" altLang="zh-CN" sz="201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6" name="Oval 2"/>
              <p:cNvSpPr>
                <a:spLocks noChangeAspect="1" noChangeArrowheads="1"/>
              </p:cNvSpPr>
              <p:nvPr/>
            </p:nvSpPr>
            <p:spPr bwMode="auto">
              <a:xfrm>
                <a:off x="6263575" y="3463168"/>
                <a:ext cx="149261" cy="161215"/>
              </a:xfrm>
              <a:prstGeom prst="ellipse">
                <a:avLst/>
              </a:prstGeom>
              <a:solidFill>
                <a:srgbClr val="ED6C00"/>
              </a:solidFill>
              <a:ln w="25400">
                <a:solidFill>
                  <a:srgbClr val="ED6C00"/>
                </a:solidFill>
              </a:ln>
              <a:effectLst>
                <a:outerShdw blurRad="225425" dist="38100" dir="5220000" algn="ctr">
                  <a:srgbClr val="000000">
                    <a:alpha val="33000"/>
                  </a:srgbClr>
                </a:outerShdw>
              </a:effectLst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022980" fontAlgn="ctr">
                  <a:buClr>
                    <a:srgbClr val="FF0000"/>
                  </a:buClr>
                  <a:buSzPct val="70000"/>
                  <a:defRPr/>
                </a:pPr>
                <a:endParaRPr lang="ru-RU" altLang="zh-CN" sz="2017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7" name="椭圆 40"/>
              <p:cNvSpPr/>
              <p:nvPr/>
            </p:nvSpPr>
            <p:spPr bwMode="auto">
              <a:xfrm rot="19388639">
                <a:off x="6265560" y="3474992"/>
                <a:ext cx="105490" cy="74569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45000">
                    <a:schemeClr val="bg1">
                      <a:alpha val="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022980">
                  <a:defRPr/>
                </a:pPr>
                <a:endParaRPr lang="ru-RU" altLang="zh-CN" sz="201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61" name="梯形 60"/>
          <p:cNvSpPr/>
          <p:nvPr/>
        </p:nvSpPr>
        <p:spPr>
          <a:xfrm>
            <a:off x="794871" y="6367749"/>
            <a:ext cx="10434320" cy="503026"/>
          </a:xfrm>
          <a:prstGeom prst="trapezoid">
            <a:avLst>
              <a:gd name="adj" fmla="val 117910"/>
            </a:avLst>
          </a:prstGeom>
          <a:solidFill>
            <a:srgbClr val="FFFFFF">
              <a:alpha val="2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zh-CN" dirty="0"/>
          </a:p>
        </p:txBody>
      </p:sp>
      <p:sp>
        <p:nvSpPr>
          <p:cNvPr id="62" name="矩形 61"/>
          <p:cNvSpPr/>
          <p:nvPr/>
        </p:nvSpPr>
        <p:spPr>
          <a:xfrm>
            <a:off x="962809" y="5168741"/>
            <a:ext cx="1102913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zh-CN" sz="2400" b="1" dirty="0">
                <a:solidFill>
                  <a:srgbClr val="F38F3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 </a:t>
            </a:r>
            <a:r>
              <a:rPr lang="ru-RU" altLang="zh-CN" sz="1400" dirty="0">
                <a:solidFill>
                  <a:srgbClr val="005BA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научно-исследовательских институтов, </a:t>
            </a:r>
            <a:r>
              <a:rPr lang="ru-RU" altLang="zh-CN" sz="2400" b="1" dirty="0">
                <a:solidFill>
                  <a:srgbClr val="F38F3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15</a:t>
            </a:r>
            <a:r>
              <a:rPr lang="ru-RU" altLang="zh-CN" sz="1400" dirty="0">
                <a:solidFill>
                  <a:srgbClr val="005BA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программ последипломного образования, </a:t>
            </a:r>
            <a:r>
              <a:rPr lang="ru-RU" altLang="zh-CN" sz="2400" b="1" dirty="0">
                <a:solidFill>
                  <a:srgbClr val="F38F3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64</a:t>
            </a:r>
            <a:r>
              <a:rPr lang="ru-RU" altLang="zh-CN" sz="1400" dirty="0">
                <a:solidFill>
                  <a:srgbClr val="005BA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исследовательских офиса, </a:t>
            </a:r>
            <a:r>
              <a:rPr lang="ru-RU" altLang="zh-CN" sz="2400" b="1" dirty="0">
                <a:solidFill>
                  <a:srgbClr val="F38F3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4000</a:t>
            </a:r>
            <a:r>
              <a:rPr lang="ru-RU" altLang="zh-CN" sz="1400" dirty="0">
                <a:solidFill>
                  <a:srgbClr val="F38F3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ru-RU" altLang="zh-CN" sz="1400" dirty="0">
                <a:solidFill>
                  <a:srgbClr val="005BA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сотрудников,</a:t>
            </a:r>
            <a:r>
              <a:rPr lang="ru-RU" altLang="zh-CN" sz="1400" dirty="0">
                <a:solidFill>
                  <a:srgbClr val="F38F3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ru-RU" altLang="zh-CN" sz="2400" b="1" dirty="0">
                <a:solidFill>
                  <a:srgbClr val="F38F3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3500</a:t>
            </a:r>
            <a:r>
              <a:rPr lang="ru-RU" altLang="zh-CN" sz="1400" dirty="0">
                <a:solidFill>
                  <a:srgbClr val="005BA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ИП помогли установить </a:t>
            </a:r>
            <a:r>
              <a:rPr lang="ru-RU" altLang="zh-CN" sz="2400" b="1" dirty="0">
                <a:solidFill>
                  <a:srgbClr val="F38F3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ru-RU" altLang="zh-CN" sz="1400" dirty="0">
                <a:solidFill>
                  <a:srgbClr val="005BA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внутренних и </a:t>
            </a:r>
            <a:r>
              <a:rPr lang="ru-RU" altLang="zh-CN" sz="2400" b="1" dirty="0">
                <a:solidFill>
                  <a:srgbClr val="F38F3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296 </a:t>
            </a:r>
            <a:r>
              <a:rPr lang="ru-RU" altLang="zh-CN" sz="1400" dirty="0">
                <a:solidFill>
                  <a:srgbClr val="005BA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отраслевых стандартов.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324514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3434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5BAC">
              <a:alpha val="8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ru-RU" altLang="zh-CN" dirty="0"/>
          </a:p>
        </p:txBody>
      </p:sp>
      <p:grpSp>
        <p:nvGrpSpPr>
          <p:cNvPr id="2" name="组合 1"/>
          <p:cNvGrpSpPr/>
          <p:nvPr/>
        </p:nvGrpSpPr>
        <p:grpSpPr>
          <a:xfrm>
            <a:off x="2292533" y="1633088"/>
            <a:ext cx="4536133" cy="1106805"/>
            <a:chOff x="2905268" y="1633088"/>
            <a:chExt cx="4536133" cy="1106805"/>
          </a:xfrm>
        </p:grpSpPr>
        <p:cxnSp>
          <p:nvCxnSpPr>
            <p:cNvPr id="7" name="直接连接符 5"/>
            <p:cNvCxnSpPr/>
            <p:nvPr/>
          </p:nvCxnSpPr>
          <p:spPr>
            <a:xfrm>
              <a:off x="2905268" y="2055373"/>
              <a:ext cx="414670" cy="0"/>
            </a:xfrm>
            <a:prstGeom prst="line">
              <a:avLst/>
            </a:prstGeom>
            <a:ln w="28575" cap="flat">
              <a:solidFill>
                <a:schemeClr val="bg1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文本框 9"/>
            <p:cNvSpPr txBox="1"/>
            <p:nvPr/>
          </p:nvSpPr>
          <p:spPr>
            <a:xfrm>
              <a:off x="3494241" y="1633088"/>
              <a:ext cx="3947160" cy="11068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altLang="zh-CN" sz="6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Ч</a:t>
              </a:r>
              <a:r>
                <a:rPr lang="ru-RU" altLang="zh-CN" sz="60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асть 2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2292533" y="2937933"/>
            <a:ext cx="7064053" cy="2286971"/>
            <a:chOff x="2905268" y="2937933"/>
            <a:chExt cx="7064053" cy="2286971"/>
          </a:xfrm>
        </p:grpSpPr>
        <p:sp>
          <p:nvSpPr>
            <p:cNvPr id="8" name="î$ľîḍè"/>
            <p:cNvSpPr/>
            <p:nvPr/>
          </p:nvSpPr>
          <p:spPr>
            <a:xfrm>
              <a:off x="2905268" y="2937934"/>
              <a:ext cx="7064053" cy="22869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84200" dist="203200" dir="5400000" sx="92000" sy="92000" algn="ctr" rotWithShape="0">
                <a:schemeClr val="accent1">
                  <a:alpha val="2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ru-RU" altLang="zh-CN" dirty="0"/>
            </a:p>
          </p:txBody>
        </p:sp>
        <p:sp>
          <p:nvSpPr>
            <p:cNvPr id="9" name="íSḷiḍê"/>
            <p:cNvSpPr/>
            <p:nvPr/>
          </p:nvSpPr>
          <p:spPr>
            <a:xfrm>
              <a:off x="2905268" y="2937933"/>
              <a:ext cx="588973" cy="2286970"/>
            </a:xfrm>
            <a:prstGeom prst="rect">
              <a:avLst/>
            </a:prstGeom>
            <a:solidFill>
              <a:srgbClr val="005BAC"/>
            </a:solidFill>
            <a:ln w="12700" cap="rnd">
              <a:noFill/>
              <a:prstDash val="solid"/>
              <a:round/>
            </a:ln>
            <a:effectLst>
              <a:outerShdw blurRad="254000" dist="127000" algn="ctr" rotWithShape="0">
                <a:schemeClr val="tx1">
                  <a:lumMod val="85000"/>
                  <a:lumOff val="15000"/>
                  <a:alpha val="1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/>
            </a:bodyPr>
            <a:lstStyle/>
            <a:p>
              <a:pPr algn="ctr" defTabSz="914400"/>
              <a:endParaRPr lang="ru-RU" altLang="zh-CN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 flipH="1">
              <a:off x="4115677" y="3807434"/>
              <a:ext cx="2899253" cy="1345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lnSpc>
                  <a:spcPct val="150000"/>
                </a:lnSpc>
                <a:buAutoNum type="arabicPeriod"/>
              </a:pPr>
              <a:r>
                <a:rPr lang="ru-RU" altLang="zh-CN" sz="1400" b="1" dirty="0">
                  <a:latin typeface="+mj-lt"/>
                  <a:ea typeface="微软雅黑" panose="020B0503020204020204" pitchFamily="34" charset="-122"/>
                  <a:cs typeface="+mn-ea"/>
                </a:rPr>
                <a:t>Технологические исследования и разработки</a:t>
              </a:r>
            </a:p>
            <a:p>
              <a:pPr marL="342900" indent="-342900">
                <a:lnSpc>
                  <a:spcPct val="150000"/>
                </a:lnSpc>
                <a:buAutoNum type="arabicPeriod"/>
              </a:pPr>
              <a:r>
                <a:rPr lang="ru-RU" altLang="zh-CN" sz="1400" b="1" dirty="0">
                  <a:latin typeface="+mj-lt"/>
                  <a:ea typeface="微软雅黑" panose="020B0503020204020204" pitchFamily="34" charset="-122"/>
                  <a:cs typeface="+mn-ea"/>
                </a:rPr>
                <a:t>Информация о продукте</a:t>
              </a:r>
            </a:p>
          </p:txBody>
        </p:sp>
        <p:sp>
          <p:nvSpPr>
            <p:cNvPr id="14" name="文本框 13"/>
            <p:cNvSpPr txBox="1"/>
            <p:nvPr/>
          </p:nvSpPr>
          <p:spPr>
            <a:xfrm flipH="1">
              <a:off x="7016365" y="3807434"/>
              <a:ext cx="2740369" cy="10218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ru-RU" altLang="zh-CN" sz="1400" b="1" dirty="0">
                  <a:latin typeface="+mj-lt"/>
                  <a:ea typeface="微软雅黑" panose="020B0503020204020204" pitchFamily="34" charset="-122"/>
                  <a:cs typeface="+mn-ea"/>
                </a:rPr>
                <a:t>3. ОЕ-партнеры</a:t>
              </a:r>
            </a:p>
            <a:p>
              <a:pPr>
                <a:lnSpc>
                  <a:spcPct val="150000"/>
                </a:lnSpc>
              </a:pPr>
              <a:r>
                <a:rPr lang="ru-RU" altLang="zh-CN" sz="1400" b="1" dirty="0">
                  <a:latin typeface="+mj-lt"/>
                  <a:ea typeface="微软雅黑" panose="020B0503020204020204" pitchFamily="34" charset="-122"/>
                  <a:cs typeface="+mn-ea"/>
                </a:rPr>
                <a:t>4. Внутренняя промышленность</a:t>
              </a:r>
            </a:p>
          </p:txBody>
        </p:sp>
        <p:sp>
          <p:nvSpPr>
            <p:cNvPr id="16" name="矩形 15"/>
            <p:cNvSpPr/>
            <p:nvPr/>
          </p:nvSpPr>
          <p:spPr>
            <a:xfrm>
              <a:off x="3878158" y="3176413"/>
              <a:ext cx="5878577" cy="701311"/>
            </a:xfrm>
            <a:prstGeom prst="rect">
              <a:avLst/>
            </a:prstGeom>
            <a:effectLst/>
          </p:spPr>
          <p:txBody>
            <a:bodyPr wrap="square" lIns="84926" tIns="42464" rIns="84926" bIns="42464">
              <a:spAutoFit/>
            </a:bodyPr>
            <a:lstStyle/>
            <a:p>
              <a:pPr defTabSz="882650"/>
              <a:r>
                <a:rPr lang="ru-RU" altLang="zh-CN" sz="2000" b="1" dirty="0">
                  <a:latin typeface="+mj-lt"/>
                  <a:ea typeface="微软雅黑" panose="020B0503020204020204" pitchFamily="34" charset="-122"/>
                  <a:cs typeface="Arial" panose="020B0604020202020204" pitchFamily="34" charset="0"/>
                </a:rPr>
                <a:t>Основные факторы обеспечения конкурентоспособности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0к 3"/>
          <p:cNvSpPr/>
          <p:nvPr/>
        </p:nvSpPr>
        <p:spPr>
          <a:xfrm>
            <a:off x="4432666" y="4489786"/>
            <a:ext cx="3505200" cy="603885"/>
          </a:xfrm>
          <a:prstGeom prst="rect">
            <a:avLst/>
          </a:prstGeom>
          <a:solidFill>
            <a:srgbClr val="005B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lnSpc>
                <a:spcPct val="150000"/>
              </a:lnSpc>
            </a:pPr>
            <a:endParaRPr lang="ru-RU" sz="10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0к 3"/>
          <p:cNvSpPr/>
          <p:nvPr/>
        </p:nvSpPr>
        <p:spPr>
          <a:xfrm>
            <a:off x="631276" y="4489151"/>
            <a:ext cx="3505200" cy="603885"/>
          </a:xfrm>
          <a:prstGeom prst="rect">
            <a:avLst/>
          </a:prstGeom>
          <a:solidFill>
            <a:srgbClr val="005B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lnSpc>
                <a:spcPct val="150000"/>
              </a:lnSpc>
            </a:pPr>
            <a:endParaRPr lang="ru-RU" sz="10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文本框 66"/>
          <p:cNvSpPr txBox="1">
            <a:spLocks noChangeArrowheads="1"/>
          </p:cNvSpPr>
          <p:nvPr/>
        </p:nvSpPr>
        <p:spPr bwMode="auto">
          <a:xfrm>
            <a:off x="587824" y="5256309"/>
            <a:ext cx="3944804" cy="13305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defTabSz="914400">
              <a:lnSpc>
                <a:spcPct val="150000"/>
              </a:lnSpc>
              <a:defRPr sz="1050">
                <a:solidFill>
                  <a:srgbClr val="7F7F7F">
                    <a:lumMod val="75000"/>
                  </a:srgbClr>
                </a:solidFill>
                <a:cs typeface="+mn-ea"/>
              </a:defRPr>
            </a:lvl1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chemeClr val="tx1"/>
                </a:solidFill>
                <a:sym typeface="Arial" panose="020B0604020202020204" pitchFamily="34" charset="0"/>
              </a:rPr>
              <a:t>Директор Национального инженерно-исследовательского центра каучуков и шин.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chemeClr val="tx1"/>
                </a:solidFill>
                <a:sym typeface="Arial" panose="020B0604020202020204" pitchFamily="34" charset="0"/>
              </a:rPr>
              <a:t>Исполнительный председатель Китайской ассоциации каучуковой промышленности.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chemeClr val="tx1"/>
                </a:solidFill>
                <a:sym typeface="Arial" panose="020B0604020202020204" pitchFamily="34" charset="0"/>
              </a:rPr>
              <a:t>Почетный председатель правления Группы Sailun.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94" r="13142"/>
          <a:stretch>
            <a:fillRect/>
          </a:stretch>
        </p:blipFill>
        <p:spPr>
          <a:xfrm>
            <a:off x="631276" y="1274781"/>
            <a:ext cx="3505835" cy="327596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70" r="7519"/>
          <a:stretch>
            <a:fillRect/>
          </a:stretch>
        </p:blipFill>
        <p:spPr>
          <a:xfrm>
            <a:off x="4432666" y="1250016"/>
            <a:ext cx="3493770" cy="330073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777961" y="4631391"/>
            <a:ext cx="3269106" cy="33855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ru-RU" altLang="zh-CN" sz="1600" dirty="0">
                <a:solidFill>
                  <a:schemeClr val="bg1"/>
                </a:solidFill>
              </a:rPr>
              <a:t>Юань Чжунсюэ (Yuan Zhongxue)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4618086" y="4632026"/>
            <a:ext cx="3185160" cy="33855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ru-RU" altLang="zh-CN" sz="1600" dirty="0">
                <a:solidFill>
                  <a:schemeClr val="bg1"/>
                </a:solidFill>
              </a:rPr>
              <a:t>Ван Мэнцзяо (Wang Mengjiao)</a:t>
            </a:r>
          </a:p>
        </p:txBody>
      </p:sp>
      <p:sp>
        <p:nvSpPr>
          <p:cNvPr id="8" name="文本框 66"/>
          <p:cNvSpPr txBox="1">
            <a:spLocks noChangeArrowheads="1"/>
          </p:cNvSpPr>
          <p:nvPr/>
        </p:nvSpPr>
        <p:spPr bwMode="auto">
          <a:xfrm>
            <a:off x="4432665" y="5254404"/>
            <a:ext cx="4186401" cy="13305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defTabSz="914400">
              <a:lnSpc>
                <a:spcPct val="150000"/>
              </a:lnSpc>
              <a:defRPr sz="1050">
                <a:solidFill>
                  <a:srgbClr val="7F7F7F">
                    <a:lumMod val="75000"/>
                  </a:srgbClr>
                </a:solidFill>
                <a:cs typeface="+mn-ea"/>
              </a:defRPr>
            </a:lvl1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chemeClr val="tx1"/>
                </a:solidFill>
                <a:sym typeface="Arial" panose="020B0604020202020204" pitchFamily="34" charset="0"/>
              </a:rPr>
              <a:t>Главный научный сотрудник Национального </a:t>
            </a:r>
            <a:br>
              <a:rPr lang="ru-RU" sz="1100" dirty="0">
                <a:solidFill>
                  <a:schemeClr val="tx1"/>
                </a:solidFill>
                <a:sym typeface="Arial" panose="020B0604020202020204" pitchFamily="34" charset="0"/>
              </a:rPr>
            </a:br>
            <a:r>
              <a:rPr lang="ru-RU" sz="1100" dirty="0">
                <a:solidFill>
                  <a:schemeClr val="tx1"/>
                </a:solidFill>
                <a:sym typeface="Arial" panose="020B0604020202020204" pitchFamily="34" charset="0"/>
              </a:rPr>
              <a:t>инженерно-исследовательского центра каучуков и шин. </a:t>
            </a:r>
            <a:r>
              <a:rPr lang="ru-RU" altLang="zh-CN" sz="1100" dirty="0">
                <a:solidFill>
                  <a:schemeClr val="tx1"/>
                </a:solidFill>
                <a:sym typeface="Arial" panose="020B0604020202020204" pitchFamily="34" charset="0"/>
              </a:rPr>
              <a:t/>
            </a:r>
            <a:br>
              <a:rPr lang="ru-RU" altLang="zh-CN" sz="1100" dirty="0">
                <a:solidFill>
                  <a:schemeClr val="tx1"/>
                </a:solidFill>
                <a:sym typeface="Arial" panose="020B0604020202020204" pitchFamily="34" charset="0"/>
              </a:rPr>
            </a:br>
            <a:r>
              <a:rPr lang="ru-RU" altLang="zh-CN" sz="1100" dirty="0">
                <a:solidFill>
                  <a:schemeClr val="tx1"/>
                </a:solidFill>
                <a:sym typeface="Arial" panose="020B0604020202020204" pitchFamily="34" charset="0"/>
              </a:rPr>
              <a:t>Президент Исследовательского института каучука EVE.</a:t>
            </a:r>
            <a:endParaRPr lang="ru-RU" sz="1100" dirty="0">
              <a:solidFill>
                <a:schemeClr val="tx1"/>
              </a:solidFill>
              <a:sym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chemeClr val="tx1"/>
                </a:solidFill>
                <a:sym typeface="Arial" panose="020B0604020202020204" pitchFamily="34" charset="0"/>
              </a:rPr>
              <a:t>Почетный главный научный сотрудник </a:t>
            </a:r>
            <a:br>
              <a:rPr lang="ru-RU" sz="1100" dirty="0">
                <a:solidFill>
                  <a:schemeClr val="tx1"/>
                </a:solidFill>
                <a:sym typeface="Arial" panose="020B0604020202020204" pitchFamily="34" charset="0"/>
              </a:rPr>
            </a:br>
            <a:r>
              <a:rPr lang="ru-RU" sz="1100" dirty="0">
                <a:solidFill>
                  <a:schemeClr val="tx1"/>
                </a:solidFill>
                <a:sym typeface="Arial" panose="020B0604020202020204" pitchFamily="34" charset="0"/>
              </a:rPr>
              <a:t>Научно-исследовательского института FAW.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9775734" y="4888904"/>
            <a:ext cx="282257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ru-RU" altLang="zh-CN" sz="1200" dirty="0">
                <a:solidFill>
                  <a:schemeClr val="bg1"/>
                </a:solidFill>
              </a:rPr>
              <a:t>Главный научный сотрудник</a:t>
            </a:r>
          </a:p>
        </p:txBody>
      </p:sp>
      <p:sp>
        <p:nvSpPr>
          <p:cNvPr id="15" name="矩形 14"/>
          <p:cNvSpPr/>
          <p:nvPr/>
        </p:nvSpPr>
        <p:spPr>
          <a:xfrm>
            <a:off x="631276" y="4551381"/>
            <a:ext cx="134620" cy="541020"/>
          </a:xfrm>
          <a:prstGeom prst="rect">
            <a:avLst/>
          </a:prstGeom>
          <a:solidFill>
            <a:srgbClr val="ED6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zh-CN" dirty="0"/>
          </a:p>
        </p:txBody>
      </p:sp>
      <p:sp>
        <p:nvSpPr>
          <p:cNvPr id="16" name="矩形 15"/>
          <p:cNvSpPr/>
          <p:nvPr/>
        </p:nvSpPr>
        <p:spPr>
          <a:xfrm>
            <a:off x="4432666" y="4550746"/>
            <a:ext cx="134620" cy="541020"/>
          </a:xfrm>
          <a:prstGeom prst="rect">
            <a:avLst/>
          </a:prstGeom>
          <a:solidFill>
            <a:srgbClr val="ED6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zh-CN" dirty="0"/>
          </a:p>
        </p:txBody>
      </p:sp>
      <p:sp>
        <p:nvSpPr>
          <p:cNvPr id="18" name="文本框 17"/>
          <p:cNvSpPr txBox="1"/>
          <p:nvPr/>
        </p:nvSpPr>
        <p:spPr>
          <a:xfrm>
            <a:off x="4676140" y="526476"/>
            <a:ext cx="4594367" cy="461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ru-RU" altLang="zh-CN" sz="2400" dirty="0">
                <a:sym typeface="+mn-ea"/>
              </a:rPr>
              <a:t>Историческая встреча</a:t>
            </a:r>
            <a:endParaRPr lang="ru-RU" altLang="zh-CN" sz="2400" dirty="0"/>
          </a:p>
        </p:txBody>
      </p:sp>
      <p:sp>
        <p:nvSpPr>
          <p:cNvPr id="19" name="文本框 18"/>
          <p:cNvSpPr txBox="1"/>
          <p:nvPr/>
        </p:nvSpPr>
        <p:spPr>
          <a:xfrm>
            <a:off x="713740" y="537558"/>
            <a:ext cx="3818888" cy="70788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49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altLang="zh-CN" sz="2000" b="1" dirty="0">
                <a:latin typeface="+mj-lt"/>
                <a:cs typeface="Arial" panose="020B0604020202020204" pitchFamily="34" charset="0"/>
                <a:sym typeface="+mn-ea"/>
              </a:rPr>
              <a:t>Технологические </a:t>
            </a:r>
            <a:r>
              <a:rPr lang="ru-RU" altLang="zh-CN" sz="2000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Arial" panose="020B0604020202020204" pitchFamily="34" charset="0"/>
                <a:sym typeface="+mn-ea"/>
              </a:rPr>
              <a:t>исследования и разработки</a:t>
            </a:r>
            <a:endParaRPr lang="ru-RU" altLang="zh-CN" sz="2000" b="1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cs typeface="+mn-ea"/>
              <a:sym typeface="+mn-lt"/>
            </a:endParaRPr>
          </a:p>
        </p:txBody>
      </p:sp>
      <p:pic>
        <p:nvPicPr>
          <p:cNvPr id="20" name="Picture 3" descr="D:\中心资料\中心资质【重要文件！】\国家工程实验室-不锈钢牌子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8811308" y="1250017"/>
            <a:ext cx="2811367" cy="1880496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1" name="Picture 2" descr="D:\中心资料\中心资质【重要文件！】\国家橡胶与轮胎工程技术研究中心-不锈钢牌子.jp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8882167" y="3985794"/>
            <a:ext cx="2774794" cy="1855731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2" name="TextBox 13"/>
          <p:cNvSpPr txBox="1"/>
          <p:nvPr/>
        </p:nvSpPr>
        <p:spPr>
          <a:xfrm>
            <a:off x="8882167" y="5989765"/>
            <a:ext cx="2774794" cy="689857"/>
          </a:xfrm>
          <a:prstGeom prst="rect">
            <a:avLst/>
          </a:prstGeom>
          <a:noFill/>
        </p:spPr>
        <p:txBody>
          <a:bodyPr wrap="square" lIns="91428" tIns="45714" rIns="91428" bIns="45714" rtlCol="0">
            <a:spAutoFit/>
          </a:bodyPr>
          <a:lstStyle/>
          <a:p>
            <a:pPr algn="ctr" defTabSz="914400">
              <a:lnSpc>
                <a:spcPct val="150000"/>
              </a:lnSpc>
              <a:defRPr/>
            </a:pPr>
            <a:r>
              <a:rPr lang="ru-RU" altLang="zh-CN" sz="900" dirty="0">
                <a:latin typeface="+mj-lt"/>
                <a:cs typeface="+mn-ea"/>
                <a:sym typeface="+mn-lt"/>
              </a:rPr>
              <a:t>Национальная исследовательская лаборатория по разработке оборудования и ключевых материалов для производства шин (2011 г.)</a:t>
            </a:r>
          </a:p>
        </p:txBody>
      </p:sp>
      <p:sp>
        <p:nvSpPr>
          <p:cNvPr id="23" name="TextBox 12"/>
          <p:cNvSpPr txBox="1"/>
          <p:nvPr/>
        </p:nvSpPr>
        <p:spPr>
          <a:xfrm>
            <a:off x="8811309" y="3230599"/>
            <a:ext cx="2774794" cy="756285"/>
          </a:xfrm>
          <a:prstGeom prst="rect">
            <a:avLst/>
          </a:prstGeom>
          <a:noFill/>
        </p:spPr>
        <p:txBody>
          <a:bodyPr wrap="square" lIns="91428" tIns="45714" rIns="91428" bIns="45714" rtlCol="0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ru-RU" altLang="zh-CN" sz="1000" dirty="0">
                <a:latin typeface="+mj-lt"/>
                <a:cs typeface="+mn-ea"/>
                <a:sym typeface="Arial" panose="020B0604020202020204" pitchFamily="34" charset="0"/>
              </a:rPr>
              <a:t>Национальный</a:t>
            </a:r>
            <a:r>
              <a:rPr lang="ru-RU" altLang="zh-CN" sz="1000" dirty="0">
                <a:latin typeface="+mj-lt"/>
                <a:sym typeface="Arial" panose="020B0604020202020204" pitchFamily="34" charset="0"/>
              </a:rPr>
              <a:t> </a:t>
            </a:r>
            <a:br>
              <a:rPr lang="ru-RU" altLang="zh-CN" sz="1000" dirty="0">
                <a:latin typeface="+mj-lt"/>
                <a:sym typeface="Arial" panose="020B0604020202020204" pitchFamily="34" charset="0"/>
              </a:rPr>
            </a:br>
            <a:r>
              <a:rPr lang="ru-RU" altLang="zh-CN" sz="1000" dirty="0">
                <a:latin typeface="+mj-lt"/>
                <a:sym typeface="Arial" panose="020B0604020202020204" pitchFamily="34" charset="0"/>
              </a:rPr>
              <a:t>инженерно-исследовательский центр каучуков и шин </a:t>
            </a:r>
            <a:r>
              <a:rPr lang="ru-RU" altLang="zh-CN" sz="1000" dirty="0">
                <a:latin typeface="+mj-lt"/>
                <a:cs typeface="+mn-ea"/>
                <a:sym typeface="+mn-lt"/>
              </a:rPr>
              <a:t>(2009 г.)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9017277" y="843836"/>
            <a:ext cx="2802410" cy="27699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ru-RU" altLang="zh-CN" sz="1200" dirty="0">
                <a:sym typeface="+mn-ea"/>
              </a:rPr>
              <a:t>Единственный отраслевой фонд</a:t>
            </a:r>
            <a:endParaRPr lang="ru-RU" altLang="zh-CN" sz="1200" dirty="0"/>
          </a:p>
        </p:txBody>
      </p:sp>
    </p:spTree>
    <p:extLst>
      <p:ext uri="{BB962C8B-B14F-4D97-AF65-F5344CB8AC3E}">
        <p14:creationId xmlns:p14="http://schemas.microsoft.com/office/powerpoint/2010/main" val="458766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0к 3"/>
          <p:cNvSpPr/>
          <p:nvPr/>
        </p:nvSpPr>
        <p:spPr>
          <a:xfrm>
            <a:off x="5708" y="-635"/>
            <a:ext cx="12192000" cy="6858635"/>
          </a:xfrm>
          <a:prstGeom prst="rect">
            <a:avLst/>
          </a:prstGeom>
          <a:solidFill>
            <a:srgbClr val="005B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lnSpc>
                <a:spcPct val="150000"/>
              </a:lnSpc>
            </a:pPr>
            <a:endParaRPr lang="ru-RU" sz="10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60" name="组 3"/>
          <p:cNvGrpSpPr/>
          <p:nvPr/>
        </p:nvGrpSpPr>
        <p:grpSpPr>
          <a:xfrm>
            <a:off x="4306204" y="1934845"/>
            <a:ext cx="6882765" cy="3360420"/>
            <a:chOff x="468684" y="1795903"/>
            <a:chExt cx="4682512" cy="2527084"/>
          </a:xfrm>
          <a:solidFill>
            <a:srgbClr val="E6E6E6"/>
          </a:solidFill>
        </p:grpSpPr>
        <p:sp>
          <p:nvSpPr>
            <p:cNvPr id="89" name="Freeform 559"/>
            <p:cNvSpPr/>
            <p:nvPr/>
          </p:nvSpPr>
          <p:spPr bwMode="auto">
            <a:xfrm>
              <a:off x="2597256" y="2585130"/>
              <a:ext cx="59777" cy="92697"/>
            </a:xfrm>
            <a:custGeom>
              <a:avLst/>
              <a:gdLst>
                <a:gd name="T0" fmla="*/ 2147483647 w 56"/>
                <a:gd name="T1" fmla="*/ 2147483647 h 88"/>
                <a:gd name="T2" fmla="*/ 0 w 56"/>
                <a:gd name="T3" fmla="*/ 2147483647 h 88"/>
                <a:gd name="T4" fmla="*/ 0 w 56"/>
                <a:gd name="T5" fmla="*/ 2147483647 h 88"/>
                <a:gd name="T6" fmla="*/ 0 w 56"/>
                <a:gd name="T7" fmla="*/ 2147483647 h 88"/>
                <a:gd name="T8" fmla="*/ 2147483647 w 56"/>
                <a:gd name="T9" fmla="*/ 2147483647 h 88"/>
                <a:gd name="T10" fmla="*/ 2147483647 w 56"/>
                <a:gd name="T11" fmla="*/ 2147483647 h 88"/>
                <a:gd name="T12" fmla="*/ 0 w 56"/>
                <a:gd name="T13" fmla="*/ 2147483647 h 88"/>
                <a:gd name="T14" fmla="*/ 2147483647 w 56"/>
                <a:gd name="T15" fmla="*/ 2147483647 h 88"/>
                <a:gd name="T16" fmla="*/ 0 w 56"/>
                <a:gd name="T17" fmla="*/ 2147483647 h 88"/>
                <a:gd name="T18" fmla="*/ 2147483647 w 56"/>
                <a:gd name="T19" fmla="*/ 2147483647 h 88"/>
                <a:gd name="T20" fmla="*/ 2147483647 w 56"/>
                <a:gd name="T21" fmla="*/ 2147483647 h 88"/>
                <a:gd name="T22" fmla="*/ 2147483647 w 56"/>
                <a:gd name="T23" fmla="*/ 0 h 88"/>
                <a:gd name="T24" fmla="*/ 2147483647 w 56"/>
                <a:gd name="T25" fmla="*/ 2147483647 h 88"/>
                <a:gd name="T26" fmla="*/ 2147483647 w 56"/>
                <a:gd name="T27" fmla="*/ 2147483647 h 88"/>
                <a:gd name="T28" fmla="*/ 2147483647 w 56"/>
                <a:gd name="T29" fmla="*/ 2147483647 h 88"/>
                <a:gd name="T30" fmla="*/ 2147483647 w 56"/>
                <a:gd name="T31" fmla="*/ 2147483647 h 88"/>
                <a:gd name="T32" fmla="*/ 2147483647 w 56"/>
                <a:gd name="T33" fmla="*/ 2147483647 h 88"/>
                <a:gd name="T34" fmla="*/ 2147483647 w 56"/>
                <a:gd name="T35" fmla="*/ 2147483647 h 88"/>
                <a:gd name="T36" fmla="*/ 2147483647 w 56"/>
                <a:gd name="T37" fmla="*/ 2147483647 h 88"/>
                <a:gd name="T38" fmla="*/ 2147483647 w 56"/>
                <a:gd name="T39" fmla="*/ 2147483647 h 88"/>
                <a:gd name="T40" fmla="*/ 2147483647 w 56"/>
                <a:gd name="T41" fmla="*/ 2147483647 h 8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56"/>
                <a:gd name="T64" fmla="*/ 0 h 88"/>
                <a:gd name="T65" fmla="*/ 56 w 56"/>
                <a:gd name="T66" fmla="*/ 88 h 88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56" h="88">
                  <a:moveTo>
                    <a:pt x="8" y="88"/>
                  </a:moveTo>
                  <a:lnTo>
                    <a:pt x="0" y="80"/>
                  </a:lnTo>
                  <a:lnTo>
                    <a:pt x="0" y="72"/>
                  </a:lnTo>
                  <a:lnTo>
                    <a:pt x="0" y="64"/>
                  </a:lnTo>
                  <a:lnTo>
                    <a:pt x="8" y="56"/>
                  </a:lnTo>
                  <a:lnTo>
                    <a:pt x="8" y="48"/>
                  </a:lnTo>
                  <a:lnTo>
                    <a:pt x="0" y="40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16" y="24"/>
                  </a:lnTo>
                  <a:lnTo>
                    <a:pt x="16" y="16"/>
                  </a:lnTo>
                  <a:lnTo>
                    <a:pt x="32" y="0"/>
                  </a:lnTo>
                  <a:lnTo>
                    <a:pt x="40" y="8"/>
                  </a:lnTo>
                  <a:lnTo>
                    <a:pt x="48" y="8"/>
                  </a:lnTo>
                  <a:lnTo>
                    <a:pt x="48" y="16"/>
                  </a:lnTo>
                  <a:lnTo>
                    <a:pt x="56" y="24"/>
                  </a:lnTo>
                  <a:lnTo>
                    <a:pt x="48" y="32"/>
                  </a:lnTo>
                  <a:lnTo>
                    <a:pt x="48" y="48"/>
                  </a:lnTo>
                  <a:lnTo>
                    <a:pt x="48" y="64"/>
                  </a:lnTo>
                  <a:lnTo>
                    <a:pt x="32" y="72"/>
                  </a:lnTo>
                  <a:lnTo>
                    <a:pt x="8" y="88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90" name="Freeform 560"/>
            <p:cNvSpPr/>
            <p:nvPr/>
          </p:nvSpPr>
          <p:spPr bwMode="auto">
            <a:xfrm>
              <a:off x="2648370" y="2508026"/>
              <a:ext cx="101360" cy="195791"/>
            </a:xfrm>
            <a:custGeom>
              <a:avLst/>
              <a:gdLst>
                <a:gd name="T0" fmla="*/ 2147483647 w 96"/>
                <a:gd name="T1" fmla="*/ 2147483647 h 184"/>
                <a:gd name="T2" fmla="*/ 2147483647 w 96"/>
                <a:gd name="T3" fmla="*/ 2147483647 h 184"/>
                <a:gd name="T4" fmla="*/ 2147483647 w 96"/>
                <a:gd name="T5" fmla="*/ 2147483647 h 184"/>
                <a:gd name="T6" fmla="*/ 2147483647 w 96"/>
                <a:gd name="T7" fmla="*/ 2147483647 h 184"/>
                <a:gd name="T8" fmla="*/ 2147483647 w 96"/>
                <a:gd name="T9" fmla="*/ 2147483647 h 184"/>
                <a:gd name="T10" fmla="*/ 2147483647 w 96"/>
                <a:gd name="T11" fmla="*/ 2147483647 h 184"/>
                <a:gd name="T12" fmla="*/ 2147483647 w 96"/>
                <a:gd name="T13" fmla="*/ 2147483647 h 184"/>
                <a:gd name="T14" fmla="*/ 2147483647 w 96"/>
                <a:gd name="T15" fmla="*/ 2147483647 h 184"/>
                <a:gd name="T16" fmla="*/ 2147483647 w 96"/>
                <a:gd name="T17" fmla="*/ 2147483647 h 184"/>
                <a:gd name="T18" fmla="*/ 2147483647 w 96"/>
                <a:gd name="T19" fmla="*/ 2147483647 h 184"/>
                <a:gd name="T20" fmla="*/ 2147483647 w 96"/>
                <a:gd name="T21" fmla="*/ 2147483647 h 184"/>
                <a:gd name="T22" fmla="*/ 2147483647 w 96"/>
                <a:gd name="T23" fmla="*/ 2147483647 h 184"/>
                <a:gd name="T24" fmla="*/ 2147483647 w 96"/>
                <a:gd name="T25" fmla="*/ 2147483647 h 184"/>
                <a:gd name="T26" fmla="*/ 2147483647 w 96"/>
                <a:gd name="T27" fmla="*/ 2147483647 h 184"/>
                <a:gd name="T28" fmla="*/ 2147483647 w 96"/>
                <a:gd name="T29" fmla="*/ 2147483647 h 184"/>
                <a:gd name="T30" fmla="*/ 0 w 96"/>
                <a:gd name="T31" fmla="*/ 2147483647 h 184"/>
                <a:gd name="T32" fmla="*/ 0 w 96"/>
                <a:gd name="T33" fmla="*/ 2147483647 h 184"/>
                <a:gd name="T34" fmla="*/ 0 w 96"/>
                <a:gd name="T35" fmla="*/ 2147483647 h 184"/>
                <a:gd name="T36" fmla="*/ 0 w 96"/>
                <a:gd name="T37" fmla="*/ 2147483647 h 184"/>
                <a:gd name="T38" fmla="*/ 0 w 96"/>
                <a:gd name="T39" fmla="*/ 2147483647 h 184"/>
                <a:gd name="T40" fmla="*/ 2147483647 w 96"/>
                <a:gd name="T41" fmla="*/ 2147483647 h 184"/>
                <a:gd name="T42" fmla="*/ 2147483647 w 96"/>
                <a:gd name="T43" fmla="*/ 0 h 184"/>
                <a:gd name="T44" fmla="*/ 2147483647 w 96"/>
                <a:gd name="T45" fmla="*/ 0 h 184"/>
                <a:gd name="T46" fmla="*/ 2147483647 w 96"/>
                <a:gd name="T47" fmla="*/ 0 h 184"/>
                <a:gd name="T48" fmla="*/ 2147483647 w 96"/>
                <a:gd name="T49" fmla="*/ 2147483647 h 184"/>
                <a:gd name="T50" fmla="*/ 2147483647 w 96"/>
                <a:gd name="T51" fmla="*/ 2147483647 h 184"/>
                <a:gd name="T52" fmla="*/ 2147483647 w 96"/>
                <a:gd name="T53" fmla="*/ 2147483647 h 184"/>
                <a:gd name="T54" fmla="*/ 2147483647 w 96"/>
                <a:gd name="T55" fmla="*/ 2147483647 h 184"/>
                <a:gd name="T56" fmla="*/ 2147483647 w 96"/>
                <a:gd name="T57" fmla="*/ 2147483647 h 184"/>
                <a:gd name="T58" fmla="*/ 2147483647 w 96"/>
                <a:gd name="T59" fmla="*/ 2147483647 h 184"/>
                <a:gd name="T60" fmla="*/ 2147483647 w 96"/>
                <a:gd name="T61" fmla="*/ 2147483647 h 184"/>
                <a:gd name="T62" fmla="*/ 2147483647 w 96"/>
                <a:gd name="T63" fmla="*/ 2147483647 h 184"/>
                <a:gd name="T64" fmla="*/ 2147483647 w 96"/>
                <a:gd name="T65" fmla="*/ 2147483647 h 184"/>
                <a:gd name="T66" fmla="*/ 2147483647 w 96"/>
                <a:gd name="T67" fmla="*/ 2147483647 h 184"/>
                <a:gd name="T68" fmla="*/ 2147483647 w 96"/>
                <a:gd name="T69" fmla="*/ 2147483647 h 184"/>
                <a:gd name="T70" fmla="*/ 2147483647 w 96"/>
                <a:gd name="T71" fmla="*/ 2147483647 h 184"/>
                <a:gd name="T72" fmla="*/ 2147483647 w 96"/>
                <a:gd name="T73" fmla="*/ 2147483647 h 184"/>
                <a:gd name="T74" fmla="*/ 2147483647 w 96"/>
                <a:gd name="T75" fmla="*/ 2147483647 h 184"/>
                <a:gd name="T76" fmla="*/ 2147483647 w 96"/>
                <a:gd name="T77" fmla="*/ 2147483647 h 184"/>
                <a:gd name="T78" fmla="*/ 2147483647 w 96"/>
                <a:gd name="T79" fmla="*/ 2147483647 h 184"/>
                <a:gd name="T80" fmla="*/ 2147483647 w 96"/>
                <a:gd name="T81" fmla="*/ 2147483647 h 184"/>
                <a:gd name="T82" fmla="*/ 2147483647 w 96"/>
                <a:gd name="T83" fmla="*/ 2147483647 h 184"/>
                <a:gd name="T84" fmla="*/ 2147483647 w 96"/>
                <a:gd name="T85" fmla="*/ 2147483647 h 184"/>
                <a:gd name="T86" fmla="*/ 2147483647 w 96"/>
                <a:gd name="T87" fmla="*/ 2147483647 h 184"/>
                <a:gd name="T88" fmla="*/ 2147483647 w 96"/>
                <a:gd name="T89" fmla="*/ 2147483647 h 184"/>
                <a:gd name="T90" fmla="*/ 2147483647 w 96"/>
                <a:gd name="T91" fmla="*/ 2147483647 h 184"/>
                <a:gd name="T92" fmla="*/ 2147483647 w 96"/>
                <a:gd name="T93" fmla="*/ 2147483647 h 184"/>
                <a:gd name="T94" fmla="*/ 2147483647 w 96"/>
                <a:gd name="T95" fmla="*/ 2147483647 h 184"/>
                <a:gd name="T96" fmla="*/ 2147483647 w 96"/>
                <a:gd name="T97" fmla="*/ 2147483647 h 184"/>
                <a:gd name="T98" fmla="*/ 2147483647 w 96"/>
                <a:gd name="T99" fmla="*/ 2147483647 h 184"/>
                <a:gd name="T100" fmla="*/ 2147483647 w 96"/>
                <a:gd name="T101" fmla="*/ 2147483647 h 184"/>
                <a:gd name="T102" fmla="*/ 2147483647 w 96"/>
                <a:gd name="T103" fmla="*/ 2147483647 h 184"/>
                <a:gd name="T104" fmla="*/ 2147483647 w 96"/>
                <a:gd name="T105" fmla="*/ 2147483647 h 184"/>
                <a:gd name="T106" fmla="*/ 2147483647 w 96"/>
                <a:gd name="T107" fmla="*/ 2147483647 h 184"/>
                <a:gd name="T108" fmla="*/ 2147483647 w 96"/>
                <a:gd name="T109" fmla="*/ 2147483647 h 184"/>
                <a:gd name="T110" fmla="*/ 2147483647 w 96"/>
                <a:gd name="T111" fmla="*/ 2147483647 h 184"/>
                <a:gd name="T112" fmla="*/ 2147483647 w 96"/>
                <a:gd name="T113" fmla="*/ 2147483647 h 184"/>
                <a:gd name="T114" fmla="*/ 2147483647 w 96"/>
                <a:gd name="T115" fmla="*/ 2147483647 h 184"/>
                <a:gd name="T116" fmla="*/ 2147483647 w 96"/>
                <a:gd name="T117" fmla="*/ 2147483647 h 184"/>
                <a:gd name="T118" fmla="*/ 2147483647 w 96"/>
                <a:gd name="T119" fmla="*/ 2147483647 h 184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96"/>
                <a:gd name="T181" fmla="*/ 0 h 184"/>
                <a:gd name="T182" fmla="*/ 96 w 96"/>
                <a:gd name="T183" fmla="*/ 184 h 184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96" h="184">
                  <a:moveTo>
                    <a:pt x="16" y="144"/>
                  </a:moveTo>
                  <a:lnTo>
                    <a:pt x="24" y="136"/>
                  </a:lnTo>
                  <a:lnTo>
                    <a:pt x="24" y="128"/>
                  </a:lnTo>
                  <a:lnTo>
                    <a:pt x="16" y="128"/>
                  </a:lnTo>
                  <a:lnTo>
                    <a:pt x="24" y="120"/>
                  </a:lnTo>
                  <a:lnTo>
                    <a:pt x="40" y="112"/>
                  </a:lnTo>
                  <a:lnTo>
                    <a:pt x="40" y="104"/>
                  </a:lnTo>
                  <a:lnTo>
                    <a:pt x="40" y="96"/>
                  </a:lnTo>
                  <a:lnTo>
                    <a:pt x="32" y="88"/>
                  </a:lnTo>
                  <a:lnTo>
                    <a:pt x="24" y="88"/>
                  </a:lnTo>
                  <a:lnTo>
                    <a:pt x="16" y="88"/>
                  </a:lnTo>
                  <a:lnTo>
                    <a:pt x="16" y="80"/>
                  </a:lnTo>
                  <a:lnTo>
                    <a:pt x="16" y="64"/>
                  </a:lnTo>
                  <a:lnTo>
                    <a:pt x="8" y="64"/>
                  </a:lnTo>
                  <a:lnTo>
                    <a:pt x="8" y="72"/>
                  </a:lnTo>
                  <a:lnTo>
                    <a:pt x="0" y="64"/>
                  </a:lnTo>
                  <a:lnTo>
                    <a:pt x="0" y="48"/>
                  </a:lnTo>
                  <a:lnTo>
                    <a:pt x="0" y="40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8" y="16"/>
                  </a:lnTo>
                  <a:lnTo>
                    <a:pt x="16" y="0"/>
                  </a:lnTo>
                  <a:lnTo>
                    <a:pt x="24" y="0"/>
                  </a:lnTo>
                  <a:lnTo>
                    <a:pt x="32" y="0"/>
                  </a:lnTo>
                  <a:lnTo>
                    <a:pt x="24" y="16"/>
                  </a:lnTo>
                  <a:lnTo>
                    <a:pt x="32" y="24"/>
                  </a:lnTo>
                  <a:lnTo>
                    <a:pt x="40" y="16"/>
                  </a:lnTo>
                  <a:lnTo>
                    <a:pt x="56" y="24"/>
                  </a:lnTo>
                  <a:lnTo>
                    <a:pt x="48" y="32"/>
                  </a:lnTo>
                  <a:lnTo>
                    <a:pt x="48" y="40"/>
                  </a:lnTo>
                  <a:lnTo>
                    <a:pt x="40" y="56"/>
                  </a:lnTo>
                  <a:lnTo>
                    <a:pt x="48" y="64"/>
                  </a:lnTo>
                  <a:lnTo>
                    <a:pt x="56" y="64"/>
                  </a:lnTo>
                  <a:lnTo>
                    <a:pt x="64" y="88"/>
                  </a:lnTo>
                  <a:lnTo>
                    <a:pt x="72" y="96"/>
                  </a:lnTo>
                  <a:lnTo>
                    <a:pt x="80" y="112"/>
                  </a:lnTo>
                  <a:lnTo>
                    <a:pt x="80" y="120"/>
                  </a:lnTo>
                  <a:lnTo>
                    <a:pt x="80" y="128"/>
                  </a:lnTo>
                  <a:lnTo>
                    <a:pt x="88" y="128"/>
                  </a:lnTo>
                  <a:lnTo>
                    <a:pt x="96" y="128"/>
                  </a:lnTo>
                  <a:lnTo>
                    <a:pt x="96" y="144"/>
                  </a:lnTo>
                  <a:lnTo>
                    <a:pt x="88" y="152"/>
                  </a:lnTo>
                  <a:lnTo>
                    <a:pt x="88" y="160"/>
                  </a:lnTo>
                  <a:lnTo>
                    <a:pt x="96" y="160"/>
                  </a:lnTo>
                  <a:lnTo>
                    <a:pt x="88" y="160"/>
                  </a:lnTo>
                  <a:lnTo>
                    <a:pt x="72" y="168"/>
                  </a:lnTo>
                  <a:lnTo>
                    <a:pt x="56" y="168"/>
                  </a:lnTo>
                  <a:lnTo>
                    <a:pt x="48" y="176"/>
                  </a:lnTo>
                  <a:lnTo>
                    <a:pt x="40" y="168"/>
                  </a:lnTo>
                  <a:lnTo>
                    <a:pt x="32" y="176"/>
                  </a:lnTo>
                  <a:lnTo>
                    <a:pt x="24" y="176"/>
                  </a:lnTo>
                  <a:lnTo>
                    <a:pt x="16" y="176"/>
                  </a:lnTo>
                  <a:lnTo>
                    <a:pt x="16" y="184"/>
                  </a:lnTo>
                  <a:lnTo>
                    <a:pt x="8" y="184"/>
                  </a:lnTo>
                  <a:lnTo>
                    <a:pt x="8" y="176"/>
                  </a:lnTo>
                  <a:lnTo>
                    <a:pt x="24" y="168"/>
                  </a:lnTo>
                  <a:lnTo>
                    <a:pt x="32" y="152"/>
                  </a:lnTo>
                  <a:lnTo>
                    <a:pt x="24" y="152"/>
                  </a:lnTo>
                  <a:lnTo>
                    <a:pt x="16" y="152"/>
                  </a:lnTo>
                  <a:lnTo>
                    <a:pt x="16" y="144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91" name="Freeform 561"/>
            <p:cNvSpPr/>
            <p:nvPr/>
          </p:nvSpPr>
          <p:spPr bwMode="auto">
            <a:xfrm>
              <a:off x="3421136" y="1821893"/>
              <a:ext cx="237374" cy="296285"/>
            </a:xfrm>
            <a:custGeom>
              <a:avLst/>
              <a:gdLst>
                <a:gd name="T0" fmla="*/ 2147483647 w 224"/>
                <a:gd name="T1" fmla="*/ 2147483647 h 280"/>
                <a:gd name="T2" fmla="*/ 2147483647 w 224"/>
                <a:gd name="T3" fmla="*/ 2147483647 h 280"/>
                <a:gd name="T4" fmla="*/ 2147483647 w 224"/>
                <a:gd name="T5" fmla="*/ 2147483647 h 280"/>
                <a:gd name="T6" fmla="*/ 2147483647 w 224"/>
                <a:gd name="T7" fmla="*/ 2147483647 h 280"/>
                <a:gd name="T8" fmla="*/ 2147483647 w 224"/>
                <a:gd name="T9" fmla="*/ 2147483647 h 280"/>
                <a:gd name="T10" fmla="*/ 2147483647 w 224"/>
                <a:gd name="T11" fmla="*/ 2147483647 h 280"/>
                <a:gd name="T12" fmla="*/ 2147483647 w 224"/>
                <a:gd name="T13" fmla="*/ 2147483647 h 280"/>
                <a:gd name="T14" fmla="*/ 2147483647 w 224"/>
                <a:gd name="T15" fmla="*/ 2147483647 h 280"/>
                <a:gd name="T16" fmla="*/ 2147483647 w 224"/>
                <a:gd name="T17" fmla="*/ 2147483647 h 280"/>
                <a:gd name="T18" fmla="*/ 2147483647 w 224"/>
                <a:gd name="T19" fmla="*/ 2147483647 h 280"/>
                <a:gd name="T20" fmla="*/ 2147483647 w 224"/>
                <a:gd name="T21" fmla="*/ 0 h 280"/>
                <a:gd name="T22" fmla="*/ 2147483647 w 224"/>
                <a:gd name="T23" fmla="*/ 0 h 280"/>
                <a:gd name="T24" fmla="*/ 2147483647 w 224"/>
                <a:gd name="T25" fmla="*/ 2147483647 h 280"/>
                <a:gd name="T26" fmla="*/ 2147483647 w 224"/>
                <a:gd name="T27" fmla="*/ 2147483647 h 280"/>
                <a:gd name="T28" fmla="*/ 2147483647 w 224"/>
                <a:gd name="T29" fmla="*/ 2147483647 h 280"/>
                <a:gd name="T30" fmla="*/ 2147483647 w 224"/>
                <a:gd name="T31" fmla="*/ 2147483647 h 280"/>
                <a:gd name="T32" fmla="*/ 2147483647 w 224"/>
                <a:gd name="T33" fmla="*/ 2147483647 h 280"/>
                <a:gd name="T34" fmla="*/ 2147483647 w 224"/>
                <a:gd name="T35" fmla="*/ 2147483647 h 280"/>
                <a:gd name="T36" fmla="*/ 2147483647 w 224"/>
                <a:gd name="T37" fmla="*/ 2147483647 h 280"/>
                <a:gd name="T38" fmla="*/ 2147483647 w 224"/>
                <a:gd name="T39" fmla="*/ 2147483647 h 280"/>
                <a:gd name="T40" fmla="*/ 2147483647 w 224"/>
                <a:gd name="T41" fmla="*/ 2147483647 h 280"/>
                <a:gd name="T42" fmla="*/ 2147483647 w 224"/>
                <a:gd name="T43" fmla="*/ 2147483647 h 280"/>
                <a:gd name="T44" fmla="*/ 2147483647 w 224"/>
                <a:gd name="T45" fmla="*/ 2147483647 h 280"/>
                <a:gd name="T46" fmla="*/ 2147483647 w 224"/>
                <a:gd name="T47" fmla="*/ 2147483647 h 280"/>
                <a:gd name="T48" fmla="*/ 2147483647 w 224"/>
                <a:gd name="T49" fmla="*/ 2147483647 h 280"/>
                <a:gd name="T50" fmla="*/ 2147483647 w 224"/>
                <a:gd name="T51" fmla="*/ 2147483647 h 280"/>
                <a:gd name="T52" fmla="*/ 2147483647 w 224"/>
                <a:gd name="T53" fmla="*/ 2147483647 h 280"/>
                <a:gd name="T54" fmla="*/ 0 w 224"/>
                <a:gd name="T55" fmla="*/ 2147483647 h 280"/>
                <a:gd name="T56" fmla="*/ 2147483647 w 224"/>
                <a:gd name="T57" fmla="*/ 2147483647 h 280"/>
                <a:gd name="T58" fmla="*/ 2147483647 w 224"/>
                <a:gd name="T59" fmla="*/ 2147483647 h 280"/>
                <a:gd name="T60" fmla="*/ 2147483647 w 224"/>
                <a:gd name="T61" fmla="*/ 2147483647 h 280"/>
                <a:gd name="T62" fmla="*/ 2147483647 w 224"/>
                <a:gd name="T63" fmla="*/ 2147483647 h 280"/>
                <a:gd name="T64" fmla="*/ 2147483647 w 224"/>
                <a:gd name="T65" fmla="*/ 2147483647 h 28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24"/>
                <a:gd name="T100" fmla="*/ 0 h 280"/>
                <a:gd name="T101" fmla="*/ 224 w 224"/>
                <a:gd name="T102" fmla="*/ 280 h 280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24" h="280">
                  <a:moveTo>
                    <a:pt x="80" y="280"/>
                  </a:moveTo>
                  <a:lnTo>
                    <a:pt x="64" y="264"/>
                  </a:lnTo>
                  <a:lnTo>
                    <a:pt x="48" y="216"/>
                  </a:lnTo>
                  <a:lnTo>
                    <a:pt x="64" y="184"/>
                  </a:lnTo>
                  <a:lnTo>
                    <a:pt x="96" y="120"/>
                  </a:lnTo>
                  <a:lnTo>
                    <a:pt x="128" y="96"/>
                  </a:lnTo>
                  <a:lnTo>
                    <a:pt x="144" y="72"/>
                  </a:lnTo>
                  <a:lnTo>
                    <a:pt x="168" y="64"/>
                  </a:lnTo>
                  <a:lnTo>
                    <a:pt x="192" y="48"/>
                  </a:lnTo>
                  <a:lnTo>
                    <a:pt x="224" y="16"/>
                  </a:lnTo>
                  <a:lnTo>
                    <a:pt x="216" y="0"/>
                  </a:lnTo>
                  <a:lnTo>
                    <a:pt x="192" y="0"/>
                  </a:lnTo>
                  <a:lnTo>
                    <a:pt x="176" y="16"/>
                  </a:lnTo>
                  <a:lnTo>
                    <a:pt x="168" y="24"/>
                  </a:lnTo>
                  <a:lnTo>
                    <a:pt x="144" y="32"/>
                  </a:lnTo>
                  <a:lnTo>
                    <a:pt x="120" y="32"/>
                  </a:lnTo>
                  <a:lnTo>
                    <a:pt x="112" y="40"/>
                  </a:lnTo>
                  <a:lnTo>
                    <a:pt x="104" y="48"/>
                  </a:lnTo>
                  <a:lnTo>
                    <a:pt x="72" y="80"/>
                  </a:lnTo>
                  <a:lnTo>
                    <a:pt x="56" y="88"/>
                  </a:lnTo>
                  <a:lnTo>
                    <a:pt x="56" y="112"/>
                  </a:lnTo>
                  <a:lnTo>
                    <a:pt x="40" y="120"/>
                  </a:lnTo>
                  <a:lnTo>
                    <a:pt x="24" y="144"/>
                  </a:lnTo>
                  <a:lnTo>
                    <a:pt x="24" y="160"/>
                  </a:lnTo>
                  <a:lnTo>
                    <a:pt x="16" y="176"/>
                  </a:lnTo>
                  <a:lnTo>
                    <a:pt x="8" y="192"/>
                  </a:lnTo>
                  <a:lnTo>
                    <a:pt x="8" y="216"/>
                  </a:lnTo>
                  <a:lnTo>
                    <a:pt x="0" y="232"/>
                  </a:lnTo>
                  <a:lnTo>
                    <a:pt x="8" y="256"/>
                  </a:lnTo>
                  <a:lnTo>
                    <a:pt x="32" y="264"/>
                  </a:lnTo>
                  <a:lnTo>
                    <a:pt x="32" y="272"/>
                  </a:lnTo>
                  <a:lnTo>
                    <a:pt x="48" y="280"/>
                  </a:lnTo>
                  <a:lnTo>
                    <a:pt x="80" y="280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92" name="Freeform 562"/>
            <p:cNvSpPr/>
            <p:nvPr/>
          </p:nvSpPr>
          <p:spPr bwMode="auto">
            <a:xfrm>
              <a:off x="2597256" y="2585130"/>
              <a:ext cx="59777" cy="92697"/>
            </a:xfrm>
            <a:custGeom>
              <a:avLst/>
              <a:gdLst>
                <a:gd name="T0" fmla="*/ 2147483647 w 56"/>
                <a:gd name="T1" fmla="*/ 2147483647 h 88"/>
                <a:gd name="T2" fmla="*/ 0 w 56"/>
                <a:gd name="T3" fmla="*/ 2147483647 h 88"/>
                <a:gd name="T4" fmla="*/ 0 w 56"/>
                <a:gd name="T5" fmla="*/ 2147483647 h 88"/>
                <a:gd name="T6" fmla="*/ 0 w 56"/>
                <a:gd name="T7" fmla="*/ 2147483647 h 88"/>
                <a:gd name="T8" fmla="*/ 2147483647 w 56"/>
                <a:gd name="T9" fmla="*/ 2147483647 h 88"/>
                <a:gd name="T10" fmla="*/ 2147483647 w 56"/>
                <a:gd name="T11" fmla="*/ 2147483647 h 88"/>
                <a:gd name="T12" fmla="*/ 0 w 56"/>
                <a:gd name="T13" fmla="*/ 2147483647 h 88"/>
                <a:gd name="T14" fmla="*/ 2147483647 w 56"/>
                <a:gd name="T15" fmla="*/ 2147483647 h 88"/>
                <a:gd name="T16" fmla="*/ 0 w 56"/>
                <a:gd name="T17" fmla="*/ 2147483647 h 88"/>
                <a:gd name="T18" fmla="*/ 2147483647 w 56"/>
                <a:gd name="T19" fmla="*/ 2147483647 h 88"/>
                <a:gd name="T20" fmla="*/ 2147483647 w 56"/>
                <a:gd name="T21" fmla="*/ 2147483647 h 88"/>
                <a:gd name="T22" fmla="*/ 2147483647 w 56"/>
                <a:gd name="T23" fmla="*/ 0 h 88"/>
                <a:gd name="T24" fmla="*/ 2147483647 w 56"/>
                <a:gd name="T25" fmla="*/ 2147483647 h 88"/>
                <a:gd name="T26" fmla="*/ 2147483647 w 56"/>
                <a:gd name="T27" fmla="*/ 2147483647 h 88"/>
                <a:gd name="T28" fmla="*/ 2147483647 w 56"/>
                <a:gd name="T29" fmla="*/ 2147483647 h 88"/>
                <a:gd name="T30" fmla="*/ 2147483647 w 56"/>
                <a:gd name="T31" fmla="*/ 2147483647 h 88"/>
                <a:gd name="T32" fmla="*/ 2147483647 w 56"/>
                <a:gd name="T33" fmla="*/ 2147483647 h 88"/>
                <a:gd name="T34" fmla="*/ 2147483647 w 56"/>
                <a:gd name="T35" fmla="*/ 2147483647 h 88"/>
                <a:gd name="T36" fmla="*/ 2147483647 w 56"/>
                <a:gd name="T37" fmla="*/ 2147483647 h 88"/>
                <a:gd name="T38" fmla="*/ 2147483647 w 56"/>
                <a:gd name="T39" fmla="*/ 2147483647 h 88"/>
                <a:gd name="T40" fmla="*/ 2147483647 w 56"/>
                <a:gd name="T41" fmla="*/ 2147483647 h 8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56"/>
                <a:gd name="T64" fmla="*/ 0 h 88"/>
                <a:gd name="T65" fmla="*/ 56 w 56"/>
                <a:gd name="T66" fmla="*/ 88 h 88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56" h="88">
                  <a:moveTo>
                    <a:pt x="8" y="88"/>
                  </a:moveTo>
                  <a:lnTo>
                    <a:pt x="0" y="80"/>
                  </a:lnTo>
                  <a:lnTo>
                    <a:pt x="0" y="72"/>
                  </a:lnTo>
                  <a:lnTo>
                    <a:pt x="0" y="64"/>
                  </a:lnTo>
                  <a:lnTo>
                    <a:pt x="8" y="56"/>
                  </a:lnTo>
                  <a:lnTo>
                    <a:pt x="8" y="48"/>
                  </a:lnTo>
                  <a:lnTo>
                    <a:pt x="0" y="40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16" y="24"/>
                  </a:lnTo>
                  <a:lnTo>
                    <a:pt x="16" y="16"/>
                  </a:lnTo>
                  <a:lnTo>
                    <a:pt x="32" y="0"/>
                  </a:lnTo>
                  <a:lnTo>
                    <a:pt x="40" y="8"/>
                  </a:lnTo>
                  <a:lnTo>
                    <a:pt x="48" y="8"/>
                  </a:lnTo>
                  <a:lnTo>
                    <a:pt x="48" y="16"/>
                  </a:lnTo>
                  <a:lnTo>
                    <a:pt x="56" y="24"/>
                  </a:lnTo>
                  <a:lnTo>
                    <a:pt x="48" y="32"/>
                  </a:lnTo>
                  <a:lnTo>
                    <a:pt x="48" y="48"/>
                  </a:lnTo>
                  <a:lnTo>
                    <a:pt x="48" y="64"/>
                  </a:lnTo>
                  <a:lnTo>
                    <a:pt x="32" y="72"/>
                  </a:lnTo>
                  <a:lnTo>
                    <a:pt x="8" y="88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93" name="Freeform 563"/>
            <p:cNvSpPr/>
            <p:nvPr/>
          </p:nvSpPr>
          <p:spPr bwMode="auto">
            <a:xfrm>
              <a:off x="3421136" y="1821893"/>
              <a:ext cx="237374" cy="296285"/>
            </a:xfrm>
            <a:custGeom>
              <a:avLst/>
              <a:gdLst>
                <a:gd name="T0" fmla="*/ 2147483647 w 224"/>
                <a:gd name="T1" fmla="*/ 2147483647 h 280"/>
                <a:gd name="T2" fmla="*/ 2147483647 w 224"/>
                <a:gd name="T3" fmla="*/ 2147483647 h 280"/>
                <a:gd name="T4" fmla="*/ 2147483647 w 224"/>
                <a:gd name="T5" fmla="*/ 2147483647 h 280"/>
                <a:gd name="T6" fmla="*/ 2147483647 w 224"/>
                <a:gd name="T7" fmla="*/ 2147483647 h 280"/>
                <a:gd name="T8" fmla="*/ 2147483647 w 224"/>
                <a:gd name="T9" fmla="*/ 2147483647 h 280"/>
                <a:gd name="T10" fmla="*/ 2147483647 w 224"/>
                <a:gd name="T11" fmla="*/ 2147483647 h 280"/>
                <a:gd name="T12" fmla="*/ 2147483647 w 224"/>
                <a:gd name="T13" fmla="*/ 2147483647 h 280"/>
                <a:gd name="T14" fmla="*/ 2147483647 w 224"/>
                <a:gd name="T15" fmla="*/ 2147483647 h 280"/>
                <a:gd name="T16" fmla="*/ 2147483647 w 224"/>
                <a:gd name="T17" fmla="*/ 2147483647 h 280"/>
                <a:gd name="T18" fmla="*/ 2147483647 w 224"/>
                <a:gd name="T19" fmla="*/ 2147483647 h 280"/>
                <a:gd name="T20" fmla="*/ 2147483647 w 224"/>
                <a:gd name="T21" fmla="*/ 0 h 280"/>
                <a:gd name="T22" fmla="*/ 2147483647 w 224"/>
                <a:gd name="T23" fmla="*/ 0 h 280"/>
                <a:gd name="T24" fmla="*/ 2147483647 w 224"/>
                <a:gd name="T25" fmla="*/ 2147483647 h 280"/>
                <a:gd name="T26" fmla="*/ 2147483647 w 224"/>
                <a:gd name="T27" fmla="*/ 2147483647 h 280"/>
                <a:gd name="T28" fmla="*/ 2147483647 w 224"/>
                <a:gd name="T29" fmla="*/ 2147483647 h 280"/>
                <a:gd name="T30" fmla="*/ 2147483647 w 224"/>
                <a:gd name="T31" fmla="*/ 2147483647 h 280"/>
                <a:gd name="T32" fmla="*/ 2147483647 w 224"/>
                <a:gd name="T33" fmla="*/ 2147483647 h 280"/>
                <a:gd name="T34" fmla="*/ 2147483647 w 224"/>
                <a:gd name="T35" fmla="*/ 2147483647 h 280"/>
                <a:gd name="T36" fmla="*/ 2147483647 w 224"/>
                <a:gd name="T37" fmla="*/ 2147483647 h 280"/>
                <a:gd name="T38" fmla="*/ 2147483647 w 224"/>
                <a:gd name="T39" fmla="*/ 2147483647 h 280"/>
                <a:gd name="T40" fmla="*/ 2147483647 w 224"/>
                <a:gd name="T41" fmla="*/ 2147483647 h 280"/>
                <a:gd name="T42" fmla="*/ 2147483647 w 224"/>
                <a:gd name="T43" fmla="*/ 2147483647 h 280"/>
                <a:gd name="T44" fmla="*/ 2147483647 w 224"/>
                <a:gd name="T45" fmla="*/ 2147483647 h 280"/>
                <a:gd name="T46" fmla="*/ 2147483647 w 224"/>
                <a:gd name="T47" fmla="*/ 2147483647 h 280"/>
                <a:gd name="T48" fmla="*/ 2147483647 w 224"/>
                <a:gd name="T49" fmla="*/ 2147483647 h 280"/>
                <a:gd name="T50" fmla="*/ 2147483647 w 224"/>
                <a:gd name="T51" fmla="*/ 2147483647 h 280"/>
                <a:gd name="T52" fmla="*/ 2147483647 w 224"/>
                <a:gd name="T53" fmla="*/ 2147483647 h 280"/>
                <a:gd name="T54" fmla="*/ 0 w 224"/>
                <a:gd name="T55" fmla="*/ 2147483647 h 280"/>
                <a:gd name="T56" fmla="*/ 2147483647 w 224"/>
                <a:gd name="T57" fmla="*/ 2147483647 h 280"/>
                <a:gd name="T58" fmla="*/ 2147483647 w 224"/>
                <a:gd name="T59" fmla="*/ 2147483647 h 280"/>
                <a:gd name="T60" fmla="*/ 2147483647 w 224"/>
                <a:gd name="T61" fmla="*/ 2147483647 h 280"/>
                <a:gd name="T62" fmla="*/ 2147483647 w 224"/>
                <a:gd name="T63" fmla="*/ 2147483647 h 280"/>
                <a:gd name="T64" fmla="*/ 2147483647 w 224"/>
                <a:gd name="T65" fmla="*/ 2147483647 h 28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24"/>
                <a:gd name="T100" fmla="*/ 0 h 280"/>
                <a:gd name="T101" fmla="*/ 224 w 224"/>
                <a:gd name="T102" fmla="*/ 280 h 280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24" h="280">
                  <a:moveTo>
                    <a:pt x="80" y="280"/>
                  </a:moveTo>
                  <a:lnTo>
                    <a:pt x="64" y="264"/>
                  </a:lnTo>
                  <a:lnTo>
                    <a:pt x="48" y="216"/>
                  </a:lnTo>
                  <a:lnTo>
                    <a:pt x="64" y="184"/>
                  </a:lnTo>
                  <a:lnTo>
                    <a:pt x="96" y="120"/>
                  </a:lnTo>
                  <a:lnTo>
                    <a:pt x="128" y="96"/>
                  </a:lnTo>
                  <a:lnTo>
                    <a:pt x="144" y="72"/>
                  </a:lnTo>
                  <a:lnTo>
                    <a:pt x="168" y="64"/>
                  </a:lnTo>
                  <a:lnTo>
                    <a:pt x="192" y="48"/>
                  </a:lnTo>
                  <a:lnTo>
                    <a:pt x="224" y="16"/>
                  </a:lnTo>
                  <a:lnTo>
                    <a:pt x="216" y="0"/>
                  </a:lnTo>
                  <a:lnTo>
                    <a:pt x="192" y="0"/>
                  </a:lnTo>
                  <a:lnTo>
                    <a:pt x="176" y="16"/>
                  </a:lnTo>
                  <a:lnTo>
                    <a:pt x="168" y="24"/>
                  </a:lnTo>
                  <a:lnTo>
                    <a:pt x="144" y="32"/>
                  </a:lnTo>
                  <a:lnTo>
                    <a:pt x="120" y="32"/>
                  </a:lnTo>
                  <a:lnTo>
                    <a:pt x="112" y="40"/>
                  </a:lnTo>
                  <a:lnTo>
                    <a:pt x="104" y="48"/>
                  </a:lnTo>
                  <a:lnTo>
                    <a:pt x="72" y="80"/>
                  </a:lnTo>
                  <a:lnTo>
                    <a:pt x="56" y="88"/>
                  </a:lnTo>
                  <a:lnTo>
                    <a:pt x="56" y="112"/>
                  </a:lnTo>
                  <a:lnTo>
                    <a:pt x="40" y="120"/>
                  </a:lnTo>
                  <a:lnTo>
                    <a:pt x="24" y="144"/>
                  </a:lnTo>
                  <a:lnTo>
                    <a:pt x="24" y="160"/>
                  </a:lnTo>
                  <a:lnTo>
                    <a:pt x="16" y="176"/>
                  </a:lnTo>
                  <a:lnTo>
                    <a:pt x="8" y="192"/>
                  </a:lnTo>
                  <a:lnTo>
                    <a:pt x="8" y="216"/>
                  </a:lnTo>
                  <a:lnTo>
                    <a:pt x="0" y="232"/>
                  </a:lnTo>
                  <a:lnTo>
                    <a:pt x="8" y="256"/>
                  </a:lnTo>
                  <a:lnTo>
                    <a:pt x="32" y="264"/>
                  </a:lnTo>
                  <a:lnTo>
                    <a:pt x="32" y="272"/>
                  </a:lnTo>
                  <a:lnTo>
                    <a:pt x="48" y="280"/>
                  </a:lnTo>
                  <a:lnTo>
                    <a:pt x="80" y="280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94" name="Freeform 564"/>
            <p:cNvSpPr/>
            <p:nvPr/>
          </p:nvSpPr>
          <p:spPr bwMode="auto">
            <a:xfrm>
              <a:off x="3304181" y="3644651"/>
              <a:ext cx="84900" cy="187127"/>
            </a:xfrm>
            <a:custGeom>
              <a:avLst/>
              <a:gdLst>
                <a:gd name="T0" fmla="*/ 0 w 80"/>
                <a:gd name="T1" fmla="*/ 2147483647 h 176"/>
                <a:gd name="T2" fmla="*/ 0 w 80"/>
                <a:gd name="T3" fmla="*/ 2147483647 h 176"/>
                <a:gd name="T4" fmla="*/ 2147483647 w 80"/>
                <a:gd name="T5" fmla="*/ 2147483647 h 176"/>
                <a:gd name="T6" fmla="*/ 2147483647 w 80"/>
                <a:gd name="T7" fmla="*/ 2147483647 h 176"/>
                <a:gd name="T8" fmla="*/ 2147483647 w 80"/>
                <a:gd name="T9" fmla="*/ 2147483647 h 176"/>
                <a:gd name="T10" fmla="*/ 2147483647 w 80"/>
                <a:gd name="T11" fmla="*/ 2147483647 h 176"/>
                <a:gd name="T12" fmla="*/ 2147483647 w 80"/>
                <a:gd name="T13" fmla="*/ 2147483647 h 176"/>
                <a:gd name="T14" fmla="*/ 2147483647 w 80"/>
                <a:gd name="T15" fmla="*/ 2147483647 h 176"/>
                <a:gd name="T16" fmla="*/ 2147483647 w 80"/>
                <a:gd name="T17" fmla="*/ 0 h 176"/>
                <a:gd name="T18" fmla="*/ 2147483647 w 80"/>
                <a:gd name="T19" fmla="*/ 2147483647 h 176"/>
                <a:gd name="T20" fmla="*/ 2147483647 w 80"/>
                <a:gd name="T21" fmla="*/ 2147483647 h 176"/>
                <a:gd name="T22" fmla="*/ 2147483647 w 80"/>
                <a:gd name="T23" fmla="*/ 2147483647 h 176"/>
                <a:gd name="T24" fmla="*/ 2147483647 w 80"/>
                <a:gd name="T25" fmla="*/ 2147483647 h 176"/>
                <a:gd name="T26" fmla="*/ 2147483647 w 80"/>
                <a:gd name="T27" fmla="*/ 2147483647 h 176"/>
                <a:gd name="T28" fmla="*/ 2147483647 w 80"/>
                <a:gd name="T29" fmla="*/ 2147483647 h 176"/>
                <a:gd name="T30" fmla="*/ 0 w 80"/>
                <a:gd name="T31" fmla="*/ 2147483647 h 176"/>
                <a:gd name="T32" fmla="*/ 0 w 80"/>
                <a:gd name="T33" fmla="*/ 2147483647 h 17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80"/>
                <a:gd name="T52" fmla="*/ 0 h 176"/>
                <a:gd name="T53" fmla="*/ 80 w 80"/>
                <a:gd name="T54" fmla="*/ 176 h 17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80" h="176">
                  <a:moveTo>
                    <a:pt x="0" y="144"/>
                  </a:moveTo>
                  <a:lnTo>
                    <a:pt x="0" y="128"/>
                  </a:lnTo>
                  <a:lnTo>
                    <a:pt x="8" y="112"/>
                  </a:lnTo>
                  <a:lnTo>
                    <a:pt x="16" y="88"/>
                  </a:lnTo>
                  <a:lnTo>
                    <a:pt x="8" y="56"/>
                  </a:lnTo>
                  <a:lnTo>
                    <a:pt x="16" y="48"/>
                  </a:lnTo>
                  <a:lnTo>
                    <a:pt x="32" y="40"/>
                  </a:lnTo>
                  <a:lnTo>
                    <a:pt x="48" y="16"/>
                  </a:lnTo>
                  <a:lnTo>
                    <a:pt x="72" y="0"/>
                  </a:lnTo>
                  <a:lnTo>
                    <a:pt x="80" y="16"/>
                  </a:lnTo>
                  <a:lnTo>
                    <a:pt x="80" y="40"/>
                  </a:lnTo>
                  <a:lnTo>
                    <a:pt x="80" y="56"/>
                  </a:lnTo>
                  <a:lnTo>
                    <a:pt x="48" y="168"/>
                  </a:lnTo>
                  <a:lnTo>
                    <a:pt x="32" y="168"/>
                  </a:lnTo>
                  <a:lnTo>
                    <a:pt x="16" y="176"/>
                  </a:lnTo>
                  <a:lnTo>
                    <a:pt x="0" y="160"/>
                  </a:lnTo>
                  <a:lnTo>
                    <a:pt x="0" y="144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95" name="Freeform 565"/>
            <p:cNvSpPr/>
            <p:nvPr/>
          </p:nvSpPr>
          <p:spPr bwMode="auto">
            <a:xfrm>
              <a:off x="3803187" y="3356163"/>
              <a:ext cx="25124" cy="34653"/>
            </a:xfrm>
            <a:custGeom>
              <a:avLst/>
              <a:gdLst>
                <a:gd name="T0" fmla="*/ 0 w 24"/>
                <a:gd name="T1" fmla="*/ 0 h 32"/>
                <a:gd name="T2" fmla="*/ 0 w 24"/>
                <a:gd name="T3" fmla="*/ 2147483647 h 32"/>
                <a:gd name="T4" fmla="*/ 0 w 24"/>
                <a:gd name="T5" fmla="*/ 2147483647 h 32"/>
                <a:gd name="T6" fmla="*/ 2147483647 w 24"/>
                <a:gd name="T7" fmla="*/ 2147483647 h 32"/>
                <a:gd name="T8" fmla="*/ 2147483647 w 24"/>
                <a:gd name="T9" fmla="*/ 2147483647 h 32"/>
                <a:gd name="T10" fmla="*/ 0 w 24"/>
                <a:gd name="T11" fmla="*/ 0 h 3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4"/>
                <a:gd name="T19" fmla="*/ 0 h 32"/>
                <a:gd name="T20" fmla="*/ 24 w 24"/>
                <a:gd name="T21" fmla="*/ 32 h 3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4" h="32">
                  <a:moveTo>
                    <a:pt x="0" y="0"/>
                  </a:moveTo>
                  <a:lnTo>
                    <a:pt x="0" y="16"/>
                  </a:lnTo>
                  <a:lnTo>
                    <a:pt x="0" y="32"/>
                  </a:lnTo>
                  <a:lnTo>
                    <a:pt x="16" y="32"/>
                  </a:lnTo>
                  <a:lnTo>
                    <a:pt x="24" y="1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96" name="Freeform 566"/>
            <p:cNvSpPr/>
            <p:nvPr/>
          </p:nvSpPr>
          <p:spPr bwMode="auto">
            <a:xfrm>
              <a:off x="4193035" y="3203689"/>
              <a:ext cx="25124" cy="25990"/>
            </a:xfrm>
            <a:custGeom>
              <a:avLst/>
              <a:gdLst>
                <a:gd name="T0" fmla="*/ 0 w 24"/>
                <a:gd name="T1" fmla="*/ 2147483647 h 24"/>
                <a:gd name="T2" fmla="*/ 2147483647 w 24"/>
                <a:gd name="T3" fmla="*/ 2147483647 h 24"/>
                <a:gd name="T4" fmla="*/ 2147483647 w 24"/>
                <a:gd name="T5" fmla="*/ 0 h 24"/>
                <a:gd name="T6" fmla="*/ 2147483647 w 24"/>
                <a:gd name="T7" fmla="*/ 2147483647 h 24"/>
                <a:gd name="T8" fmla="*/ 2147483647 w 24"/>
                <a:gd name="T9" fmla="*/ 2147483647 h 24"/>
                <a:gd name="T10" fmla="*/ 2147483647 w 24"/>
                <a:gd name="T11" fmla="*/ 2147483647 h 24"/>
                <a:gd name="T12" fmla="*/ 0 w 24"/>
                <a:gd name="T13" fmla="*/ 2147483647 h 2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4"/>
                <a:gd name="T22" fmla="*/ 0 h 24"/>
                <a:gd name="T23" fmla="*/ 24 w 24"/>
                <a:gd name="T24" fmla="*/ 24 h 2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4" h="24">
                  <a:moveTo>
                    <a:pt x="0" y="16"/>
                  </a:moveTo>
                  <a:lnTo>
                    <a:pt x="8" y="8"/>
                  </a:lnTo>
                  <a:lnTo>
                    <a:pt x="16" y="0"/>
                  </a:lnTo>
                  <a:lnTo>
                    <a:pt x="24" y="8"/>
                  </a:lnTo>
                  <a:lnTo>
                    <a:pt x="16" y="16"/>
                  </a:lnTo>
                  <a:lnTo>
                    <a:pt x="8" y="24"/>
                  </a:lnTo>
                  <a:lnTo>
                    <a:pt x="0" y="16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97" name="Freeform 567"/>
            <p:cNvSpPr/>
            <p:nvPr/>
          </p:nvSpPr>
          <p:spPr bwMode="auto">
            <a:xfrm>
              <a:off x="3803187" y="3356163"/>
              <a:ext cx="25124" cy="34653"/>
            </a:xfrm>
            <a:custGeom>
              <a:avLst/>
              <a:gdLst>
                <a:gd name="T0" fmla="*/ 0 w 24"/>
                <a:gd name="T1" fmla="*/ 0 h 32"/>
                <a:gd name="T2" fmla="*/ 0 w 24"/>
                <a:gd name="T3" fmla="*/ 2147483647 h 32"/>
                <a:gd name="T4" fmla="*/ 0 w 24"/>
                <a:gd name="T5" fmla="*/ 2147483647 h 32"/>
                <a:gd name="T6" fmla="*/ 2147483647 w 24"/>
                <a:gd name="T7" fmla="*/ 2147483647 h 32"/>
                <a:gd name="T8" fmla="*/ 2147483647 w 24"/>
                <a:gd name="T9" fmla="*/ 2147483647 h 32"/>
                <a:gd name="T10" fmla="*/ 0 w 24"/>
                <a:gd name="T11" fmla="*/ 0 h 3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4"/>
                <a:gd name="T19" fmla="*/ 0 h 32"/>
                <a:gd name="T20" fmla="*/ 24 w 24"/>
                <a:gd name="T21" fmla="*/ 32 h 3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4" h="32">
                  <a:moveTo>
                    <a:pt x="0" y="0"/>
                  </a:moveTo>
                  <a:lnTo>
                    <a:pt x="0" y="16"/>
                  </a:lnTo>
                  <a:lnTo>
                    <a:pt x="0" y="32"/>
                  </a:lnTo>
                  <a:lnTo>
                    <a:pt x="16" y="32"/>
                  </a:lnTo>
                  <a:lnTo>
                    <a:pt x="24" y="1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98" name="Freeform 568"/>
            <p:cNvSpPr/>
            <p:nvPr/>
          </p:nvSpPr>
          <p:spPr bwMode="auto">
            <a:xfrm>
              <a:off x="4193035" y="3203689"/>
              <a:ext cx="25124" cy="25990"/>
            </a:xfrm>
            <a:custGeom>
              <a:avLst/>
              <a:gdLst>
                <a:gd name="T0" fmla="*/ 0 w 24"/>
                <a:gd name="T1" fmla="*/ 2147483647 h 24"/>
                <a:gd name="T2" fmla="*/ 2147483647 w 24"/>
                <a:gd name="T3" fmla="*/ 2147483647 h 24"/>
                <a:gd name="T4" fmla="*/ 2147483647 w 24"/>
                <a:gd name="T5" fmla="*/ 0 h 24"/>
                <a:gd name="T6" fmla="*/ 2147483647 w 24"/>
                <a:gd name="T7" fmla="*/ 2147483647 h 24"/>
                <a:gd name="T8" fmla="*/ 2147483647 w 24"/>
                <a:gd name="T9" fmla="*/ 2147483647 h 24"/>
                <a:gd name="T10" fmla="*/ 2147483647 w 24"/>
                <a:gd name="T11" fmla="*/ 2147483647 h 24"/>
                <a:gd name="T12" fmla="*/ 0 w 24"/>
                <a:gd name="T13" fmla="*/ 2147483647 h 2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4"/>
                <a:gd name="T22" fmla="*/ 0 h 24"/>
                <a:gd name="T23" fmla="*/ 24 w 24"/>
                <a:gd name="T24" fmla="*/ 24 h 2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4" h="24">
                  <a:moveTo>
                    <a:pt x="0" y="16"/>
                  </a:moveTo>
                  <a:lnTo>
                    <a:pt x="8" y="8"/>
                  </a:lnTo>
                  <a:lnTo>
                    <a:pt x="16" y="0"/>
                  </a:lnTo>
                  <a:lnTo>
                    <a:pt x="24" y="8"/>
                  </a:lnTo>
                  <a:lnTo>
                    <a:pt x="16" y="16"/>
                  </a:lnTo>
                  <a:lnTo>
                    <a:pt x="8" y="24"/>
                  </a:lnTo>
                  <a:lnTo>
                    <a:pt x="0" y="16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99" name="Freeform 569"/>
            <p:cNvSpPr/>
            <p:nvPr/>
          </p:nvSpPr>
          <p:spPr bwMode="auto">
            <a:xfrm>
              <a:off x="4345509" y="3127452"/>
              <a:ext cx="17327" cy="51113"/>
            </a:xfrm>
            <a:custGeom>
              <a:avLst/>
              <a:gdLst>
                <a:gd name="T0" fmla="*/ 0 w 16"/>
                <a:gd name="T1" fmla="*/ 2147483647 h 48"/>
                <a:gd name="T2" fmla="*/ 0 w 16"/>
                <a:gd name="T3" fmla="*/ 2147483647 h 48"/>
                <a:gd name="T4" fmla="*/ 2147483647 w 16"/>
                <a:gd name="T5" fmla="*/ 0 h 48"/>
                <a:gd name="T6" fmla="*/ 2147483647 w 16"/>
                <a:gd name="T7" fmla="*/ 2147483647 h 48"/>
                <a:gd name="T8" fmla="*/ 2147483647 w 16"/>
                <a:gd name="T9" fmla="*/ 2147483647 h 48"/>
                <a:gd name="T10" fmla="*/ 0 w 16"/>
                <a:gd name="T11" fmla="*/ 2147483647 h 4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6"/>
                <a:gd name="T19" fmla="*/ 0 h 48"/>
                <a:gd name="T20" fmla="*/ 16 w 16"/>
                <a:gd name="T21" fmla="*/ 48 h 4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6" h="48">
                  <a:moveTo>
                    <a:pt x="0" y="32"/>
                  </a:moveTo>
                  <a:lnTo>
                    <a:pt x="0" y="16"/>
                  </a:lnTo>
                  <a:lnTo>
                    <a:pt x="16" y="0"/>
                  </a:lnTo>
                  <a:lnTo>
                    <a:pt x="16" y="16"/>
                  </a:lnTo>
                  <a:lnTo>
                    <a:pt x="8" y="48"/>
                  </a:lnTo>
                  <a:lnTo>
                    <a:pt x="0" y="32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100" name="Freeform 570"/>
            <p:cNvSpPr/>
            <p:nvPr/>
          </p:nvSpPr>
          <p:spPr bwMode="auto">
            <a:xfrm>
              <a:off x="4472860" y="3000101"/>
              <a:ext cx="25123" cy="33787"/>
            </a:xfrm>
            <a:custGeom>
              <a:avLst/>
              <a:gdLst>
                <a:gd name="T0" fmla="*/ 0 w 24"/>
                <a:gd name="T1" fmla="*/ 2147483647 h 32"/>
                <a:gd name="T2" fmla="*/ 2147483647 w 24"/>
                <a:gd name="T3" fmla="*/ 2147483647 h 32"/>
                <a:gd name="T4" fmla="*/ 2147483647 w 24"/>
                <a:gd name="T5" fmla="*/ 2147483647 h 32"/>
                <a:gd name="T6" fmla="*/ 2147483647 w 24"/>
                <a:gd name="T7" fmla="*/ 2147483647 h 32"/>
                <a:gd name="T8" fmla="*/ 2147483647 w 24"/>
                <a:gd name="T9" fmla="*/ 2147483647 h 32"/>
                <a:gd name="T10" fmla="*/ 2147483647 w 24"/>
                <a:gd name="T11" fmla="*/ 0 h 32"/>
                <a:gd name="T12" fmla="*/ 0 w 24"/>
                <a:gd name="T13" fmla="*/ 2147483647 h 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4"/>
                <a:gd name="T22" fmla="*/ 0 h 32"/>
                <a:gd name="T23" fmla="*/ 24 w 24"/>
                <a:gd name="T24" fmla="*/ 32 h 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4" h="32">
                  <a:moveTo>
                    <a:pt x="0" y="8"/>
                  </a:moveTo>
                  <a:lnTo>
                    <a:pt x="8" y="24"/>
                  </a:lnTo>
                  <a:lnTo>
                    <a:pt x="8" y="32"/>
                  </a:lnTo>
                  <a:lnTo>
                    <a:pt x="24" y="24"/>
                  </a:lnTo>
                  <a:lnTo>
                    <a:pt x="24" y="8"/>
                  </a:lnTo>
                  <a:lnTo>
                    <a:pt x="24" y="0"/>
                  </a:lnTo>
                  <a:lnTo>
                    <a:pt x="0" y="8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101" name="Freeform 571"/>
            <p:cNvSpPr/>
            <p:nvPr/>
          </p:nvSpPr>
          <p:spPr bwMode="auto">
            <a:xfrm>
              <a:off x="4345509" y="3127452"/>
              <a:ext cx="17327" cy="51113"/>
            </a:xfrm>
            <a:custGeom>
              <a:avLst/>
              <a:gdLst>
                <a:gd name="T0" fmla="*/ 0 w 16"/>
                <a:gd name="T1" fmla="*/ 2147483647 h 48"/>
                <a:gd name="T2" fmla="*/ 0 w 16"/>
                <a:gd name="T3" fmla="*/ 2147483647 h 48"/>
                <a:gd name="T4" fmla="*/ 2147483647 w 16"/>
                <a:gd name="T5" fmla="*/ 0 h 48"/>
                <a:gd name="T6" fmla="*/ 2147483647 w 16"/>
                <a:gd name="T7" fmla="*/ 2147483647 h 48"/>
                <a:gd name="T8" fmla="*/ 2147483647 w 16"/>
                <a:gd name="T9" fmla="*/ 2147483647 h 48"/>
                <a:gd name="T10" fmla="*/ 0 w 16"/>
                <a:gd name="T11" fmla="*/ 2147483647 h 4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6"/>
                <a:gd name="T19" fmla="*/ 0 h 48"/>
                <a:gd name="T20" fmla="*/ 16 w 16"/>
                <a:gd name="T21" fmla="*/ 48 h 4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6" h="48">
                  <a:moveTo>
                    <a:pt x="0" y="32"/>
                  </a:moveTo>
                  <a:lnTo>
                    <a:pt x="0" y="16"/>
                  </a:lnTo>
                  <a:lnTo>
                    <a:pt x="16" y="0"/>
                  </a:lnTo>
                  <a:lnTo>
                    <a:pt x="16" y="16"/>
                  </a:lnTo>
                  <a:lnTo>
                    <a:pt x="8" y="48"/>
                  </a:lnTo>
                  <a:lnTo>
                    <a:pt x="0" y="32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102" name="Freeform 572"/>
            <p:cNvSpPr/>
            <p:nvPr/>
          </p:nvSpPr>
          <p:spPr bwMode="auto">
            <a:xfrm>
              <a:off x="4472860" y="3000101"/>
              <a:ext cx="25123" cy="33787"/>
            </a:xfrm>
            <a:custGeom>
              <a:avLst/>
              <a:gdLst>
                <a:gd name="T0" fmla="*/ 0 w 24"/>
                <a:gd name="T1" fmla="*/ 2147483647 h 32"/>
                <a:gd name="T2" fmla="*/ 2147483647 w 24"/>
                <a:gd name="T3" fmla="*/ 2147483647 h 32"/>
                <a:gd name="T4" fmla="*/ 2147483647 w 24"/>
                <a:gd name="T5" fmla="*/ 2147483647 h 32"/>
                <a:gd name="T6" fmla="*/ 2147483647 w 24"/>
                <a:gd name="T7" fmla="*/ 2147483647 h 32"/>
                <a:gd name="T8" fmla="*/ 2147483647 w 24"/>
                <a:gd name="T9" fmla="*/ 2147483647 h 32"/>
                <a:gd name="T10" fmla="*/ 2147483647 w 24"/>
                <a:gd name="T11" fmla="*/ 0 h 32"/>
                <a:gd name="T12" fmla="*/ 0 w 24"/>
                <a:gd name="T13" fmla="*/ 2147483647 h 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4"/>
                <a:gd name="T22" fmla="*/ 0 h 32"/>
                <a:gd name="T23" fmla="*/ 24 w 24"/>
                <a:gd name="T24" fmla="*/ 32 h 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4" h="32">
                  <a:moveTo>
                    <a:pt x="0" y="8"/>
                  </a:moveTo>
                  <a:lnTo>
                    <a:pt x="8" y="24"/>
                  </a:lnTo>
                  <a:lnTo>
                    <a:pt x="8" y="32"/>
                  </a:lnTo>
                  <a:lnTo>
                    <a:pt x="24" y="24"/>
                  </a:lnTo>
                  <a:lnTo>
                    <a:pt x="24" y="8"/>
                  </a:lnTo>
                  <a:lnTo>
                    <a:pt x="24" y="0"/>
                  </a:lnTo>
                  <a:lnTo>
                    <a:pt x="0" y="8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103" name="Freeform 573"/>
            <p:cNvSpPr/>
            <p:nvPr/>
          </p:nvSpPr>
          <p:spPr bwMode="auto">
            <a:xfrm>
              <a:off x="4506647" y="2805177"/>
              <a:ext cx="186261" cy="203587"/>
            </a:xfrm>
            <a:custGeom>
              <a:avLst/>
              <a:gdLst>
                <a:gd name="T0" fmla="*/ 0 w 176"/>
                <a:gd name="T1" fmla="*/ 2147483647 h 192"/>
                <a:gd name="T2" fmla="*/ 2147483647 w 176"/>
                <a:gd name="T3" fmla="*/ 2147483647 h 192"/>
                <a:gd name="T4" fmla="*/ 2147483647 w 176"/>
                <a:gd name="T5" fmla="*/ 2147483647 h 192"/>
                <a:gd name="T6" fmla="*/ 2147483647 w 176"/>
                <a:gd name="T7" fmla="*/ 2147483647 h 192"/>
                <a:gd name="T8" fmla="*/ 2147483647 w 176"/>
                <a:gd name="T9" fmla="*/ 2147483647 h 192"/>
                <a:gd name="T10" fmla="*/ 2147483647 w 176"/>
                <a:gd name="T11" fmla="*/ 2147483647 h 192"/>
                <a:gd name="T12" fmla="*/ 2147483647 w 176"/>
                <a:gd name="T13" fmla="*/ 2147483647 h 192"/>
                <a:gd name="T14" fmla="*/ 2147483647 w 176"/>
                <a:gd name="T15" fmla="*/ 2147483647 h 192"/>
                <a:gd name="T16" fmla="*/ 2147483647 w 176"/>
                <a:gd name="T17" fmla="*/ 2147483647 h 192"/>
                <a:gd name="T18" fmla="*/ 2147483647 w 176"/>
                <a:gd name="T19" fmla="*/ 2147483647 h 192"/>
                <a:gd name="T20" fmla="*/ 2147483647 w 176"/>
                <a:gd name="T21" fmla="*/ 0 h 192"/>
                <a:gd name="T22" fmla="*/ 2147483647 w 176"/>
                <a:gd name="T23" fmla="*/ 2147483647 h 192"/>
                <a:gd name="T24" fmla="*/ 2147483647 w 176"/>
                <a:gd name="T25" fmla="*/ 2147483647 h 192"/>
                <a:gd name="T26" fmla="*/ 2147483647 w 176"/>
                <a:gd name="T27" fmla="*/ 2147483647 h 192"/>
                <a:gd name="T28" fmla="*/ 2147483647 w 176"/>
                <a:gd name="T29" fmla="*/ 2147483647 h 192"/>
                <a:gd name="T30" fmla="*/ 2147483647 w 176"/>
                <a:gd name="T31" fmla="*/ 2147483647 h 192"/>
                <a:gd name="T32" fmla="*/ 2147483647 w 176"/>
                <a:gd name="T33" fmla="*/ 2147483647 h 192"/>
                <a:gd name="T34" fmla="*/ 2147483647 w 176"/>
                <a:gd name="T35" fmla="*/ 2147483647 h 192"/>
                <a:gd name="T36" fmla="*/ 2147483647 w 176"/>
                <a:gd name="T37" fmla="*/ 2147483647 h 192"/>
                <a:gd name="T38" fmla="*/ 2147483647 w 176"/>
                <a:gd name="T39" fmla="*/ 2147483647 h 192"/>
                <a:gd name="T40" fmla="*/ 2147483647 w 176"/>
                <a:gd name="T41" fmla="*/ 2147483647 h 192"/>
                <a:gd name="T42" fmla="*/ 2147483647 w 176"/>
                <a:gd name="T43" fmla="*/ 2147483647 h 192"/>
                <a:gd name="T44" fmla="*/ 2147483647 w 176"/>
                <a:gd name="T45" fmla="*/ 2147483647 h 192"/>
                <a:gd name="T46" fmla="*/ 2147483647 w 176"/>
                <a:gd name="T47" fmla="*/ 2147483647 h 192"/>
                <a:gd name="T48" fmla="*/ 2147483647 w 176"/>
                <a:gd name="T49" fmla="*/ 2147483647 h 192"/>
                <a:gd name="T50" fmla="*/ 2147483647 w 176"/>
                <a:gd name="T51" fmla="*/ 2147483647 h 192"/>
                <a:gd name="T52" fmla="*/ 2147483647 w 176"/>
                <a:gd name="T53" fmla="*/ 2147483647 h 192"/>
                <a:gd name="T54" fmla="*/ 2147483647 w 176"/>
                <a:gd name="T55" fmla="*/ 2147483647 h 192"/>
                <a:gd name="T56" fmla="*/ 2147483647 w 176"/>
                <a:gd name="T57" fmla="*/ 2147483647 h 192"/>
                <a:gd name="T58" fmla="*/ 2147483647 w 176"/>
                <a:gd name="T59" fmla="*/ 2147483647 h 192"/>
                <a:gd name="T60" fmla="*/ 2147483647 w 176"/>
                <a:gd name="T61" fmla="*/ 2147483647 h 192"/>
                <a:gd name="T62" fmla="*/ 2147483647 w 176"/>
                <a:gd name="T63" fmla="*/ 2147483647 h 192"/>
                <a:gd name="T64" fmla="*/ 2147483647 w 176"/>
                <a:gd name="T65" fmla="*/ 2147483647 h 192"/>
                <a:gd name="T66" fmla="*/ 0 w 176"/>
                <a:gd name="T67" fmla="*/ 2147483647 h 192"/>
                <a:gd name="T68" fmla="*/ 0 w 176"/>
                <a:gd name="T69" fmla="*/ 2147483647 h 192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76"/>
                <a:gd name="T106" fmla="*/ 0 h 192"/>
                <a:gd name="T107" fmla="*/ 176 w 176"/>
                <a:gd name="T108" fmla="*/ 192 h 192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76" h="192">
                  <a:moveTo>
                    <a:pt x="0" y="160"/>
                  </a:moveTo>
                  <a:lnTo>
                    <a:pt x="24" y="152"/>
                  </a:lnTo>
                  <a:lnTo>
                    <a:pt x="40" y="152"/>
                  </a:lnTo>
                  <a:lnTo>
                    <a:pt x="72" y="128"/>
                  </a:lnTo>
                  <a:lnTo>
                    <a:pt x="88" y="120"/>
                  </a:lnTo>
                  <a:lnTo>
                    <a:pt x="96" y="104"/>
                  </a:lnTo>
                  <a:lnTo>
                    <a:pt x="104" y="72"/>
                  </a:lnTo>
                  <a:lnTo>
                    <a:pt x="104" y="48"/>
                  </a:lnTo>
                  <a:lnTo>
                    <a:pt x="112" y="32"/>
                  </a:lnTo>
                  <a:lnTo>
                    <a:pt x="112" y="8"/>
                  </a:lnTo>
                  <a:lnTo>
                    <a:pt x="120" y="0"/>
                  </a:lnTo>
                  <a:lnTo>
                    <a:pt x="136" y="8"/>
                  </a:lnTo>
                  <a:lnTo>
                    <a:pt x="160" y="16"/>
                  </a:lnTo>
                  <a:lnTo>
                    <a:pt x="176" y="16"/>
                  </a:lnTo>
                  <a:lnTo>
                    <a:pt x="160" y="32"/>
                  </a:lnTo>
                  <a:lnTo>
                    <a:pt x="144" y="40"/>
                  </a:lnTo>
                  <a:lnTo>
                    <a:pt x="136" y="56"/>
                  </a:lnTo>
                  <a:lnTo>
                    <a:pt x="120" y="40"/>
                  </a:lnTo>
                  <a:lnTo>
                    <a:pt x="104" y="64"/>
                  </a:lnTo>
                  <a:lnTo>
                    <a:pt x="120" y="88"/>
                  </a:lnTo>
                  <a:lnTo>
                    <a:pt x="112" y="112"/>
                  </a:lnTo>
                  <a:lnTo>
                    <a:pt x="104" y="128"/>
                  </a:lnTo>
                  <a:lnTo>
                    <a:pt x="104" y="152"/>
                  </a:lnTo>
                  <a:lnTo>
                    <a:pt x="96" y="160"/>
                  </a:lnTo>
                  <a:lnTo>
                    <a:pt x="88" y="160"/>
                  </a:lnTo>
                  <a:lnTo>
                    <a:pt x="80" y="160"/>
                  </a:lnTo>
                  <a:lnTo>
                    <a:pt x="64" y="160"/>
                  </a:lnTo>
                  <a:lnTo>
                    <a:pt x="56" y="160"/>
                  </a:lnTo>
                  <a:lnTo>
                    <a:pt x="40" y="176"/>
                  </a:lnTo>
                  <a:lnTo>
                    <a:pt x="40" y="168"/>
                  </a:lnTo>
                  <a:lnTo>
                    <a:pt x="32" y="176"/>
                  </a:lnTo>
                  <a:lnTo>
                    <a:pt x="24" y="176"/>
                  </a:lnTo>
                  <a:lnTo>
                    <a:pt x="8" y="192"/>
                  </a:lnTo>
                  <a:lnTo>
                    <a:pt x="0" y="168"/>
                  </a:lnTo>
                  <a:lnTo>
                    <a:pt x="0" y="160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104" name="Freeform 574"/>
            <p:cNvSpPr/>
            <p:nvPr/>
          </p:nvSpPr>
          <p:spPr bwMode="auto">
            <a:xfrm>
              <a:off x="4633997" y="2618916"/>
              <a:ext cx="33787" cy="161137"/>
            </a:xfrm>
            <a:custGeom>
              <a:avLst/>
              <a:gdLst>
                <a:gd name="T0" fmla="*/ 2147483647 w 32"/>
                <a:gd name="T1" fmla="*/ 2147483647 h 152"/>
                <a:gd name="T2" fmla="*/ 2147483647 w 32"/>
                <a:gd name="T3" fmla="*/ 2147483647 h 152"/>
                <a:gd name="T4" fmla="*/ 2147483647 w 32"/>
                <a:gd name="T5" fmla="*/ 2147483647 h 152"/>
                <a:gd name="T6" fmla="*/ 0 w 32"/>
                <a:gd name="T7" fmla="*/ 2147483647 h 152"/>
                <a:gd name="T8" fmla="*/ 2147483647 w 32"/>
                <a:gd name="T9" fmla="*/ 2147483647 h 152"/>
                <a:gd name="T10" fmla="*/ 2147483647 w 32"/>
                <a:gd name="T11" fmla="*/ 0 h 152"/>
                <a:gd name="T12" fmla="*/ 2147483647 w 32"/>
                <a:gd name="T13" fmla="*/ 2147483647 h 152"/>
                <a:gd name="T14" fmla="*/ 2147483647 w 32"/>
                <a:gd name="T15" fmla="*/ 2147483647 h 152"/>
                <a:gd name="T16" fmla="*/ 2147483647 w 32"/>
                <a:gd name="T17" fmla="*/ 2147483647 h 152"/>
                <a:gd name="T18" fmla="*/ 2147483647 w 32"/>
                <a:gd name="T19" fmla="*/ 2147483647 h 152"/>
                <a:gd name="T20" fmla="*/ 2147483647 w 32"/>
                <a:gd name="T21" fmla="*/ 2147483647 h 152"/>
                <a:gd name="T22" fmla="*/ 2147483647 w 32"/>
                <a:gd name="T23" fmla="*/ 2147483647 h 152"/>
                <a:gd name="T24" fmla="*/ 2147483647 w 32"/>
                <a:gd name="T25" fmla="*/ 2147483647 h 152"/>
                <a:gd name="T26" fmla="*/ 2147483647 w 32"/>
                <a:gd name="T27" fmla="*/ 2147483647 h 152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32"/>
                <a:gd name="T43" fmla="*/ 0 h 152"/>
                <a:gd name="T44" fmla="*/ 32 w 32"/>
                <a:gd name="T45" fmla="*/ 152 h 152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32" h="152">
                  <a:moveTo>
                    <a:pt x="8" y="144"/>
                  </a:moveTo>
                  <a:lnTo>
                    <a:pt x="8" y="120"/>
                  </a:lnTo>
                  <a:lnTo>
                    <a:pt x="8" y="56"/>
                  </a:lnTo>
                  <a:lnTo>
                    <a:pt x="0" y="40"/>
                  </a:lnTo>
                  <a:lnTo>
                    <a:pt x="8" y="16"/>
                  </a:lnTo>
                  <a:lnTo>
                    <a:pt x="8" y="0"/>
                  </a:lnTo>
                  <a:lnTo>
                    <a:pt x="16" y="24"/>
                  </a:lnTo>
                  <a:lnTo>
                    <a:pt x="16" y="40"/>
                  </a:lnTo>
                  <a:lnTo>
                    <a:pt x="32" y="104"/>
                  </a:lnTo>
                  <a:lnTo>
                    <a:pt x="24" y="96"/>
                  </a:lnTo>
                  <a:lnTo>
                    <a:pt x="16" y="112"/>
                  </a:lnTo>
                  <a:lnTo>
                    <a:pt x="16" y="128"/>
                  </a:lnTo>
                  <a:lnTo>
                    <a:pt x="32" y="152"/>
                  </a:lnTo>
                  <a:lnTo>
                    <a:pt x="8" y="144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105" name="Freeform 575"/>
            <p:cNvSpPr/>
            <p:nvPr/>
          </p:nvSpPr>
          <p:spPr bwMode="auto">
            <a:xfrm>
              <a:off x="4972732" y="4076949"/>
              <a:ext cx="93564" cy="110890"/>
            </a:xfrm>
            <a:custGeom>
              <a:avLst/>
              <a:gdLst>
                <a:gd name="T0" fmla="*/ 0 w 88"/>
                <a:gd name="T1" fmla="*/ 2147483647 h 104"/>
                <a:gd name="T2" fmla="*/ 2147483647 w 88"/>
                <a:gd name="T3" fmla="*/ 2147483647 h 104"/>
                <a:gd name="T4" fmla="*/ 2147483647 w 88"/>
                <a:gd name="T5" fmla="*/ 2147483647 h 104"/>
                <a:gd name="T6" fmla="*/ 2147483647 w 88"/>
                <a:gd name="T7" fmla="*/ 2147483647 h 104"/>
                <a:gd name="T8" fmla="*/ 2147483647 w 88"/>
                <a:gd name="T9" fmla="*/ 2147483647 h 104"/>
                <a:gd name="T10" fmla="*/ 2147483647 w 88"/>
                <a:gd name="T11" fmla="*/ 2147483647 h 104"/>
                <a:gd name="T12" fmla="*/ 2147483647 w 88"/>
                <a:gd name="T13" fmla="*/ 0 h 104"/>
                <a:gd name="T14" fmla="*/ 2147483647 w 88"/>
                <a:gd name="T15" fmla="*/ 2147483647 h 104"/>
                <a:gd name="T16" fmla="*/ 2147483647 w 88"/>
                <a:gd name="T17" fmla="*/ 2147483647 h 104"/>
                <a:gd name="T18" fmla="*/ 2147483647 w 88"/>
                <a:gd name="T19" fmla="*/ 2147483647 h 104"/>
                <a:gd name="T20" fmla="*/ 2147483647 w 88"/>
                <a:gd name="T21" fmla="*/ 2147483647 h 104"/>
                <a:gd name="T22" fmla="*/ 2147483647 w 88"/>
                <a:gd name="T23" fmla="*/ 2147483647 h 104"/>
                <a:gd name="T24" fmla="*/ 2147483647 w 88"/>
                <a:gd name="T25" fmla="*/ 2147483647 h 104"/>
                <a:gd name="T26" fmla="*/ 2147483647 w 88"/>
                <a:gd name="T27" fmla="*/ 2147483647 h 104"/>
                <a:gd name="T28" fmla="*/ 2147483647 w 88"/>
                <a:gd name="T29" fmla="*/ 2147483647 h 104"/>
                <a:gd name="T30" fmla="*/ 2147483647 w 88"/>
                <a:gd name="T31" fmla="*/ 2147483647 h 104"/>
                <a:gd name="T32" fmla="*/ 2147483647 w 88"/>
                <a:gd name="T33" fmla="*/ 2147483647 h 104"/>
                <a:gd name="T34" fmla="*/ 0 w 88"/>
                <a:gd name="T35" fmla="*/ 2147483647 h 10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88"/>
                <a:gd name="T55" fmla="*/ 0 h 104"/>
                <a:gd name="T56" fmla="*/ 88 w 88"/>
                <a:gd name="T57" fmla="*/ 104 h 104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88" h="104">
                  <a:moveTo>
                    <a:pt x="0" y="88"/>
                  </a:moveTo>
                  <a:lnTo>
                    <a:pt x="8" y="64"/>
                  </a:lnTo>
                  <a:lnTo>
                    <a:pt x="16" y="48"/>
                  </a:lnTo>
                  <a:lnTo>
                    <a:pt x="40" y="40"/>
                  </a:lnTo>
                  <a:lnTo>
                    <a:pt x="48" y="32"/>
                  </a:lnTo>
                  <a:lnTo>
                    <a:pt x="56" y="16"/>
                  </a:lnTo>
                  <a:lnTo>
                    <a:pt x="64" y="0"/>
                  </a:lnTo>
                  <a:lnTo>
                    <a:pt x="72" y="8"/>
                  </a:lnTo>
                  <a:lnTo>
                    <a:pt x="88" y="8"/>
                  </a:lnTo>
                  <a:lnTo>
                    <a:pt x="88" y="24"/>
                  </a:lnTo>
                  <a:lnTo>
                    <a:pt x="72" y="32"/>
                  </a:lnTo>
                  <a:lnTo>
                    <a:pt x="64" y="40"/>
                  </a:lnTo>
                  <a:lnTo>
                    <a:pt x="48" y="56"/>
                  </a:lnTo>
                  <a:lnTo>
                    <a:pt x="48" y="72"/>
                  </a:lnTo>
                  <a:lnTo>
                    <a:pt x="40" y="96"/>
                  </a:lnTo>
                  <a:lnTo>
                    <a:pt x="24" y="104"/>
                  </a:lnTo>
                  <a:lnTo>
                    <a:pt x="8" y="96"/>
                  </a:lnTo>
                  <a:lnTo>
                    <a:pt x="0" y="88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106" name="Freeform 576"/>
            <p:cNvSpPr/>
            <p:nvPr/>
          </p:nvSpPr>
          <p:spPr bwMode="auto">
            <a:xfrm>
              <a:off x="4633997" y="2618916"/>
              <a:ext cx="33787" cy="161137"/>
            </a:xfrm>
            <a:custGeom>
              <a:avLst/>
              <a:gdLst>
                <a:gd name="T0" fmla="*/ 2147483647 w 32"/>
                <a:gd name="T1" fmla="*/ 2147483647 h 152"/>
                <a:gd name="T2" fmla="*/ 2147483647 w 32"/>
                <a:gd name="T3" fmla="*/ 2147483647 h 152"/>
                <a:gd name="T4" fmla="*/ 2147483647 w 32"/>
                <a:gd name="T5" fmla="*/ 2147483647 h 152"/>
                <a:gd name="T6" fmla="*/ 0 w 32"/>
                <a:gd name="T7" fmla="*/ 2147483647 h 152"/>
                <a:gd name="T8" fmla="*/ 2147483647 w 32"/>
                <a:gd name="T9" fmla="*/ 2147483647 h 152"/>
                <a:gd name="T10" fmla="*/ 2147483647 w 32"/>
                <a:gd name="T11" fmla="*/ 0 h 152"/>
                <a:gd name="T12" fmla="*/ 2147483647 w 32"/>
                <a:gd name="T13" fmla="*/ 2147483647 h 152"/>
                <a:gd name="T14" fmla="*/ 2147483647 w 32"/>
                <a:gd name="T15" fmla="*/ 2147483647 h 152"/>
                <a:gd name="T16" fmla="*/ 2147483647 w 32"/>
                <a:gd name="T17" fmla="*/ 2147483647 h 152"/>
                <a:gd name="T18" fmla="*/ 2147483647 w 32"/>
                <a:gd name="T19" fmla="*/ 2147483647 h 152"/>
                <a:gd name="T20" fmla="*/ 2147483647 w 32"/>
                <a:gd name="T21" fmla="*/ 2147483647 h 152"/>
                <a:gd name="T22" fmla="*/ 2147483647 w 32"/>
                <a:gd name="T23" fmla="*/ 2147483647 h 152"/>
                <a:gd name="T24" fmla="*/ 2147483647 w 32"/>
                <a:gd name="T25" fmla="*/ 2147483647 h 152"/>
                <a:gd name="T26" fmla="*/ 2147483647 w 32"/>
                <a:gd name="T27" fmla="*/ 2147483647 h 152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32"/>
                <a:gd name="T43" fmla="*/ 0 h 152"/>
                <a:gd name="T44" fmla="*/ 32 w 32"/>
                <a:gd name="T45" fmla="*/ 152 h 152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32" h="152">
                  <a:moveTo>
                    <a:pt x="8" y="144"/>
                  </a:moveTo>
                  <a:lnTo>
                    <a:pt x="8" y="120"/>
                  </a:lnTo>
                  <a:lnTo>
                    <a:pt x="8" y="56"/>
                  </a:lnTo>
                  <a:lnTo>
                    <a:pt x="0" y="40"/>
                  </a:lnTo>
                  <a:lnTo>
                    <a:pt x="8" y="16"/>
                  </a:lnTo>
                  <a:lnTo>
                    <a:pt x="8" y="0"/>
                  </a:lnTo>
                  <a:lnTo>
                    <a:pt x="16" y="24"/>
                  </a:lnTo>
                  <a:lnTo>
                    <a:pt x="16" y="40"/>
                  </a:lnTo>
                  <a:lnTo>
                    <a:pt x="32" y="104"/>
                  </a:lnTo>
                  <a:lnTo>
                    <a:pt x="24" y="96"/>
                  </a:lnTo>
                  <a:lnTo>
                    <a:pt x="16" y="112"/>
                  </a:lnTo>
                  <a:lnTo>
                    <a:pt x="16" y="128"/>
                  </a:lnTo>
                  <a:lnTo>
                    <a:pt x="32" y="152"/>
                  </a:lnTo>
                  <a:lnTo>
                    <a:pt x="8" y="144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107" name="Freeform 577"/>
            <p:cNvSpPr/>
            <p:nvPr/>
          </p:nvSpPr>
          <p:spPr bwMode="auto">
            <a:xfrm>
              <a:off x="4972732" y="4076949"/>
              <a:ext cx="93564" cy="110890"/>
            </a:xfrm>
            <a:custGeom>
              <a:avLst/>
              <a:gdLst>
                <a:gd name="T0" fmla="*/ 0 w 88"/>
                <a:gd name="T1" fmla="*/ 2147483647 h 104"/>
                <a:gd name="T2" fmla="*/ 2147483647 w 88"/>
                <a:gd name="T3" fmla="*/ 2147483647 h 104"/>
                <a:gd name="T4" fmla="*/ 2147483647 w 88"/>
                <a:gd name="T5" fmla="*/ 2147483647 h 104"/>
                <a:gd name="T6" fmla="*/ 2147483647 w 88"/>
                <a:gd name="T7" fmla="*/ 2147483647 h 104"/>
                <a:gd name="T8" fmla="*/ 2147483647 w 88"/>
                <a:gd name="T9" fmla="*/ 2147483647 h 104"/>
                <a:gd name="T10" fmla="*/ 2147483647 w 88"/>
                <a:gd name="T11" fmla="*/ 2147483647 h 104"/>
                <a:gd name="T12" fmla="*/ 2147483647 w 88"/>
                <a:gd name="T13" fmla="*/ 0 h 104"/>
                <a:gd name="T14" fmla="*/ 2147483647 w 88"/>
                <a:gd name="T15" fmla="*/ 2147483647 h 104"/>
                <a:gd name="T16" fmla="*/ 2147483647 w 88"/>
                <a:gd name="T17" fmla="*/ 2147483647 h 104"/>
                <a:gd name="T18" fmla="*/ 2147483647 w 88"/>
                <a:gd name="T19" fmla="*/ 2147483647 h 104"/>
                <a:gd name="T20" fmla="*/ 2147483647 w 88"/>
                <a:gd name="T21" fmla="*/ 2147483647 h 104"/>
                <a:gd name="T22" fmla="*/ 2147483647 w 88"/>
                <a:gd name="T23" fmla="*/ 2147483647 h 104"/>
                <a:gd name="T24" fmla="*/ 2147483647 w 88"/>
                <a:gd name="T25" fmla="*/ 2147483647 h 104"/>
                <a:gd name="T26" fmla="*/ 2147483647 w 88"/>
                <a:gd name="T27" fmla="*/ 2147483647 h 104"/>
                <a:gd name="T28" fmla="*/ 2147483647 w 88"/>
                <a:gd name="T29" fmla="*/ 2147483647 h 104"/>
                <a:gd name="T30" fmla="*/ 2147483647 w 88"/>
                <a:gd name="T31" fmla="*/ 2147483647 h 104"/>
                <a:gd name="T32" fmla="*/ 2147483647 w 88"/>
                <a:gd name="T33" fmla="*/ 2147483647 h 104"/>
                <a:gd name="T34" fmla="*/ 0 w 88"/>
                <a:gd name="T35" fmla="*/ 2147483647 h 10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88"/>
                <a:gd name="T55" fmla="*/ 0 h 104"/>
                <a:gd name="T56" fmla="*/ 88 w 88"/>
                <a:gd name="T57" fmla="*/ 104 h 104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88" h="104">
                  <a:moveTo>
                    <a:pt x="0" y="88"/>
                  </a:moveTo>
                  <a:lnTo>
                    <a:pt x="8" y="64"/>
                  </a:lnTo>
                  <a:lnTo>
                    <a:pt x="16" y="48"/>
                  </a:lnTo>
                  <a:lnTo>
                    <a:pt x="40" y="40"/>
                  </a:lnTo>
                  <a:lnTo>
                    <a:pt x="48" y="32"/>
                  </a:lnTo>
                  <a:lnTo>
                    <a:pt x="56" y="16"/>
                  </a:lnTo>
                  <a:lnTo>
                    <a:pt x="64" y="0"/>
                  </a:lnTo>
                  <a:lnTo>
                    <a:pt x="72" y="8"/>
                  </a:lnTo>
                  <a:lnTo>
                    <a:pt x="88" y="8"/>
                  </a:lnTo>
                  <a:lnTo>
                    <a:pt x="88" y="24"/>
                  </a:lnTo>
                  <a:lnTo>
                    <a:pt x="72" y="32"/>
                  </a:lnTo>
                  <a:lnTo>
                    <a:pt x="64" y="40"/>
                  </a:lnTo>
                  <a:lnTo>
                    <a:pt x="48" y="56"/>
                  </a:lnTo>
                  <a:lnTo>
                    <a:pt x="48" y="72"/>
                  </a:lnTo>
                  <a:lnTo>
                    <a:pt x="40" y="96"/>
                  </a:lnTo>
                  <a:lnTo>
                    <a:pt x="24" y="104"/>
                  </a:lnTo>
                  <a:lnTo>
                    <a:pt x="8" y="96"/>
                  </a:lnTo>
                  <a:lnTo>
                    <a:pt x="0" y="88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108" name="Freeform 578"/>
            <p:cNvSpPr/>
            <p:nvPr/>
          </p:nvSpPr>
          <p:spPr bwMode="auto">
            <a:xfrm>
              <a:off x="5057632" y="3975589"/>
              <a:ext cx="68440" cy="110024"/>
            </a:xfrm>
            <a:custGeom>
              <a:avLst/>
              <a:gdLst>
                <a:gd name="T0" fmla="*/ 0 w 64"/>
                <a:gd name="T1" fmla="*/ 2147483647 h 104"/>
                <a:gd name="T2" fmla="*/ 2147483647 w 64"/>
                <a:gd name="T3" fmla="*/ 2147483647 h 104"/>
                <a:gd name="T4" fmla="*/ 2147483647 w 64"/>
                <a:gd name="T5" fmla="*/ 2147483647 h 104"/>
                <a:gd name="T6" fmla="*/ 0 w 64"/>
                <a:gd name="T7" fmla="*/ 0 h 104"/>
                <a:gd name="T8" fmla="*/ 2147483647 w 64"/>
                <a:gd name="T9" fmla="*/ 2147483647 h 104"/>
                <a:gd name="T10" fmla="*/ 2147483647 w 64"/>
                <a:gd name="T11" fmla="*/ 2147483647 h 104"/>
                <a:gd name="T12" fmla="*/ 2147483647 w 64"/>
                <a:gd name="T13" fmla="*/ 2147483647 h 104"/>
                <a:gd name="T14" fmla="*/ 2147483647 w 64"/>
                <a:gd name="T15" fmla="*/ 2147483647 h 104"/>
                <a:gd name="T16" fmla="*/ 2147483647 w 64"/>
                <a:gd name="T17" fmla="*/ 2147483647 h 104"/>
                <a:gd name="T18" fmla="*/ 2147483647 w 64"/>
                <a:gd name="T19" fmla="*/ 2147483647 h 104"/>
                <a:gd name="T20" fmla="*/ 2147483647 w 64"/>
                <a:gd name="T21" fmla="*/ 2147483647 h 104"/>
                <a:gd name="T22" fmla="*/ 2147483647 w 64"/>
                <a:gd name="T23" fmla="*/ 2147483647 h 104"/>
                <a:gd name="T24" fmla="*/ 2147483647 w 64"/>
                <a:gd name="T25" fmla="*/ 2147483647 h 104"/>
                <a:gd name="T26" fmla="*/ 2147483647 w 64"/>
                <a:gd name="T27" fmla="*/ 2147483647 h 104"/>
                <a:gd name="T28" fmla="*/ 2147483647 w 64"/>
                <a:gd name="T29" fmla="*/ 2147483647 h 104"/>
                <a:gd name="T30" fmla="*/ 2147483647 w 64"/>
                <a:gd name="T31" fmla="*/ 2147483647 h 104"/>
                <a:gd name="T32" fmla="*/ 2147483647 w 64"/>
                <a:gd name="T33" fmla="*/ 2147483647 h 104"/>
                <a:gd name="T34" fmla="*/ 0 w 64"/>
                <a:gd name="T35" fmla="*/ 2147483647 h 10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64"/>
                <a:gd name="T55" fmla="*/ 0 h 104"/>
                <a:gd name="T56" fmla="*/ 64 w 64"/>
                <a:gd name="T57" fmla="*/ 104 h 104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64" h="104">
                  <a:moveTo>
                    <a:pt x="0" y="72"/>
                  </a:moveTo>
                  <a:lnTo>
                    <a:pt x="16" y="48"/>
                  </a:lnTo>
                  <a:lnTo>
                    <a:pt x="16" y="32"/>
                  </a:lnTo>
                  <a:lnTo>
                    <a:pt x="0" y="0"/>
                  </a:lnTo>
                  <a:lnTo>
                    <a:pt x="16" y="8"/>
                  </a:lnTo>
                  <a:lnTo>
                    <a:pt x="16" y="24"/>
                  </a:lnTo>
                  <a:lnTo>
                    <a:pt x="24" y="40"/>
                  </a:lnTo>
                  <a:lnTo>
                    <a:pt x="40" y="48"/>
                  </a:lnTo>
                  <a:lnTo>
                    <a:pt x="56" y="40"/>
                  </a:lnTo>
                  <a:lnTo>
                    <a:pt x="64" y="48"/>
                  </a:lnTo>
                  <a:lnTo>
                    <a:pt x="56" y="56"/>
                  </a:lnTo>
                  <a:lnTo>
                    <a:pt x="48" y="64"/>
                  </a:lnTo>
                  <a:lnTo>
                    <a:pt x="40" y="72"/>
                  </a:lnTo>
                  <a:lnTo>
                    <a:pt x="40" y="88"/>
                  </a:lnTo>
                  <a:lnTo>
                    <a:pt x="24" y="104"/>
                  </a:lnTo>
                  <a:lnTo>
                    <a:pt x="16" y="96"/>
                  </a:lnTo>
                  <a:lnTo>
                    <a:pt x="16" y="80"/>
                  </a:lnTo>
                  <a:lnTo>
                    <a:pt x="0" y="72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109" name="Freeform 579"/>
            <p:cNvSpPr/>
            <p:nvPr/>
          </p:nvSpPr>
          <p:spPr bwMode="auto">
            <a:xfrm>
              <a:off x="4251946" y="3635987"/>
              <a:ext cx="534526" cy="407175"/>
            </a:xfrm>
            <a:custGeom>
              <a:avLst/>
              <a:gdLst>
                <a:gd name="T0" fmla="*/ 2147483647 w 504"/>
                <a:gd name="T1" fmla="*/ 2147483647 h 384"/>
                <a:gd name="T2" fmla="*/ 2147483647 w 504"/>
                <a:gd name="T3" fmla="*/ 2147483647 h 384"/>
                <a:gd name="T4" fmla="*/ 0 w 504"/>
                <a:gd name="T5" fmla="*/ 2147483647 h 384"/>
                <a:gd name="T6" fmla="*/ 2147483647 w 504"/>
                <a:gd name="T7" fmla="*/ 2147483647 h 384"/>
                <a:gd name="T8" fmla="*/ 2147483647 w 504"/>
                <a:gd name="T9" fmla="*/ 2147483647 h 384"/>
                <a:gd name="T10" fmla="*/ 2147483647 w 504"/>
                <a:gd name="T11" fmla="*/ 2147483647 h 384"/>
                <a:gd name="T12" fmla="*/ 2147483647 w 504"/>
                <a:gd name="T13" fmla="*/ 2147483647 h 384"/>
                <a:gd name="T14" fmla="*/ 2147483647 w 504"/>
                <a:gd name="T15" fmla="*/ 2147483647 h 384"/>
                <a:gd name="T16" fmla="*/ 2147483647 w 504"/>
                <a:gd name="T17" fmla="*/ 2147483647 h 384"/>
                <a:gd name="T18" fmla="*/ 2147483647 w 504"/>
                <a:gd name="T19" fmla="*/ 2147483647 h 384"/>
                <a:gd name="T20" fmla="*/ 2147483647 w 504"/>
                <a:gd name="T21" fmla="*/ 0 h 384"/>
                <a:gd name="T22" fmla="*/ 2147483647 w 504"/>
                <a:gd name="T23" fmla="*/ 2147483647 h 384"/>
                <a:gd name="T24" fmla="*/ 2147483647 w 504"/>
                <a:gd name="T25" fmla="*/ 2147483647 h 384"/>
                <a:gd name="T26" fmla="*/ 2147483647 w 504"/>
                <a:gd name="T27" fmla="*/ 2147483647 h 384"/>
                <a:gd name="T28" fmla="*/ 2147483647 w 504"/>
                <a:gd name="T29" fmla="*/ 2147483647 h 384"/>
                <a:gd name="T30" fmla="*/ 2147483647 w 504"/>
                <a:gd name="T31" fmla="*/ 2147483647 h 384"/>
                <a:gd name="T32" fmla="*/ 2147483647 w 504"/>
                <a:gd name="T33" fmla="*/ 2147483647 h 384"/>
                <a:gd name="T34" fmla="*/ 2147483647 w 504"/>
                <a:gd name="T35" fmla="*/ 2147483647 h 384"/>
                <a:gd name="T36" fmla="*/ 2147483647 w 504"/>
                <a:gd name="T37" fmla="*/ 2147483647 h 384"/>
                <a:gd name="T38" fmla="*/ 2147483647 w 504"/>
                <a:gd name="T39" fmla="*/ 2147483647 h 384"/>
                <a:gd name="T40" fmla="*/ 2147483647 w 504"/>
                <a:gd name="T41" fmla="*/ 2147483647 h 384"/>
                <a:gd name="T42" fmla="*/ 2147483647 w 504"/>
                <a:gd name="T43" fmla="*/ 2147483647 h 384"/>
                <a:gd name="T44" fmla="*/ 2147483647 w 504"/>
                <a:gd name="T45" fmla="*/ 2147483647 h 384"/>
                <a:gd name="T46" fmla="*/ 2147483647 w 504"/>
                <a:gd name="T47" fmla="*/ 2147483647 h 384"/>
                <a:gd name="T48" fmla="*/ 2147483647 w 504"/>
                <a:gd name="T49" fmla="*/ 2147483647 h 384"/>
                <a:gd name="T50" fmla="*/ 2147483647 w 504"/>
                <a:gd name="T51" fmla="*/ 2147483647 h 384"/>
                <a:gd name="T52" fmla="*/ 2147483647 w 504"/>
                <a:gd name="T53" fmla="*/ 2147483647 h 384"/>
                <a:gd name="T54" fmla="*/ 2147483647 w 504"/>
                <a:gd name="T55" fmla="*/ 2147483647 h 384"/>
                <a:gd name="T56" fmla="*/ 2147483647 w 504"/>
                <a:gd name="T57" fmla="*/ 2147483647 h 384"/>
                <a:gd name="T58" fmla="*/ 2147483647 w 504"/>
                <a:gd name="T59" fmla="*/ 2147483647 h 384"/>
                <a:gd name="T60" fmla="*/ 2147483647 w 504"/>
                <a:gd name="T61" fmla="*/ 2147483647 h 384"/>
                <a:gd name="T62" fmla="*/ 2147483647 w 504"/>
                <a:gd name="T63" fmla="*/ 2147483647 h 384"/>
                <a:gd name="T64" fmla="*/ 2147483647 w 504"/>
                <a:gd name="T65" fmla="*/ 2147483647 h 384"/>
                <a:gd name="T66" fmla="*/ 2147483647 w 504"/>
                <a:gd name="T67" fmla="*/ 2147483647 h 384"/>
                <a:gd name="T68" fmla="*/ 2147483647 w 504"/>
                <a:gd name="T69" fmla="*/ 2147483647 h 384"/>
                <a:gd name="T70" fmla="*/ 2147483647 w 504"/>
                <a:gd name="T71" fmla="*/ 2147483647 h 384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504"/>
                <a:gd name="T109" fmla="*/ 0 h 384"/>
                <a:gd name="T110" fmla="*/ 504 w 504"/>
                <a:gd name="T111" fmla="*/ 384 h 384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504" h="384">
                  <a:moveTo>
                    <a:pt x="24" y="304"/>
                  </a:moveTo>
                  <a:lnTo>
                    <a:pt x="24" y="272"/>
                  </a:lnTo>
                  <a:lnTo>
                    <a:pt x="24" y="256"/>
                  </a:lnTo>
                  <a:lnTo>
                    <a:pt x="8" y="200"/>
                  </a:lnTo>
                  <a:lnTo>
                    <a:pt x="8" y="184"/>
                  </a:lnTo>
                  <a:lnTo>
                    <a:pt x="0" y="160"/>
                  </a:lnTo>
                  <a:lnTo>
                    <a:pt x="8" y="144"/>
                  </a:lnTo>
                  <a:lnTo>
                    <a:pt x="24" y="128"/>
                  </a:lnTo>
                  <a:lnTo>
                    <a:pt x="56" y="112"/>
                  </a:lnTo>
                  <a:lnTo>
                    <a:pt x="80" y="96"/>
                  </a:lnTo>
                  <a:lnTo>
                    <a:pt x="96" y="96"/>
                  </a:lnTo>
                  <a:lnTo>
                    <a:pt x="104" y="72"/>
                  </a:lnTo>
                  <a:lnTo>
                    <a:pt x="120" y="64"/>
                  </a:lnTo>
                  <a:lnTo>
                    <a:pt x="136" y="56"/>
                  </a:lnTo>
                  <a:lnTo>
                    <a:pt x="160" y="40"/>
                  </a:lnTo>
                  <a:lnTo>
                    <a:pt x="176" y="32"/>
                  </a:lnTo>
                  <a:lnTo>
                    <a:pt x="192" y="40"/>
                  </a:lnTo>
                  <a:lnTo>
                    <a:pt x="200" y="40"/>
                  </a:lnTo>
                  <a:lnTo>
                    <a:pt x="208" y="24"/>
                  </a:lnTo>
                  <a:lnTo>
                    <a:pt x="224" y="16"/>
                  </a:lnTo>
                  <a:lnTo>
                    <a:pt x="240" y="8"/>
                  </a:lnTo>
                  <a:lnTo>
                    <a:pt x="248" y="0"/>
                  </a:lnTo>
                  <a:lnTo>
                    <a:pt x="264" y="0"/>
                  </a:lnTo>
                  <a:lnTo>
                    <a:pt x="296" y="8"/>
                  </a:lnTo>
                  <a:lnTo>
                    <a:pt x="288" y="24"/>
                  </a:lnTo>
                  <a:lnTo>
                    <a:pt x="280" y="40"/>
                  </a:lnTo>
                  <a:lnTo>
                    <a:pt x="296" y="48"/>
                  </a:lnTo>
                  <a:lnTo>
                    <a:pt x="312" y="48"/>
                  </a:lnTo>
                  <a:lnTo>
                    <a:pt x="328" y="72"/>
                  </a:lnTo>
                  <a:lnTo>
                    <a:pt x="344" y="72"/>
                  </a:lnTo>
                  <a:lnTo>
                    <a:pt x="360" y="56"/>
                  </a:lnTo>
                  <a:lnTo>
                    <a:pt x="360" y="16"/>
                  </a:lnTo>
                  <a:lnTo>
                    <a:pt x="376" y="0"/>
                  </a:lnTo>
                  <a:lnTo>
                    <a:pt x="384" y="24"/>
                  </a:lnTo>
                  <a:lnTo>
                    <a:pt x="392" y="32"/>
                  </a:lnTo>
                  <a:lnTo>
                    <a:pt x="400" y="40"/>
                  </a:lnTo>
                  <a:lnTo>
                    <a:pt x="408" y="80"/>
                  </a:lnTo>
                  <a:lnTo>
                    <a:pt x="432" y="96"/>
                  </a:lnTo>
                  <a:lnTo>
                    <a:pt x="456" y="104"/>
                  </a:lnTo>
                  <a:lnTo>
                    <a:pt x="464" y="128"/>
                  </a:lnTo>
                  <a:lnTo>
                    <a:pt x="472" y="136"/>
                  </a:lnTo>
                  <a:lnTo>
                    <a:pt x="480" y="160"/>
                  </a:lnTo>
                  <a:lnTo>
                    <a:pt x="504" y="176"/>
                  </a:lnTo>
                  <a:lnTo>
                    <a:pt x="504" y="192"/>
                  </a:lnTo>
                  <a:lnTo>
                    <a:pt x="504" y="216"/>
                  </a:lnTo>
                  <a:lnTo>
                    <a:pt x="504" y="248"/>
                  </a:lnTo>
                  <a:lnTo>
                    <a:pt x="480" y="312"/>
                  </a:lnTo>
                  <a:lnTo>
                    <a:pt x="464" y="344"/>
                  </a:lnTo>
                  <a:lnTo>
                    <a:pt x="464" y="360"/>
                  </a:lnTo>
                  <a:lnTo>
                    <a:pt x="456" y="360"/>
                  </a:lnTo>
                  <a:lnTo>
                    <a:pt x="440" y="368"/>
                  </a:lnTo>
                  <a:lnTo>
                    <a:pt x="424" y="384"/>
                  </a:lnTo>
                  <a:lnTo>
                    <a:pt x="416" y="384"/>
                  </a:lnTo>
                  <a:lnTo>
                    <a:pt x="400" y="368"/>
                  </a:lnTo>
                  <a:lnTo>
                    <a:pt x="384" y="376"/>
                  </a:lnTo>
                  <a:lnTo>
                    <a:pt x="360" y="368"/>
                  </a:lnTo>
                  <a:lnTo>
                    <a:pt x="336" y="352"/>
                  </a:lnTo>
                  <a:lnTo>
                    <a:pt x="320" y="336"/>
                  </a:lnTo>
                  <a:lnTo>
                    <a:pt x="312" y="320"/>
                  </a:lnTo>
                  <a:lnTo>
                    <a:pt x="296" y="320"/>
                  </a:lnTo>
                  <a:lnTo>
                    <a:pt x="280" y="304"/>
                  </a:lnTo>
                  <a:lnTo>
                    <a:pt x="256" y="280"/>
                  </a:lnTo>
                  <a:lnTo>
                    <a:pt x="208" y="272"/>
                  </a:lnTo>
                  <a:lnTo>
                    <a:pt x="176" y="272"/>
                  </a:lnTo>
                  <a:lnTo>
                    <a:pt x="136" y="288"/>
                  </a:lnTo>
                  <a:lnTo>
                    <a:pt x="136" y="296"/>
                  </a:lnTo>
                  <a:lnTo>
                    <a:pt x="112" y="304"/>
                  </a:lnTo>
                  <a:lnTo>
                    <a:pt x="96" y="304"/>
                  </a:lnTo>
                  <a:lnTo>
                    <a:pt x="80" y="312"/>
                  </a:lnTo>
                  <a:lnTo>
                    <a:pt x="56" y="320"/>
                  </a:lnTo>
                  <a:lnTo>
                    <a:pt x="40" y="320"/>
                  </a:lnTo>
                  <a:lnTo>
                    <a:pt x="24" y="304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110" name="Freeform 580"/>
            <p:cNvSpPr/>
            <p:nvPr/>
          </p:nvSpPr>
          <p:spPr bwMode="auto">
            <a:xfrm>
              <a:off x="5057632" y="3975589"/>
              <a:ext cx="68440" cy="110024"/>
            </a:xfrm>
            <a:custGeom>
              <a:avLst/>
              <a:gdLst>
                <a:gd name="T0" fmla="*/ 0 w 64"/>
                <a:gd name="T1" fmla="*/ 2147483647 h 104"/>
                <a:gd name="T2" fmla="*/ 2147483647 w 64"/>
                <a:gd name="T3" fmla="*/ 2147483647 h 104"/>
                <a:gd name="T4" fmla="*/ 2147483647 w 64"/>
                <a:gd name="T5" fmla="*/ 2147483647 h 104"/>
                <a:gd name="T6" fmla="*/ 0 w 64"/>
                <a:gd name="T7" fmla="*/ 0 h 104"/>
                <a:gd name="T8" fmla="*/ 2147483647 w 64"/>
                <a:gd name="T9" fmla="*/ 2147483647 h 104"/>
                <a:gd name="T10" fmla="*/ 2147483647 w 64"/>
                <a:gd name="T11" fmla="*/ 2147483647 h 104"/>
                <a:gd name="T12" fmla="*/ 2147483647 w 64"/>
                <a:gd name="T13" fmla="*/ 2147483647 h 104"/>
                <a:gd name="T14" fmla="*/ 2147483647 w 64"/>
                <a:gd name="T15" fmla="*/ 2147483647 h 104"/>
                <a:gd name="T16" fmla="*/ 2147483647 w 64"/>
                <a:gd name="T17" fmla="*/ 2147483647 h 104"/>
                <a:gd name="T18" fmla="*/ 2147483647 w 64"/>
                <a:gd name="T19" fmla="*/ 2147483647 h 104"/>
                <a:gd name="T20" fmla="*/ 2147483647 w 64"/>
                <a:gd name="T21" fmla="*/ 2147483647 h 104"/>
                <a:gd name="T22" fmla="*/ 2147483647 w 64"/>
                <a:gd name="T23" fmla="*/ 2147483647 h 104"/>
                <a:gd name="T24" fmla="*/ 2147483647 w 64"/>
                <a:gd name="T25" fmla="*/ 2147483647 h 104"/>
                <a:gd name="T26" fmla="*/ 2147483647 w 64"/>
                <a:gd name="T27" fmla="*/ 2147483647 h 104"/>
                <a:gd name="T28" fmla="*/ 2147483647 w 64"/>
                <a:gd name="T29" fmla="*/ 2147483647 h 104"/>
                <a:gd name="T30" fmla="*/ 2147483647 w 64"/>
                <a:gd name="T31" fmla="*/ 2147483647 h 104"/>
                <a:gd name="T32" fmla="*/ 2147483647 w 64"/>
                <a:gd name="T33" fmla="*/ 2147483647 h 104"/>
                <a:gd name="T34" fmla="*/ 0 w 64"/>
                <a:gd name="T35" fmla="*/ 2147483647 h 10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64"/>
                <a:gd name="T55" fmla="*/ 0 h 104"/>
                <a:gd name="T56" fmla="*/ 64 w 64"/>
                <a:gd name="T57" fmla="*/ 104 h 104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64" h="104">
                  <a:moveTo>
                    <a:pt x="0" y="72"/>
                  </a:moveTo>
                  <a:lnTo>
                    <a:pt x="16" y="48"/>
                  </a:lnTo>
                  <a:lnTo>
                    <a:pt x="16" y="32"/>
                  </a:lnTo>
                  <a:lnTo>
                    <a:pt x="0" y="0"/>
                  </a:lnTo>
                  <a:lnTo>
                    <a:pt x="16" y="8"/>
                  </a:lnTo>
                  <a:lnTo>
                    <a:pt x="16" y="24"/>
                  </a:lnTo>
                  <a:lnTo>
                    <a:pt x="24" y="40"/>
                  </a:lnTo>
                  <a:lnTo>
                    <a:pt x="40" y="48"/>
                  </a:lnTo>
                  <a:lnTo>
                    <a:pt x="56" y="40"/>
                  </a:lnTo>
                  <a:lnTo>
                    <a:pt x="64" y="48"/>
                  </a:lnTo>
                  <a:lnTo>
                    <a:pt x="56" y="56"/>
                  </a:lnTo>
                  <a:lnTo>
                    <a:pt x="48" y="64"/>
                  </a:lnTo>
                  <a:lnTo>
                    <a:pt x="40" y="72"/>
                  </a:lnTo>
                  <a:lnTo>
                    <a:pt x="40" y="88"/>
                  </a:lnTo>
                  <a:lnTo>
                    <a:pt x="24" y="104"/>
                  </a:lnTo>
                  <a:lnTo>
                    <a:pt x="16" y="96"/>
                  </a:lnTo>
                  <a:lnTo>
                    <a:pt x="16" y="80"/>
                  </a:lnTo>
                  <a:lnTo>
                    <a:pt x="0" y="72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111" name="Freeform 581"/>
            <p:cNvSpPr/>
            <p:nvPr/>
          </p:nvSpPr>
          <p:spPr bwMode="auto">
            <a:xfrm>
              <a:off x="4251946" y="3635987"/>
              <a:ext cx="534526" cy="407175"/>
            </a:xfrm>
            <a:custGeom>
              <a:avLst/>
              <a:gdLst>
                <a:gd name="T0" fmla="*/ 2147483647 w 504"/>
                <a:gd name="T1" fmla="*/ 2147483647 h 384"/>
                <a:gd name="T2" fmla="*/ 2147483647 w 504"/>
                <a:gd name="T3" fmla="*/ 2147483647 h 384"/>
                <a:gd name="T4" fmla="*/ 0 w 504"/>
                <a:gd name="T5" fmla="*/ 2147483647 h 384"/>
                <a:gd name="T6" fmla="*/ 2147483647 w 504"/>
                <a:gd name="T7" fmla="*/ 2147483647 h 384"/>
                <a:gd name="T8" fmla="*/ 2147483647 w 504"/>
                <a:gd name="T9" fmla="*/ 2147483647 h 384"/>
                <a:gd name="T10" fmla="*/ 2147483647 w 504"/>
                <a:gd name="T11" fmla="*/ 2147483647 h 384"/>
                <a:gd name="T12" fmla="*/ 2147483647 w 504"/>
                <a:gd name="T13" fmla="*/ 2147483647 h 384"/>
                <a:gd name="T14" fmla="*/ 2147483647 w 504"/>
                <a:gd name="T15" fmla="*/ 2147483647 h 384"/>
                <a:gd name="T16" fmla="*/ 2147483647 w 504"/>
                <a:gd name="T17" fmla="*/ 2147483647 h 384"/>
                <a:gd name="T18" fmla="*/ 2147483647 w 504"/>
                <a:gd name="T19" fmla="*/ 2147483647 h 384"/>
                <a:gd name="T20" fmla="*/ 2147483647 w 504"/>
                <a:gd name="T21" fmla="*/ 0 h 384"/>
                <a:gd name="T22" fmla="*/ 2147483647 w 504"/>
                <a:gd name="T23" fmla="*/ 2147483647 h 384"/>
                <a:gd name="T24" fmla="*/ 2147483647 w 504"/>
                <a:gd name="T25" fmla="*/ 2147483647 h 384"/>
                <a:gd name="T26" fmla="*/ 2147483647 w 504"/>
                <a:gd name="T27" fmla="*/ 2147483647 h 384"/>
                <a:gd name="T28" fmla="*/ 2147483647 w 504"/>
                <a:gd name="T29" fmla="*/ 2147483647 h 384"/>
                <a:gd name="T30" fmla="*/ 2147483647 w 504"/>
                <a:gd name="T31" fmla="*/ 2147483647 h 384"/>
                <a:gd name="T32" fmla="*/ 2147483647 w 504"/>
                <a:gd name="T33" fmla="*/ 2147483647 h 384"/>
                <a:gd name="T34" fmla="*/ 2147483647 w 504"/>
                <a:gd name="T35" fmla="*/ 2147483647 h 384"/>
                <a:gd name="T36" fmla="*/ 2147483647 w 504"/>
                <a:gd name="T37" fmla="*/ 2147483647 h 384"/>
                <a:gd name="T38" fmla="*/ 2147483647 w 504"/>
                <a:gd name="T39" fmla="*/ 2147483647 h 384"/>
                <a:gd name="T40" fmla="*/ 2147483647 w 504"/>
                <a:gd name="T41" fmla="*/ 2147483647 h 384"/>
                <a:gd name="T42" fmla="*/ 2147483647 w 504"/>
                <a:gd name="T43" fmla="*/ 2147483647 h 384"/>
                <a:gd name="T44" fmla="*/ 2147483647 w 504"/>
                <a:gd name="T45" fmla="*/ 2147483647 h 384"/>
                <a:gd name="T46" fmla="*/ 2147483647 w 504"/>
                <a:gd name="T47" fmla="*/ 2147483647 h 384"/>
                <a:gd name="T48" fmla="*/ 2147483647 w 504"/>
                <a:gd name="T49" fmla="*/ 2147483647 h 384"/>
                <a:gd name="T50" fmla="*/ 2147483647 w 504"/>
                <a:gd name="T51" fmla="*/ 2147483647 h 384"/>
                <a:gd name="T52" fmla="*/ 2147483647 w 504"/>
                <a:gd name="T53" fmla="*/ 2147483647 h 384"/>
                <a:gd name="T54" fmla="*/ 2147483647 w 504"/>
                <a:gd name="T55" fmla="*/ 2147483647 h 384"/>
                <a:gd name="T56" fmla="*/ 2147483647 w 504"/>
                <a:gd name="T57" fmla="*/ 2147483647 h 384"/>
                <a:gd name="T58" fmla="*/ 2147483647 w 504"/>
                <a:gd name="T59" fmla="*/ 2147483647 h 384"/>
                <a:gd name="T60" fmla="*/ 2147483647 w 504"/>
                <a:gd name="T61" fmla="*/ 2147483647 h 384"/>
                <a:gd name="T62" fmla="*/ 2147483647 w 504"/>
                <a:gd name="T63" fmla="*/ 2147483647 h 384"/>
                <a:gd name="T64" fmla="*/ 2147483647 w 504"/>
                <a:gd name="T65" fmla="*/ 2147483647 h 384"/>
                <a:gd name="T66" fmla="*/ 2147483647 w 504"/>
                <a:gd name="T67" fmla="*/ 2147483647 h 384"/>
                <a:gd name="T68" fmla="*/ 2147483647 w 504"/>
                <a:gd name="T69" fmla="*/ 2147483647 h 384"/>
                <a:gd name="T70" fmla="*/ 2147483647 w 504"/>
                <a:gd name="T71" fmla="*/ 2147483647 h 384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504"/>
                <a:gd name="T109" fmla="*/ 0 h 384"/>
                <a:gd name="T110" fmla="*/ 504 w 504"/>
                <a:gd name="T111" fmla="*/ 384 h 384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504" h="384">
                  <a:moveTo>
                    <a:pt x="24" y="304"/>
                  </a:moveTo>
                  <a:lnTo>
                    <a:pt x="24" y="272"/>
                  </a:lnTo>
                  <a:lnTo>
                    <a:pt x="24" y="256"/>
                  </a:lnTo>
                  <a:lnTo>
                    <a:pt x="8" y="200"/>
                  </a:lnTo>
                  <a:lnTo>
                    <a:pt x="8" y="184"/>
                  </a:lnTo>
                  <a:lnTo>
                    <a:pt x="0" y="160"/>
                  </a:lnTo>
                  <a:lnTo>
                    <a:pt x="8" y="144"/>
                  </a:lnTo>
                  <a:lnTo>
                    <a:pt x="24" y="128"/>
                  </a:lnTo>
                  <a:lnTo>
                    <a:pt x="56" y="112"/>
                  </a:lnTo>
                  <a:lnTo>
                    <a:pt x="80" y="96"/>
                  </a:lnTo>
                  <a:lnTo>
                    <a:pt x="96" y="96"/>
                  </a:lnTo>
                  <a:lnTo>
                    <a:pt x="104" y="72"/>
                  </a:lnTo>
                  <a:lnTo>
                    <a:pt x="120" y="64"/>
                  </a:lnTo>
                  <a:lnTo>
                    <a:pt x="136" y="56"/>
                  </a:lnTo>
                  <a:lnTo>
                    <a:pt x="160" y="40"/>
                  </a:lnTo>
                  <a:lnTo>
                    <a:pt x="176" y="32"/>
                  </a:lnTo>
                  <a:lnTo>
                    <a:pt x="192" y="40"/>
                  </a:lnTo>
                  <a:lnTo>
                    <a:pt x="200" y="40"/>
                  </a:lnTo>
                  <a:lnTo>
                    <a:pt x="208" y="24"/>
                  </a:lnTo>
                  <a:lnTo>
                    <a:pt x="224" y="16"/>
                  </a:lnTo>
                  <a:lnTo>
                    <a:pt x="240" y="8"/>
                  </a:lnTo>
                  <a:lnTo>
                    <a:pt x="248" y="0"/>
                  </a:lnTo>
                  <a:lnTo>
                    <a:pt x="264" y="0"/>
                  </a:lnTo>
                  <a:lnTo>
                    <a:pt x="296" y="8"/>
                  </a:lnTo>
                  <a:lnTo>
                    <a:pt x="288" y="24"/>
                  </a:lnTo>
                  <a:lnTo>
                    <a:pt x="280" y="40"/>
                  </a:lnTo>
                  <a:lnTo>
                    <a:pt x="296" y="48"/>
                  </a:lnTo>
                  <a:lnTo>
                    <a:pt x="312" y="48"/>
                  </a:lnTo>
                  <a:lnTo>
                    <a:pt x="328" y="72"/>
                  </a:lnTo>
                  <a:lnTo>
                    <a:pt x="344" y="72"/>
                  </a:lnTo>
                  <a:lnTo>
                    <a:pt x="360" y="56"/>
                  </a:lnTo>
                  <a:lnTo>
                    <a:pt x="360" y="16"/>
                  </a:lnTo>
                  <a:lnTo>
                    <a:pt x="376" y="0"/>
                  </a:lnTo>
                  <a:lnTo>
                    <a:pt x="384" y="24"/>
                  </a:lnTo>
                  <a:lnTo>
                    <a:pt x="392" y="32"/>
                  </a:lnTo>
                  <a:lnTo>
                    <a:pt x="400" y="40"/>
                  </a:lnTo>
                  <a:lnTo>
                    <a:pt x="408" y="80"/>
                  </a:lnTo>
                  <a:lnTo>
                    <a:pt x="432" y="96"/>
                  </a:lnTo>
                  <a:lnTo>
                    <a:pt x="456" y="104"/>
                  </a:lnTo>
                  <a:lnTo>
                    <a:pt x="464" y="128"/>
                  </a:lnTo>
                  <a:lnTo>
                    <a:pt x="472" y="136"/>
                  </a:lnTo>
                  <a:lnTo>
                    <a:pt x="480" y="160"/>
                  </a:lnTo>
                  <a:lnTo>
                    <a:pt x="504" y="176"/>
                  </a:lnTo>
                  <a:lnTo>
                    <a:pt x="504" y="192"/>
                  </a:lnTo>
                  <a:lnTo>
                    <a:pt x="504" y="216"/>
                  </a:lnTo>
                  <a:lnTo>
                    <a:pt x="504" y="248"/>
                  </a:lnTo>
                  <a:lnTo>
                    <a:pt x="480" y="312"/>
                  </a:lnTo>
                  <a:lnTo>
                    <a:pt x="464" y="344"/>
                  </a:lnTo>
                  <a:lnTo>
                    <a:pt x="464" y="360"/>
                  </a:lnTo>
                  <a:lnTo>
                    <a:pt x="456" y="360"/>
                  </a:lnTo>
                  <a:lnTo>
                    <a:pt x="440" y="368"/>
                  </a:lnTo>
                  <a:lnTo>
                    <a:pt x="424" y="384"/>
                  </a:lnTo>
                  <a:lnTo>
                    <a:pt x="416" y="384"/>
                  </a:lnTo>
                  <a:lnTo>
                    <a:pt x="400" y="368"/>
                  </a:lnTo>
                  <a:lnTo>
                    <a:pt x="384" y="376"/>
                  </a:lnTo>
                  <a:lnTo>
                    <a:pt x="360" y="368"/>
                  </a:lnTo>
                  <a:lnTo>
                    <a:pt x="336" y="352"/>
                  </a:lnTo>
                  <a:lnTo>
                    <a:pt x="320" y="336"/>
                  </a:lnTo>
                  <a:lnTo>
                    <a:pt x="312" y="320"/>
                  </a:lnTo>
                  <a:lnTo>
                    <a:pt x="296" y="320"/>
                  </a:lnTo>
                  <a:lnTo>
                    <a:pt x="280" y="304"/>
                  </a:lnTo>
                  <a:lnTo>
                    <a:pt x="256" y="280"/>
                  </a:lnTo>
                  <a:lnTo>
                    <a:pt x="208" y="272"/>
                  </a:lnTo>
                  <a:lnTo>
                    <a:pt x="176" y="272"/>
                  </a:lnTo>
                  <a:lnTo>
                    <a:pt x="136" y="288"/>
                  </a:lnTo>
                  <a:lnTo>
                    <a:pt x="136" y="296"/>
                  </a:lnTo>
                  <a:lnTo>
                    <a:pt x="112" y="304"/>
                  </a:lnTo>
                  <a:lnTo>
                    <a:pt x="96" y="304"/>
                  </a:lnTo>
                  <a:lnTo>
                    <a:pt x="80" y="312"/>
                  </a:lnTo>
                  <a:lnTo>
                    <a:pt x="56" y="320"/>
                  </a:lnTo>
                  <a:lnTo>
                    <a:pt x="40" y="320"/>
                  </a:lnTo>
                  <a:lnTo>
                    <a:pt x="24" y="304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112" name="Freeform 582"/>
            <p:cNvSpPr/>
            <p:nvPr/>
          </p:nvSpPr>
          <p:spPr bwMode="auto">
            <a:xfrm>
              <a:off x="4676447" y="4069152"/>
              <a:ext cx="42450" cy="58910"/>
            </a:xfrm>
            <a:custGeom>
              <a:avLst/>
              <a:gdLst>
                <a:gd name="T0" fmla="*/ 0 w 40"/>
                <a:gd name="T1" fmla="*/ 2147483647 h 56"/>
                <a:gd name="T2" fmla="*/ 2147483647 w 40"/>
                <a:gd name="T3" fmla="*/ 2147483647 h 56"/>
                <a:gd name="T4" fmla="*/ 2147483647 w 40"/>
                <a:gd name="T5" fmla="*/ 2147483647 h 56"/>
                <a:gd name="T6" fmla="*/ 2147483647 w 40"/>
                <a:gd name="T7" fmla="*/ 2147483647 h 56"/>
                <a:gd name="T8" fmla="*/ 2147483647 w 40"/>
                <a:gd name="T9" fmla="*/ 2147483647 h 56"/>
                <a:gd name="T10" fmla="*/ 2147483647 w 40"/>
                <a:gd name="T11" fmla="*/ 2147483647 h 56"/>
                <a:gd name="T12" fmla="*/ 2147483647 w 40"/>
                <a:gd name="T13" fmla="*/ 0 h 56"/>
                <a:gd name="T14" fmla="*/ 2147483647 w 40"/>
                <a:gd name="T15" fmla="*/ 2147483647 h 56"/>
                <a:gd name="T16" fmla="*/ 0 w 40"/>
                <a:gd name="T17" fmla="*/ 2147483647 h 5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0"/>
                <a:gd name="T28" fmla="*/ 0 h 56"/>
                <a:gd name="T29" fmla="*/ 40 w 40"/>
                <a:gd name="T30" fmla="*/ 56 h 5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0" h="56">
                  <a:moveTo>
                    <a:pt x="0" y="8"/>
                  </a:moveTo>
                  <a:lnTo>
                    <a:pt x="8" y="32"/>
                  </a:lnTo>
                  <a:lnTo>
                    <a:pt x="8" y="48"/>
                  </a:lnTo>
                  <a:lnTo>
                    <a:pt x="24" y="56"/>
                  </a:lnTo>
                  <a:lnTo>
                    <a:pt x="32" y="40"/>
                  </a:lnTo>
                  <a:lnTo>
                    <a:pt x="40" y="16"/>
                  </a:lnTo>
                  <a:lnTo>
                    <a:pt x="40" y="0"/>
                  </a:lnTo>
                  <a:lnTo>
                    <a:pt x="24" y="8"/>
                  </a:lnTo>
                  <a:lnTo>
                    <a:pt x="0" y="8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113" name="Freeform 583"/>
            <p:cNvSpPr/>
            <p:nvPr/>
          </p:nvSpPr>
          <p:spPr bwMode="auto">
            <a:xfrm>
              <a:off x="4023235" y="3407276"/>
              <a:ext cx="136014" cy="144677"/>
            </a:xfrm>
            <a:custGeom>
              <a:avLst/>
              <a:gdLst>
                <a:gd name="T0" fmla="*/ 0 w 128"/>
                <a:gd name="T1" fmla="*/ 0 h 136"/>
                <a:gd name="T2" fmla="*/ 2147483647 w 128"/>
                <a:gd name="T3" fmla="*/ 0 h 136"/>
                <a:gd name="T4" fmla="*/ 2147483647 w 128"/>
                <a:gd name="T5" fmla="*/ 2147483647 h 136"/>
                <a:gd name="T6" fmla="*/ 2147483647 w 128"/>
                <a:gd name="T7" fmla="*/ 2147483647 h 136"/>
                <a:gd name="T8" fmla="*/ 2147483647 w 128"/>
                <a:gd name="T9" fmla="*/ 2147483647 h 136"/>
                <a:gd name="T10" fmla="*/ 2147483647 w 128"/>
                <a:gd name="T11" fmla="*/ 2147483647 h 136"/>
                <a:gd name="T12" fmla="*/ 2147483647 w 128"/>
                <a:gd name="T13" fmla="*/ 2147483647 h 136"/>
                <a:gd name="T14" fmla="*/ 2147483647 w 128"/>
                <a:gd name="T15" fmla="*/ 2147483647 h 136"/>
                <a:gd name="T16" fmla="*/ 2147483647 w 128"/>
                <a:gd name="T17" fmla="*/ 2147483647 h 136"/>
                <a:gd name="T18" fmla="*/ 2147483647 w 128"/>
                <a:gd name="T19" fmla="*/ 2147483647 h 136"/>
                <a:gd name="T20" fmla="*/ 2147483647 w 128"/>
                <a:gd name="T21" fmla="*/ 2147483647 h 136"/>
                <a:gd name="T22" fmla="*/ 2147483647 w 128"/>
                <a:gd name="T23" fmla="*/ 2147483647 h 136"/>
                <a:gd name="T24" fmla="*/ 2147483647 w 128"/>
                <a:gd name="T25" fmla="*/ 2147483647 h 136"/>
                <a:gd name="T26" fmla="*/ 2147483647 w 128"/>
                <a:gd name="T27" fmla="*/ 2147483647 h 136"/>
                <a:gd name="T28" fmla="*/ 2147483647 w 128"/>
                <a:gd name="T29" fmla="*/ 2147483647 h 136"/>
                <a:gd name="T30" fmla="*/ 2147483647 w 128"/>
                <a:gd name="T31" fmla="*/ 2147483647 h 136"/>
                <a:gd name="T32" fmla="*/ 0 w 128"/>
                <a:gd name="T33" fmla="*/ 0 h 1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28"/>
                <a:gd name="T52" fmla="*/ 0 h 136"/>
                <a:gd name="T53" fmla="*/ 128 w 128"/>
                <a:gd name="T54" fmla="*/ 136 h 1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28" h="136">
                  <a:moveTo>
                    <a:pt x="0" y="0"/>
                  </a:moveTo>
                  <a:lnTo>
                    <a:pt x="16" y="0"/>
                  </a:lnTo>
                  <a:lnTo>
                    <a:pt x="32" y="24"/>
                  </a:lnTo>
                  <a:lnTo>
                    <a:pt x="48" y="32"/>
                  </a:lnTo>
                  <a:lnTo>
                    <a:pt x="64" y="40"/>
                  </a:lnTo>
                  <a:lnTo>
                    <a:pt x="96" y="72"/>
                  </a:lnTo>
                  <a:lnTo>
                    <a:pt x="104" y="80"/>
                  </a:lnTo>
                  <a:lnTo>
                    <a:pt x="120" y="104"/>
                  </a:lnTo>
                  <a:lnTo>
                    <a:pt x="128" y="128"/>
                  </a:lnTo>
                  <a:lnTo>
                    <a:pt x="112" y="136"/>
                  </a:lnTo>
                  <a:lnTo>
                    <a:pt x="88" y="120"/>
                  </a:lnTo>
                  <a:lnTo>
                    <a:pt x="64" y="104"/>
                  </a:lnTo>
                  <a:lnTo>
                    <a:pt x="48" y="72"/>
                  </a:lnTo>
                  <a:lnTo>
                    <a:pt x="40" y="64"/>
                  </a:lnTo>
                  <a:lnTo>
                    <a:pt x="24" y="48"/>
                  </a:lnTo>
                  <a:lnTo>
                    <a:pt x="8" y="3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114" name="Freeform 584"/>
            <p:cNvSpPr/>
            <p:nvPr/>
          </p:nvSpPr>
          <p:spPr bwMode="auto">
            <a:xfrm>
              <a:off x="4201699" y="3382153"/>
              <a:ext cx="126484" cy="143811"/>
            </a:xfrm>
            <a:custGeom>
              <a:avLst/>
              <a:gdLst>
                <a:gd name="T0" fmla="*/ 2147483647 w 120"/>
                <a:gd name="T1" fmla="*/ 2147483647 h 136"/>
                <a:gd name="T2" fmla="*/ 0 w 120"/>
                <a:gd name="T3" fmla="*/ 2147483647 h 136"/>
                <a:gd name="T4" fmla="*/ 0 w 120"/>
                <a:gd name="T5" fmla="*/ 2147483647 h 136"/>
                <a:gd name="T6" fmla="*/ 2147483647 w 120"/>
                <a:gd name="T7" fmla="*/ 2147483647 h 136"/>
                <a:gd name="T8" fmla="*/ 2147483647 w 120"/>
                <a:gd name="T9" fmla="*/ 2147483647 h 136"/>
                <a:gd name="T10" fmla="*/ 2147483647 w 120"/>
                <a:gd name="T11" fmla="*/ 2147483647 h 136"/>
                <a:gd name="T12" fmla="*/ 2147483647 w 120"/>
                <a:gd name="T13" fmla="*/ 2147483647 h 136"/>
                <a:gd name="T14" fmla="*/ 2147483647 w 120"/>
                <a:gd name="T15" fmla="*/ 0 h 136"/>
                <a:gd name="T16" fmla="*/ 2147483647 w 120"/>
                <a:gd name="T17" fmla="*/ 2147483647 h 136"/>
                <a:gd name="T18" fmla="*/ 2147483647 w 120"/>
                <a:gd name="T19" fmla="*/ 2147483647 h 136"/>
                <a:gd name="T20" fmla="*/ 2147483647 w 120"/>
                <a:gd name="T21" fmla="*/ 2147483647 h 136"/>
                <a:gd name="T22" fmla="*/ 2147483647 w 120"/>
                <a:gd name="T23" fmla="*/ 2147483647 h 136"/>
                <a:gd name="T24" fmla="*/ 2147483647 w 120"/>
                <a:gd name="T25" fmla="*/ 2147483647 h 136"/>
                <a:gd name="T26" fmla="*/ 2147483647 w 120"/>
                <a:gd name="T27" fmla="*/ 2147483647 h 136"/>
                <a:gd name="T28" fmla="*/ 2147483647 w 120"/>
                <a:gd name="T29" fmla="*/ 2147483647 h 136"/>
                <a:gd name="T30" fmla="*/ 2147483647 w 120"/>
                <a:gd name="T31" fmla="*/ 2147483647 h 136"/>
                <a:gd name="T32" fmla="*/ 2147483647 w 120"/>
                <a:gd name="T33" fmla="*/ 2147483647 h 136"/>
                <a:gd name="T34" fmla="*/ 2147483647 w 120"/>
                <a:gd name="T35" fmla="*/ 2147483647 h 136"/>
                <a:gd name="T36" fmla="*/ 2147483647 w 120"/>
                <a:gd name="T37" fmla="*/ 2147483647 h 136"/>
                <a:gd name="T38" fmla="*/ 2147483647 w 120"/>
                <a:gd name="T39" fmla="*/ 2147483647 h 136"/>
                <a:gd name="T40" fmla="*/ 2147483647 w 120"/>
                <a:gd name="T41" fmla="*/ 2147483647 h 136"/>
                <a:gd name="T42" fmla="*/ 2147483647 w 120"/>
                <a:gd name="T43" fmla="*/ 2147483647 h 136"/>
                <a:gd name="T44" fmla="*/ 2147483647 w 120"/>
                <a:gd name="T45" fmla="*/ 2147483647 h 136"/>
                <a:gd name="T46" fmla="*/ 2147483647 w 120"/>
                <a:gd name="T47" fmla="*/ 2147483647 h 1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120"/>
                <a:gd name="T73" fmla="*/ 0 h 136"/>
                <a:gd name="T74" fmla="*/ 120 w 120"/>
                <a:gd name="T75" fmla="*/ 136 h 1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120" h="136">
                  <a:moveTo>
                    <a:pt x="8" y="112"/>
                  </a:moveTo>
                  <a:lnTo>
                    <a:pt x="0" y="96"/>
                  </a:lnTo>
                  <a:lnTo>
                    <a:pt x="0" y="72"/>
                  </a:lnTo>
                  <a:lnTo>
                    <a:pt x="8" y="64"/>
                  </a:lnTo>
                  <a:lnTo>
                    <a:pt x="24" y="56"/>
                  </a:lnTo>
                  <a:lnTo>
                    <a:pt x="40" y="48"/>
                  </a:lnTo>
                  <a:lnTo>
                    <a:pt x="64" y="16"/>
                  </a:lnTo>
                  <a:lnTo>
                    <a:pt x="96" y="0"/>
                  </a:lnTo>
                  <a:lnTo>
                    <a:pt x="112" y="8"/>
                  </a:lnTo>
                  <a:lnTo>
                    <a:pt x="120" y="24"/>
                  </a:lnTo>
                  <a:lnTo>
                    <a:pt x="104" y="32"/>
                  </a:lnTo>
                  <a:lnTo>
                    <a:pt x="104" y="48"/>
                  </a:lnTo>
                  <a:lnTo>
                    <a:pt x="104" y="64"/>
                  </a:lnTo>
                  <a:lnTo>
                    <a:pt x="120" y="72"/>
                  </a:lnTo>
                  <a:lnTo>
                    <a:pt x="104" y="80"/>
                  </a:lnTo>
                  <a:lnTo>
                    <a:pt x="104" y="88"/>
                  </a:lnTo>
                  <a:lnTo>
                    <a:pt x="96" y="104"/>
                  </a:lnTo>
                  <a:lnTo>
                    <a:pt x="88" y="112"/>
                  </a:lnTo>
                  <a:lnTo>
                    <a:pt x="80" y="136"/>
                  </a:lnTo>
                  <a:lnTo>
                    <a:pt x="64" y="136"/>
                  </a:lnTo>
                  <a:lnTo>
                    <a:pt x="48" y="128"/>
                  </a:lnTo>
                  <a:lnTo>
                    <a:pt x="32" y="128"/>
                  </a:lnTo>
                  <a:lnTo>
                    <a:pt x="16" y="128"/>
                  </a:lnTo>
                  <a:lnTo>
                    <a:pt x="8" y="112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115" name="Freeform 585"/>
            <p:cNvSpPr/>
            <p:nvPr/>
          </p:nvSpPr>
          <p:spPr bwMode="auto">
            <a:xfrm>
              <a:off x="4489320" y="3483513"/>
              <a:ext cx="246038" cy="136014"/>
            </a:xfrm>
            <a:custGeom>
              <a:avLst/>
              <a:gdLst>
                <a:gd name="T0" fmla="*/ 0 w 232"/>
                <a:gd name="T1" fmla="*/ 2147483647 h 128"/>
                <a:gd name="T2" fmla="*/ 2147483647 w 232"/>
                <a:gd name="T3" fmla="*/ 2147483647 h 128"/>
                <a:gd name="T4" fmla="*/ 2147483647 w 232"/>
                <a:gd name="T5" fmla="*/ 2147483647 h 128"/>
                <a:gd name="T6" fmla="*/ 2147483647 w 232"/>
                <a:gd name="T7" fmla="*/ 2147483647 h 128"/>
                <a:gd name="T8" fmla="*/ 2147483647 w 232"/>
                <a:gd name="T9" fmla="*/ 2147483647 h 128"/>
                <a:gd name="T10" fmla="*/ 2147483647 w 232"/>
                <a:gd name="T11" fmla="*/ 2147483647 h 128"/>
                <a:gd name="T12" fmla="*/ 2147483647 w 232"/>
                <a:gd name="T13" fmla="*/ 2147483647 h 128"/>
                <a:gd name="T14" fmla="*/ 2147483647 w 232"/>
                <a:gd name="T15" fmla="*/ 2147483647 h 128"/>
                <a:gd name="T16" fmla="*/ 2147483647 w 232"/>
                <a:gd name="T17" fmla="*/ 2147483647 h 128"/>
                <a:gd name="T18" fmla="*/ 2147483647 w 232"/>
                <a:gd name="T19" fmla="*/ 2147483647 h 128"/>
                <a:gd name="T20" fmla="*/ 2147483647 w 232"/>
                <a:gd name="T21" fmla="*/ 2147483647 h 128"/>
                <a:gd name="T22" fmla="*/ 2147483647 w 232"/>
                <a:gd name="T23" fmla="*/ 2147483647 h 128"/>
                <a:gd name="T24" fmla="*/ 2147483647 w 232"/>
                <a:gd name="T25" fmla="*/ 2147483647 h 128"/>
                <a:gd name="T26" fmla="*/ 2147483647 w 232"/>
                <a:gd name="T27" fmla="*/ 2147483647 h 128"/>
                <a:gd name="T28" fmla="*/ 2147483647 w 232"/>
                <a:gd name="T29" fmla="*/ 2147483647 h 128"/>
                <a:gd name="T30" fmla="*/ 2147483647 w 232"/>
                <a:gd name="T31" fmla="*/ 2147483647 h 128"/>
                <a:gd name="T32" fmla="*/ 2147483647 w 232"/>
                <a:gd name="T33" fmla="*/ 2147483647 h 128"/>
                <a:gd name="T34" fmla="*/ 2147483647 w 232"/>
                <a:gd name="T35" fmla="*/ 2147483647 h 128"/>
                <a:gd name="T36" fmla="*/ 2147483647 w 232"/>
                <a:gd name="T37" fmla="*/ 2147483647 h 128"/>
                <a:gd name="T38" fmla="*/ 2147483647 w 232"/>
                <a:gd name="T39" fmla="*/ 2147483647 h 128"/>
                <a:gd name="T40" fmla="*/ 2147483647 w 232"/>
                <a:gd name="T41" fmla="*/ 2147483647 h 128"/>
                <a:gd name="T42" fmla="*/ 2147483647 w 232"/>
                <a:gd name="T43" fmla="*/ 2147483647 h 128"/>
                <a:gd name="T44" fmla="*/ 2147483647 w 232"/>
                <a:gd name="T45" fmla="*/ 2147483647 h 128"/>
                <a:gd name="T46" fmla="*/ 2147483647 w 232"/>
                <a:gd name="T47" fmla="*/ 2147483647 h 128"/>
                <a:gd name="T48" fmla="*/ 2147483647 w 232"/>
                <a:gd name="T49" fmla="*/ 2147483647 h 128"/>
                <a:gd name="T50" fmla="*/ 2147483647 w 232"/>
                <a:gd name="T51" fmla="*/ 2147483647 h 128"/>
                <a:gd name="T52" fmla="*/ 2147483647 w 232"/>
                <a:gd name="T53" fmla="*/ 2147483647 h 128"/>
                <a:gd name="T54" fmla="*/ 2147483647 w 232"/>
                <a:gd name="T55" fmla="*/ 2147483647 h 128"/>
                <a:gd name="T56" fmla="*/ 2147483647 w 232"/>
                <a:gd name="T57" fmla="*/ 2147483647 h 128"/>
                <a:gd name="T58" fmla="*/ 2147483647 w 232"/>
                <a:gd name="T59" fmla="*/ 2147483647 h 128"/>
                <a:gd name="T60" fmla="*/ 2147483647 w 232"/>
                <a:gd name="T61" fmla="*/ 0 h 128"/>
                <a:gd name="T62" fmla="*/ 2147483647 w 232"/>
                <a:gd name="T63" fmla="*/ 0 h 128"/>
                <a:gd name="T64" fmla="*/ 0 w 232"/>
                <a:gd name="T65" fmla="*/ 2147483647 h 128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32"/>
                <a:gd name="T100" fmla="*/ 0 h 128"/>
                <a:gd name="T101" fmla="*/ 232 w 232"/>
                <a:gd name="T102" fmla="*/ 128 h 128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32" h="128">
                  <a:moveTo>
                    <a:pt x="0" y="16"/>
                  </a:moveTo>
                  <a:lnTo>
                    <a:pt x="16" y="24"/>
                  </a:lnTo>
                  <a:lnTo>
                    <a:pt x="24" y="32"/>
                  </a:lnTo>
                  <a:lnTo>
                    <a:pt x="24" y="48"/>
                  </a:lnTo>
                  <a:lnTo>
                    <a:pt x="40" y="48"/>
                  </a:lnTo>
                  <a:lnTo>
                    <a:pt x="48" y="48"/>
                  </a:lnTo>
                  <a:lnTo>
                    <a:pt x="72" y="64"/>
                  </a:lnTo>
                  <a:lnTo>
                    <a:pt x="104" y="80"/>
                  </a:lnTo>
                  <a:lnTo>
                    <a:pt x="104" y="88"/>
                  </a:lnTo>
                  <a:lnTo>
                    <a:pt x="88" y="96"/>
                  </a:lnTo>
                  <a:lnTo>
                    <a:pt x="104" y="96"/>
                  </a:lnTo>
                  <a:lnTo>
                    <a:pt x="120" y="104"/>
                  </a:lnTo>
                  <a:lnTo>
                    <a:pt x="136" y="112"/>
                  </a:lnTo>
                  <a:lnTo>
                    <a:pt x="144" y="112"/>
                  </a:lnTo>
                  <a:lnTo>
                    <a:pt x="160" y="96"/>
                  </a:lnTo>
                  <a:lnTo>
                    <a:pt x="176" y="88"/>
                  </a:lnTo>
                  <a:lnTo>
                    <a:pt x="192" y="96"/>
                  </a:lnTo>
                  <a:lnTo>
                    <a:pt x="216" y="120"/>
                  </a:lnTo>
                  <a:lnTo>
                    <a:pt x="232" y="128"/>
                  </a:lnTo>
                  <a:lnTo>
                    <a:pt x="232" y="104"/>
                  </a:lnTo>
                  <a:lnTo>
                    <a:pt x="208" y="96"/>
                  </a:lnTo>
                  <a:lnTo>
                    <a:pt x="208" y="80"/>
                  </a:lnTo>
                  <a:lnTo>
                    <a:pt x="216" y="72"/>
                  </a:lnTo>
                  <a:lnTo>
                    <a:pt x="192" y="64"/>
                  </a:lnTo>
                  <a:lnTo>
                    <a:pt x="184" y="48"/>
                  </a:lnTo>
                  <a:lnTo>
                    <a:pt x="160" y="32"/>
                  </a:lnTo>
                  <a:lnTo>
                    <a:pt x="96" y="16"/>
                  </a:lnTo>
                  <a:lnTo>
                    <a:pt x="72" y="32"/>
                  </a:lnTo>
                  <a:lnTo>
                    <a:pt x="56" y="32"/>
                  </a:lnTo>
                  <a:lnTo>
                    <a:pt x="40" y="16"/>
                  </a:lnTo>
                  <a:lnTo>
                    <a:pt x="24" y="0"/>
                  </a:lnTo>
                  <a:lnTo>
                    <a:pt x="8" y="0"/>
                  </a:lnTo>
                  <a:lnTo>
                    <a:pt x="0" y="16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116" name="Freeform 586"/>
            <p:cNvSpPr/>
            <p:nvPr/>
          </p:nvSpPr>
          <p:spPr bwMode="auto">
            <a:xfrm>
              <a:off x="4201699" y="3382153"/>
              <a:ext cx="126484" cy="143811"/>
            </a:xfrm>
            <a:custGeom>
              <a:avLst/>
              <a:gdLst>
                <a:gd name="T0" fmla="*/ 2147483647 w 120"/>
                <a:gd name="T1" fmla="*/ 2147483647 h 136"/>
                <a:gd name="T2" fmla="*/ 0 w 120"/>
                <a:gd name="T3" fmla="*/ 2147483647 h 136"/>
                <a:gd name="T4" fmla="*/ 0 w 120"/>
                <a:gd name="T5" fmla="*/ 2147483647 h 136"/>
                <a:gd name="T6" fmla="*/ 2147483647 w 120"/>
                <a:gd name="T7" fmla="*/ 2147483647 h 136"/>
                <a:gd name="T8" fmla="*/ 2147483647 w 120"/>
                <a:gd name="T9" fmla="*/ 2147483647 h 136"/>
                <a:gd name="T10" fmla="*/ 2147483647 w 120"/>
                <a:gd name="T11" fmla="*/ 2147483647 h 136"/>
                <a:gd name="T12" fmla="*/ 2147483647 w 120"/>
                <a:gd name="T13" fmla="*/ 2147483647 h 136"/>
                <a:gd name="T14" fmla="*/ 2147483647 w 120"/>
                <a:gd name="T15" fmla="*/ 0 h 136"/>
                <a:gd name="T16" fmla="*/ 2147483647 w 120"/>
                <a:gd name="T17" fmla="*/ 2147483647 h 136"/>
                <a:gd name="T18" fmla="*/ 2147483647 w 120"/>
                <a:gd name="T19" fmla="*/ 2147483647 h 136"/>
                <a:gd name="T20" fmla="*/ 2147483647 w 120"/>
                <a:gd name="T21" fmla="*/ 2147483647 h 136"/>
                <a:gd name="T22" fmla="*/ 2147483647 w 120"/>
                <a:gd name="T23" fmla="*/ 2147483647 h 136"/>
                <a:gd name="T24" fmla="*/ 2147483647 w 120"/>
                <a:gd name="T25" fmla="*/ 2147483647 h 136"/>
                <a:gd name="T26" fmla="*/ 2147483647 w 120"/>
                <a:gd name="T27" fmla="*/ 2147483647 h 136"/>
                <a:gd name="T28" fmla="*/ 2147483647 w 120"/>
                <a:gd name="T29" fmla="*/ 2147483647 h 136"/>
                <a:gd name="T30" fmla="*/ 2147483647 w 120"/>
                <a:gd name="T31" fmla="*/ 2147483647 h 136"/>
                <a:gd name="T32" fmla="*/ 2147483647 w 120"/>
                <a:gd name="T33" fmla="*/ 2147483647 h 136"/>
                <a:gd name="T34" fmla="*/ 2147483647 w 120"/>
                <a:gd name="T35" fmla="*/ 2147483647 h 136"/>
                <a:gd name="T36" fmla="*/ 2147483647 w 120"/>
                <a:gd name="T37" fmla="*/ 2147483647 h 136"/>
                <a:gd name="T38" fmla="*/ 2147483647 w 120"/>
                <a:gd name="T39" fmla="*/ 2147483647 h 136"/>
                <a:gd name="T40" fmla="*/ 2147483647 w 120"/>
                <a:gd name="T41" fmla="*/ 2147483647 h 136"/>
                <a:gd name="T42" fmla="*/ 2147483647 w 120"/>
                <a:gd name="T43" fmla="*/ 2147483647 h 136"/>
                <a:gd name="T44" fmla="*/ 2147483647 w 120"/>
                <a:gd name="T45" fmla="*/ 2147483647 h 136"/>
                <a:gd name="T46" fmla="*/ 2147483647 w 120"/>
                <a:gd name="T47" fmla="*/ 2147483647 h 1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120"/>
                <a:gd name="T73" fmla="*/ 0 h 136"/>
                <a:gd name="T74" fmla="*/ 120 w 120"/>
                <a:gd name="T75" fmla="*/ 136 h 1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120" h="136">
                  <a:moveTo>
                    <a:pt x="8" y="112"/>
                  </a:moveTo>
                  <a:lnTo>
                    <a:pt x="0" y="96"/>
                  </a:lnTo>
                  <a:lnTo>
                    <a:pt x="0" y="72"/>
                  </a:lnTo>
                  <a:lnTo>
                    <a:pt x="8" y="64"/>
                  </a:lnTo>
                  <a:lnTo>
                    <a:pt x="24" y="56"/>
                  </a:lnTo>
                  <a:lnTo>
                    <a:pt x="40" y="48"/>
                  </a:lnTo>
                  <a:lnTo>
                    <a:pt x="64" y="16"/>
                  </a:lnTo>
                  <a:lnTo>
                    <a:pt x="96" y="0"/>
                  </a:lnTo>
                  <a:lnTo>
                    <a:pt x="112" y="8"/>
                  </a:lnTo>
                  <a:lnTo>
                    <a:pt x="120" y="24"/>
                  </a:lnTo>
                  <a:lnTo>
                    <a:pt x="104" y="32"/>
                  </a:lnTo>
                  <a:lnTo>
                    <a:pt x="104" y="48"/>
                  </a:lnTo>
                  <a:lnTo>
                    <a:pt x="104" y="64"/>
                  </a:lnTo>
                  <a:lnTo>
                    <a:pt x="120" y="72"/>
                  </a:lnTo>
                  <a:lnTo>
                    <a:pt x="104" y="80"/>
                  </a:lnTo>
                  <a:lnTo>
                    <a:pt x="104" y="88"/>
                  </a:lnTo>
                  <a:lnTo>
                    <a:pt x="96" y="104"/>
                  </a:lnTo>
                  <a:lnTo>
                    <a:pt x="88" y="112"/>
                  </a:lnTo>
                  <a:lnTo>
                    <a:pt x="80" y="136"/>
                  </a:lnTo>
                  <a:lnTo>
                    <a:pt x="64" y="136"/>
                  </a:lnTo>
                  <a:lnTo>
                    <a:pt x="48" y="128"/>
                  </a:lnTo>
                  <a:lnTo>
                    <a:pt x="32" y="128"/>
                  </a:lnTo>
                  <a:lnTo>
                    <a:pt x="16" y="128"/>
                  </a:lnTo>
                  <a:lnTo>
                    <a:pt x="8" y="112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117" name="Freeform 587"/>
            <p:cNvSpPr/>
            <p:nvPr/>
          </p:nvSpPr>
          <p:spPr bwMode="auto">
            <a:xfrm>
              <a:off x="4489320" y="3483513"/>
              <a:ext cx="246038" cy="136014"/>
            </a:xfrm>
            <a:custGeom>
              <a:avLst/>
              <a:gdLst>
                <a:gd name="T0" fmla="*/ 0 w 232"/>
                <a:gd name="T1" fmla="*/ 2147483647 h 128"/>
                <a:gd name="T2" fmla="*/ 2147483647 w 232"/>
                <a:gd name="T3" fmla="*/ 2147483647 h 128"/>
                <a:gd name="T4" fmla="*/ 2147483647 w 232"/>
                <a:gd name="T5" fmla="*/ 2147483647 h 128"/>
                <a:gd name="T6" fmla="*/ 2147483647 w 232"/>
                <a:gd name="T7" fmla="*/ 2147483647 h 128"/>
                <a:gd name="T8" fmla="*/ 2147483647 w 232"/>
                <a:gd name="T9" fmla="*/ 2147483647 h 128"/>
                <a:gd name="T10" fmla="*/ 2147483647 w 232"/>
                <a:gd name="T11" fmla="*/ 2147483647 h 128"/>
                <a:gd name="T12" fmla="*/ 2147483647 w 232"/>
                <a:gd name="T13" fmla="*/ 2147483647 h 128"/>
                <a:gd name="T14" fmla="*/ 2147483647 w 232"/>
                <a:gd name="T15" fmla="*/ 2147483647 h 128"/>
                <a:gd name="T16" fmla="*/ 2147483647 w 232"/>
                <a:gd name="T17" fmla="*/ 2147483647 h 128"/>
                <a:gd name="T18" fmla="*/ 2147483647 w 232"/>
                <a:gd name="T19" fmla="*/ 2147483647 h 128"/>
                <a:gd name="T20" fmla="*/ 2147483647 w 232"/>
                <a:gd name="T21" fmla="*/ 2147483647 h 128"/>
                <a:gd name="T22" fmla="*/ 2147483647 w 232"/>
                <a:gd name="T23" fmla="*/ 2147483647 h 128"/>
                <a:gd name="T24" fmla="*/ 2147483647 w 232"/>
                <a:gd name="T25" fmla="*/ 2147483647 h 128"/>
                <a:gd name="T26" fmla="*/ 2147483647 w 232"/>
                <a:gd name="T27" fmla="*/ 2147483647 h 128"/>
                <a:gd name="T28" fmla="*/ 2147483647 w 232"/>
                <a:gd name="T29" fmla="*/ 2147483647 h 128"/>
                <a:gd name="T30" fmla="*/ 2147483647 w 232"/>
                <a:gd name="T31" fmla="*/ 2147483647 h 128"/>
                <a:gd name="T32" fmla="*/ 2147483647 w 232"/>
                <a:gd name="T33" fmla="*/ 2147483647 h 128"/>
                <a:gd name="T34" fmla="*/ 2147483647 w 232"/>
                <a:gd name="T35" fmla="*/ 2147483647 h 128"/>
                <a:gd name="T36" fmla="*/ 2147483647 w 232"/>
                <a:gd name="T37" fmla="*/ 2147483647 h 128"/>
                <a:gd name="T38" fmla="*/ 2147483647 w 232"/>
                <a:gd name="T39" fmla="*/ 2147483647 h 128"/>
                <a:gd name="T40" fmla="*/ 2147483647 w 232"/>
                <a:gd name="T41" fmla="*/ 2147483647 h 128"/>
                <a:gd name="T42" fmla="*/ 2147483647 w 232"/>
                <a:gd name="T43" fmla="*/ 2147483647 h 128"/>
                <a:gd name="T44" fmla="*/ 2147483647 w 232"/>
                <a:gd name="T45" fmla="*/ 2147483647 h 128"/>
                <a:gd name="T46" fmla="*/ 2147483647 w 232"/>
                <a:gd name="T47" fmla="*/ 2147483647 h 128"/>
                <a:gd name="T48" fmla="*/ 2147483647 w 232"/>
                <a:gd name="T49" fmla="*/ 2147483647 h 128"/>
                <a:gd name="T50" fmla="*/ 2147483647 w 232"/>
                <a:gd name="T51" fmla="*/ 2147483647 h 128"/>
                <a:gd name="T52" fmla="*/ 2147483647 w 232"/>
                <a:gd name="T53" fmla="*/ 2147483647 h 128"/>
                <a:gd name="T54" fmla="*/ 2147483647 w 232"/>
                <a:gd name="T55" fmla="*/ 2147483647 h 128"/>
                <a:gd name="T56" fmla="*/ 2147483647 w 232"/>
                <a:gd name="T57" fmla="*/ 2147483647 h 128"/>
                <a:gd name="T58" fmla="*/ 2147483647 w 232"/>
                <a:gd name="T59" fmla="*/ 2147483647 h 128"/>
                <a:gd name="T60" fmla="*/ 2147483647 w 232"/>
                <a:gd name="T61" fmla="*/ 0 h 128"/>
                <a:gd name="T62" fmla="*/ 2147483647 w 232"/>
                <a:gd name="T63" fmla="*/ 0 h 128"/>
                <a:gd name="T64" fmla="*/ 0 w 232"/>
                <a:gd name="T65" fmla="*/ 2147483647 h 128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32"/>
                <a:gd name="T100" fmla="*/ 0 h 128"/>
                <a:gd name="T101" fmla="*/ 232 w 232"/>
                <a:gd name="T102" fmla="*/ 128 h 128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32" h="128">
                  <a:moveTo>
                    <a:pt x="0" y="16"/>
                  </a:moveTo>
                  <a:lnTo>
                    <a:pt x="16" y="24"/>
                  </a:lnTo>
                  <a:lnTo>
                    <a:pt x="24" y="32"/>
                  </a:lnTo>
                  <a:lnTo>
                    <a:pt x="24" y="48"/>
                  </a:lnTo>
                  <a:lnTo>
                    <a:pt x="40" y="48"/>
                  </a:lnTo>
                  <a:lnTo>
                    <a:pt x="48" y="48"/>
                  </a:lnTo>
                  <a:lnTo>
                    <a:pt x="72" y="64"/>
                  </a:lnTo>
                  <a:lnTo>
                    <a:pt x="104" y="80"/>
                  </a:lnTo>
                  <a:lnTo>
                    <a:pt x="104" y="88"/>
                  </a:lnTo>
                  <a:lnTo>
                    <a:pt x="88" y="96"/>
                  </a:lnTo>
                  <a:lnTo>
                    <a:pt x="104" y="96"/>
                  </a:lnTo>
                  <a:lnTo>
                    <a:pt x="120" y="104"/>
                  </a:lnTo>
                  <a:lnTo>
                    <a:pt x="136" y="112"/>
                  </a:lnTo>
                  <a:lnTo>
                    <a:pt x="144" y="112"/>
                  </a:lnTo>
                  <a:lnTo>
                    <a:pt x="160" y="96"/>
                  </a:lnTo>
                  <a:lnTo>
                    <a:pt x="176" y="88"/>
                  </a:lnTo>
                  <a:lnTo>
                    <a:pt x="192" y="96"/>
                  </a:lnTo>
                  <a:lnTo>
                    <a:pt x="216" y="120"/>
                  </a:lnTo>
                  <a:lnTo>
                    <a:pt x="232" y="128"/>
                  </a:lnTo>
                  <a:lnTo>
                    <a:pt x="232" y="104"/>
                  </a:lnTo>
                  <a:lnTo>
                    <a:pt x="208" y="96"/>
                  </a:lnTo>
                  <a:lnTo>
                    <a:pt x="208" y="80"/>
                  </a:lnTo>
                  <a:lnTo>
                    <a:pt x="216" y="72"/>
                  </a:lnTo>
                  <a:lnTo>
                    <a:pt x="192" y="64"/>
                  </a:lnTo>
                  <a:lnTo>
                    <a:pt x="184" y="48"/>
                  </a:lnTo>
                  <a:lnTo>
                    <a:pt x="160" y="32"/>
                  </a:lnTo>
                  <a:lnTo>
                    <a:pt x="96" y="16"/>
                  </a:lnTo>
                  <a:lnTo>
                    <a:pt x="72" y="32"/>
                  </a:lnTo>
                  <a:lnTo>
                    <a:pt x="56" y="32"/>
                  </a:lnTo>
                  <a:lnTo>
                    <a:pt x="40" y="16"/>
                  </a:lnTo>
                  <a:lnTo>
                    <a:pt x="24" y="0"/>
                  </a:lnTo>
                  <a:lnTo>
                    <a:pt x="8" y="0"/>
                  </a:lnTo>
                  <a:lnTo>
                    <a:pt x="0" y="16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118" name="Freeform 588"/>
            <p:cNvSpPr/>
            <p:nvPr/>
          </p:nvSpPr>
          <p:spPr bwMode="auto">
            <a:xfrm>
              <a:off x="4336846" y="3229679"/>
              <a:ext cx="76237" cy="101360"/>
            </a:xfrm>
            <a:custGeom>
              <a:avLst/>
              <a:gdLst>
                <a:gd name="T0" fmla="*/ 2147483647 w 72"/>
                <a:gd name="T1" fmla="*/ 2147483647 h 96"/>
                <a:gd name="T2" fmla="*/ 0 w 72"/>
                <a:gd name="T3" fmla="*/ 2147483647 h 96"/>
                <a:gd name="T4" fmla="*/ 2147483647 w 72"/>
                <a:gd name="T5" fmla="*/ 2147483647 h 96"/>
                <a:gd name="T6" fmla="*/ 2147483647 w 72"/>
                <a:gd name="T7" fmla="*/ 2147483647 h 96"/>
                <a:gd name="T8" fmla="*/ 2147483647 w 72"/>
                <a:gd name="T9" fmla="*/ 2147483647 h 96"/>
                <a:gd name="T10" fmla="*/ 2147483647 w 72"/>
                <a:gd name="T11" fmla="*/ 2147483647 h 96"/>
                <a:gd name="T12" fmla="*/ 2147483647 w 72"/>
                <a:gd name="T13" fmla="*/ 2147483647 h 96"/>
                <a:gd name="T14" fmla="*/ 2147483647 w 72"/>
                <a:gd name="T15" fmla="*/ 2147483647 h 96"/>
                <a:gd name="T16" fmla="*/ 2147483647 w 72"/>
                <a:gd name="T17" fmla="*/ 2147483647 h 96"/>
                <a:gd name="T18" fmla="*/ 2147483647 w 72"/>
                <a:gd name="T19" fmla="*/ 2147483647 h 96"/>
                <a:gd name="T20" fmla="*/ 2147483647 w 72"/>
                <a:gd name="T21" fmla="*/ 2147483647 h 96"/>
                <a:gd name="T22" fmla="*/ 2147483647 w 72"/>
                <a:gd name="T23" fmla="*/ 2147483647 h 96"/>
                <a:gd name="T24" fmla="*/ 2147483647 w 72"/>
                <a:gd name="T25" fmla="*/ 2147483647 h 96"/>
                <a:gd name="T26" fmla="*/ 2147483647 w 72"/>
                <a:gd name="T27" fmla="*/ 0 h 96"/>
                <a:gd name="T28" fmla="*/ 2147483647 w 72"/>
                <a:gd name="T29" fmla="*/ 2147483647 h 9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72"/>
                <a:gd name="T46" fmla="*/ 0 h 96"/>
                <a:gd name="T47" fmla="*/ 72 w 72"/>
                <a:gd name="T48" fmla="*/ 96 h 9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72" h="96">
                  <a:moveTo>
                    <a:pt x="8" y="8"/>
                  </a:moveTo>
                  <a:lnTo>
                    <a:pt x="0" y="24"/>
                  </a:lnTo>
                  <a:lnTo>
                    <a:pt x="8" y="48"/>
                  </a:lnTo>
                  <a:lnTo>
                    <a:pt x="16" y="56"/>
                  </a:lnTo>
                  <a:lnTo>
                    <a:pt x="24" y="56"/>
                  </a:lnTo>
                  <a:lnTo>
                    <a:pt x="48" y="72"/>
                  </a:lnTo>
                  <a:lnTo>
                    <a:pt x="56" y="88"/>
                  </a:lnTo>
                  <a:lnTo>
                    <a:pt x="72" y="96"/>
                  </a:lnTo>
                  <a:lnTo>
                    <a:pt x="72" y="80"/>
                  </a:lnTo>
                  <a:lnTo>
                    <a:pt x="56" y="56"/>
                  </a:lnTo>
                  <a:lnTo>
                    <a:pt x="32" y="40"/>
                  </a:lnTo>
                  <a:lnTo>
                    <a:pt x="32" y="32"/>
                  </a:lnTo>
                  <a:lnTo>
                    <a:pt x="40" y="8"/>
                  </a:lnTo>
                  <a:lnTo>
                    <a:pt x="24" y="0"/>
                  </a:lnTo>
                  <a:lnTo>
                    <a:pt x="8" y="8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119" name="Freeform 589"/>
            <p:cNvSpPr/>
            <p:nvPr/>
          </p:nvSpPr>
          <p:spPr bwMode="auto">
            <a:xfrm>
              <a:off x="4370633" y="3348366"/>
              <a:ext cx="59776" cy="50247"/>
            </a:xfrm>
            <a:custGeom>
              <a:avLst/>
              <a:gdLst>
                <a:gd name="T0" fmla="*/ 0 w 56"/>
                <a:gd name="T1" fmla="*/ 2147483647 h 48"/>
                <a:gd name="T2" fmla="*/ 2147483647 w 56"/>
                <a:gd name="T3" fmla="*/ 2147483647 h 48"/>
                <a:gd name="T4" fmla="*/ 2147483647 w 56"/>
                <a:gd name="T5" fmla="*/ 2147483647 h 48"/>
                <a:gd name="T6" fmla="*/ 2147483647 w 56"/>
                <a:gd name="T7" fmla="*/ 0 h 48"/>
                <a:gd name="T8" fmla="*/ 2147483647 w 56"/>
                <a:gd name="T9" fmla="*/ 2147483647 h 48"/>
                <a:gd name="T10" fmla="*/ 2147483647 w 56"/>
                <a:gd name="T11" fmla="*/ 2147483647 h 48"/>
                <a:gd name="T12" fmla="*/ 2147483647 w 56"/>
                <a:gd name="T13" fmla="*/ 2147483647 h 48"/>
                <a:gd name="T14" fmla="*/ 2147483647 w 56"/>
                <a:gd name="T15" fmla="*/ 2147483647 h 48"/>
                <a:gd name="T16" fmla="*/ 2147483647 w 56"/>
                <a:gd name="T17" fmla="*/ 2147483647 h 48"/>
                <a:gd name="T18" fmla="*/ 0 w 56"/>
                <a:gd name="T19" fmla="*/ 2147483647 h 4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56"/>
                <a:gd name="T31" fmla="*/ 0 h 48"/>
                <a:gd name="T32" fmla="*/ 56 w 56"/>
                <a:gd name="T33" fmla="*/ 48 h 4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56" h="48">
                  <a:moveTo>
                    <a:pt x="0" y="40"/>
                  </a:moveTo>
                  <a:lnTo>
                    <a:pt x="8" y="16"/>
                  </a:lnTo>
                  <a:lnTo>
                    <a:pt x="24" y="16"/>
                  </a:lnTo>
                  <a:lnTo>
                    <a:pt x="40" y="0"/>
                  </a:lnTo>
                  <a:lnTo>
                    <a:pt x="56" y="16"/>
                  </a:lnTo>
                  <a:lnTo>
                    <a:pt x="56" y="48"/>
                  </a:lnTo>
                  <a:lnTo>
                    <a:pt x="40" y="40"/>
                  </a:lnTo>
                  <a:lnTo>
                    <a:pt x="24" y="40"/>
                  </a:lnTo>
                  <a:lnTo>
                    <a:pt x="16" y="32"/>
                  </a:lnTo>
                  <a:lnTo>
                    <a:pt x="0" y="40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120" name="Freeform 590"/>
            <p:cNvSpPr/>
            <p:nvPr/>
          </p:nvSpPr>
          <p:spPr bwMode="auto">
            <a:xfrm>
              <a:off x="4340311" y="3229679"/>
              <a:ext cx="76237" cy="101360"/>
            </a:xfrm>
            <a:custGeom>
              <a:avLst/>
              <a:gdLst>
                <a:gd name="T0" fmla="*/ 2147483647 w 72"/>
                <a:gd name="T1" fmla="*/ 2147483647 h 96"/>
                <a:gd name="T2" fmla="*/ 0 w 72"/>
                <a:gd name="T3" fmla="*/ 2147483647 h 96"/>
                <a:gd name="T4" fmla="*/ 2147483647 w 72"/>
                <a:gd name="T5" fmla="*/ 2147483647 h 96"/>
                <a:gd name="T6" fmla="*/ 2147483647 w 72"/>
                <a:gd name="T7" fmla="*/ 2147483647 h 96"/>
                <a:gd name="T8" fmla="*/ 2147483647 w 72"/>
                <a:gd name="T9" fmla="*/ 2147483647 h 96"/>
                <a:gd name="T10" fmla="*/ 2147483647 w 72"/>
                <a:gd name="T11" fmla="*/ 2147483647 h 96"/>
                <a:gd name="T12" fmla="*/ 2147483647 w 72"/>
                <a:gd name="T13" fmla="*/ 2147483647 h 96"/>
                <a:gd name="T14" fmla="*/ 2147483647 w 72"/>
                <a:gd name="T15" fmla="*/ 2147483647 h 96"/>
                <a:gd name="T16" fmla="*/ 2147483647 w 72"/>
                <a:gd name="T17" fmla="*/ 2147483647 h 96"/>
                <a:gd name="T18" fmla="*/ 2147483647 w 72"/>
                <a:gd name="T19" fmla="*/ 2147483647 h 96"/>
                <a:gd name="T20" fmla="*/ 2147483647 w 72"/>
                <a:gd name="T21" fmla="*/ 2147483647 h 96"/>
                <a:gd name="T22" fmla="*/ 2147483647 w 72"/>
                <a:gd name="T23" fmla="*/ 2147483647 h 96"/>
                <a:gd name="T24" fmla="*/ 2147483647 w 72"/>
                <a:gd name="T25" fmla="*/ 2147483647 h 96"/>
                <a:gd name="T26" fmla="*/ 2147483647 w 72"/>
                <a:gd name="T27" fmla="*/ 0 h 96"/>
                <a:gd name="T28" fmla="*/ 2147483647 w 72"/>
                <a:gd name="T29" fmla="*/ 2147483647 h 9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72"/>
                <a:gd name="T46" fmla="*/ 0 h 96"/>
                <a:gd name="T47" fmla="*/ 72 w 72"/>
                <a:gd name="T48" fmla="*/ 96 h 9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72" h="96">
                  <a:moveTo>
                    <a:pt x="8" y="8"/>
                  </a:moveTo>
                  <a:lnTo>
                    <a:pt x="0" y="24"/>
                  </a:lnTo>
                  <a:lnTo>
                    <a:pt x="8" y="48"/>
                  </a:lnTo>
                  <a:lnTo>
                    <a:pt x="16" y="56"/>
                  </a:lnTo>
                  <a:lnTo>
                    <a:pt x="24" y="56"/>
                  </a:lnTo>
                  <a:lnTo>
                    <a:pt x="48" y="72"/>
                  </a:lnTo>
                  <a:lnTo>
                    <a:pt x="56" y="88"/>
                  </a:lnTo>
                  <a:lnTo>
                    <a:pt x="72" y="96"/>
                  </a:lnTo>
                  <a:lnTo>
                    <a:pt x="72" y="80"/>
                  </a:lnTo>
                  <a:lnTo>
                    <a:pt x="56" y="56"/>
                  </a:lnTo>
                  <a:lnTo>
                    <a:pt x="32" y="40"/>
                  </a:lnTo>
                  <a:lnTo>
                    <a:pt x="32" y="32"/>
                  </a:lnTo>
                  <a:lnTo>
                    <a:pt x="40" y="8"/>
                  </a:lnTo>
                  <a:lnTo>
                    <a:pt x="24" y="0"/>
                  </a:lnTo>
                  <a:lnTo>
                    <a:pt x="8" y="8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121" name="Freeform 591"/>
            <p:cNvSpPr/>
            <p:nvPr/>
          </p:nvSpPr>
          <p:spPr bwMode="auto">
            <a:xfrm>
              <a:off x="4370633" y="3348366"/>
              <a:ext cx="59776" cy="50247"/>
            </a:xfrm>
            <a:custGeom>
              <a:avLst/>
              <a:gdLst>
                <a:gd name="T0" fmla="*/ 0 w 56"/>
                <a:gd name="T1" fmla="*/ 2147483647 h 48"/>
                <a:gd name="T2" fmla="*/ 2147483647 w 56"/>
                <a:gd name="T3" fmla="*/ 2147483647 h 48"/>
                <a:gd name="T4" fmla="*/ 2147483647 w 56"/>
                <a:gd name="T5" fmla="*/ 2147483647 h 48"/>
                <a:gd name="T6" fmla="*/ 2147483647 w 56"/>
                <a:gd name="T7" fmla="*/ 0 h 48"/>
                <a:gd name="T8" fmla="*/ 2147483647 w 56"/>
                <a:gd name="T9" fmla="*/ 2147483647 h 48"/>
                <a:gd name="T10" fmla="*/ 2147483647 w 56"/>
                <a:gd name="T11" fmla="*/ 2147483647 h 48"/>
                <a:gd name="T12" fmla="*/ 2147483647 w 56"/>
                <a:gd name="T13" fmla="*/ 2147483647 h 48"/>
                <a:gd name="T14" fmla="*/ 2147483647 w 56"/>
                <a:gd name="T15" fmla="*/ 2147483647 h 48"/>
                <a:gd name="T16" fmla="*/ 2147483647 w 56"/>
                <a:gd name="T17" fmla="*/ 2147483647 h 48"/>
                <a:gd name="T18" fmla="*/ 0 w 56"/>
                <a:gd name="T19" fmla="*/ 2147483647 h 4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56"/>
                <a:gd name="T31" fmla="*/ 0 h 48"/>
                <a:gd name="T32" fmla="*/ 56 w 56"/>
                <a:gd name="T33" fmla="*/ 48 h 4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56" h="48">
                  <a:moveTo>
                    <a:pt x="0" y="40"/>
                  </a:moveTo>
                  <a:lnTo>
                    <a:pt x="8" y="16"/>
                  </a:lnTo>
                  <a:lnTo>
                    <a:pt x="24" y="16"/>
                  </a:lnTo>
                  <a:lnTo>
                    <a:pt x="40" y="0"/>
                  </a:lnTo>
                  <a:lnTo>
                    <a:pt x="56" y="16"/>
                  </a:lnTo>
                  <a:lnTo>
                    <a:pt x="56" y="48"/>
                  </a:lnTo>
                  <a:lnTo>
                    <a:pt x="40" y="40"/>
                  </a:lnTo>
                  <a:lnTo>
                    <a:pt x="24" y="40"/>
                  </a:lnTo>
                  <a:lnTo>
                    <a:pt x="16" y="32"/>
                  </a:lnTo>
                  <a:lnTo>
                    <a:pt x="0" y="40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122" name="Freeform 592"/>
            <p:cNvSpPr/>
            <p:nvPr/>
          </p:nvSpPr>
          <p:spPr bwMode="auto">
            <a:xfrm>
              <a:off x="4328183" y="3458390"/>
              <a:ext cx="77104" cy="93564"/>
            </a:xfrm>
            <a:custGeom>
              <a:avLst/>
              <a:gdLst>
                <a:gd name="T0" fmla="*/ 2147483647 w 72"/>
                <a:gd name="T1" fmla="*/ 2147483647 h 88"/>
                <a:gd name="T2" fmla="*/ 2147483647 w 72"/>
                <a:gd name="T3" fmla="*/ 2147483647 h 88"/>
                <a:gd name="T4" fmla="*/ 0 w 72"/>
                <a:gd name="T5" fmla="*/ 2147483647 h 88"/>
                <a:gd name="T6" fmla="*/ 0 w 72"/>
                <a:gd name="T7" fmla="*/ 2147483647 h 88"/>
                <a:gd name="T8" fmla="*/ 2147483647 w 72"/>
                <a:gd name="T9" fmla="*/ 2147483647 h 88"/>
                <a:gd name="T10" fmla="*/ 2147483647 w 72"/>
                <a:gd name="T11" fmla="*/ 2147483647 h 88"/>
                <a:gd name="T12" fmla="*/ 2147483647 w 72"/>
                <a:gd name="T13" fmla="*/ 2147483647 h 88"/>
                <a:gd name="T14" fmla="*/ 2147483647 w 72"/>
                <a:gd name="T15" fmla="*/ 0 h 88"/>
                <a:gd name="T16" fmla="*/ 2147483647 w 72"/>
                <a:gd name="T17" fmla="*/ 2147483647 h 88"/>
                <a:gd name="T18" fmla="*/ 2147483647 w 72"/>
                <a:gd name="T19" fmla="*/ 2147483647 h 88"/>
                <a:gd name="T20" fmla="*/ 2147483647 w 72"/>
                <a:gd name="T21" fmla="*/ 2147483647 h 88"/>
                <a:gd name="T22" fmla="*/ 2147483647 w 72"/>
                <a:gd name="T23" fmla="*/ 2147483647 h 88"/>
                <a:gd name="T24" fmla="*/ 2147483647 w 72"/>
                <a:gd name="T25" fmla="*/ 2147483647 h 88"/>
                <a:gd name="T26" fmla="*/ 2147483647 w 72"/>
                <a:gd name="T27" fmla="*/ 2147483647 h 88"/>
                <a:gd name="T28" fmla="*/ 2147483647 w 72"/>
                <a:gd name="T29" fmla="*/ 2147483647 h 88"/>
                <a:gd name="T30" fmla="*/ 2147483647 w 72"/>
                <a:gd name="T31" fmla="*/ 2147483647 h 88"/>
                <a:gd name="T32" fmla="*/ 2147483647 w 72"/>
                <a:gd name="T33" fmla="*/ 2147483647 h 88"/>
                <a:gd name="T34" fmla="*/ 2147483647 w 72"/>
                <a:gd name="T35" fmla="*/ 2147483647 h 88"/>
                <a:gd name="T36" fmla="*/ 2147483647 w 72"/>
                <a:gd name="T37" fmla="*/ 2147483647 h 88"/>
                <a:gd name="T38" fmla="*/ 2147483647 w 72"/>
                <a:gd name="T39" fmla="*/ 2147483647 h 88"/>
                <a:gd name="T40" fmla="*/ 2147483647 w 72"/>
                <a:gd name="T41" fmla="*/ 2147483647 h 88"/>
                <a:gd name="T42" fmla="*/ 2147483647 w 72"/>
                <a:gd name="T43" fmla="*/ 2147483647 h 88"/>
                <a:gd name="T44" fmla="*/ 2147483647 w 72"/>
                <a:gd name="T45" fmla="*/ 2147483647 h 88"/>
                <a:gd name="T46" fmla="*/ 2147483647 w 72"/>
                <a:gd name="T47" fmla="*/ 2147483647 h 88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72"/>
                <a:gd name="T73" fmla="*/ 0 h 88"/>
                <a:gd name="T74" fmla="*/ 72 w 72"/>
                <a:gd name="T75" fmla="*/ 88 h 88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72" h="88">
                  <a:moveTo>
                    <a:pt x="8" y="88"/>
                  </a:moveTo>
                  <a:lnTo>
                    <a:pt x="8" y="72"/>
                  </a:lnTo>
                  <a:lnTo>
                    <a:pt x="0" y="56"/>
                  </a:lnTo>
                  <a:lnTo>
                    <a:pt x="0" y="48"/>
                  </a:lnTo>
                  <a:lnTo>
                    <a:pt x="16" y="16"/>
                  </a:lnTo>
                  <a:lnTo>
                    <a:pt x="24" y="8"/>
                  </a:lnTo>
                  <a:lnTo>
                    <a:pt x="40" y="8"/>
                  </a:lnTo>
                  <a:lnTo>
                    <a:pt x="72" y="0"/>
                  </a:lnTo>
                  <a:lnTo>
                    <a:pt x="72" y="8"/>
                  </a:lnTo>
                  <a:lnTo>
                    <a:pt x="56" y="8"/>
                  </a:lnTo>
                  <a:lnTo>
                    <a:pt x="32" y="16"/>
                  </a:lnTo>
                  <a:lnTo>
                    <a:pt x="24" y="32"/>
                  </a:lnTo>
                  <a:lnTo>
                    <a:pt x="56" y="32"/>
                  </a:lnTo>
                  <a:lnTo>
                    <a:pt x="56" y="40"/>
                  </a:lnTo>
                  <a:lnTo>
                    <a:pt x="48" y="48"/>
                  </a:lnTo>
                  <a:lnTo>
                    <a:pt x="40" y="56"/>
                  </a:lnTo>
                  <a:lnTo>
                    <a:pt x="56" y="72"/>
                  </a:lnTo>
                  <a:lnTo>
                    <a:pt x="64" y="88"/>
                  </a:lnTo>
                  <a:lnTo>
                    <a:pt x="48" y="88"/>
                  </a:lnTo>
                  <a:lnTo>
                    <a:pt x="32" y="72"/>
                  </a:lnTo>
                  <a:lnTo>
                    <a:pt x="24" y="56"/>
                  </a:lnTo>
                  <a:lnTo>
                    <a:pt x="24" y="80"/>
                  </a:lnTo>
                  <a:lnTo>
                    <a:pt x="24" y="88"/>
                  </a:lnTo>
                  <a:lnTo>
                    <a:pt x="8" y="88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123" name="Freeform 593"/>
            <p:cNvSpPr/>
            <p:nvPr/>
          </p:nvSpPr>
          <p:spPr bwMode="auto">
            <a:xfrm>
              <a:off x="4150585" y="3568414"/>
              <a:ext cx="143811" cy="33787"/>
            </a:xfrm>
            <a:custGeom>
              <a:avLst/>
              <a:gdLst>
                <a:gd name="T0" fmla="*/ 0 w 136"/>
                <a:gd name="T1" fmla="*/ 0 h 32"/>
                <a:gd name="T2" fmla="*/ 2147483647 w 136"/>
                <a:gd name="T3" fmla="*/ 0 h 32"/>
                <a:gd name="T4" fmla="*/ 2147483647 w 136"/>
                <a:gd name="T5" fmla="*/ 0 h 32"/>
                <a:gd name="T6" fmla="*/ 2147483647 w 136"/>
                <a:gd name="T7" fmla="*/ 0 h 32"/>
                <a:gd name="T8" fmla="*/ 2147483647 w 136"/>
                <a:gd name="T9" fmla="*/ 2147483647 h 32"/>
                <a:gd name="T10" fmla="*/ 2147483647 w 136"/>
                <a:gd name="T11" fmla="*/ 2147483647 h 32"/>
                <a:gd name="T12" fmla="*/ 2147483647 w 136"/>
                <a:gd name="T13" fmla="*/ 2147483647 h 32"/>
                <a:gd name="T14" fmla="*/ 2147483647 w 136"/>
                <a:gd name="T15" fmla="*/ 2147483647 h 32"/>
                <a:gd name="T16" fmla="*/ 2147483647 w 136"/>
                <a:gd name="T17" fmla="*/ 2147483647 h 32"/>
                <a:gd name="T18" fmla="*/ 2147483647 w 136"/>
                <a:gd name="T19" fmla="*/ 2147483647 h 32"/>
                <a:gd name="T20" fmla="*/ 0 w 136"/>
                <a:gd name="T21" fmla="*/ 0 h 3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36"/>
                <a:gd name="T34" fmla="*/ 0 h 32"/>
                <a:gd name="T35" fmla="*/ 136 w 136"/>
                <a:gd name="T36" fmla="*/ 32 h 3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36" h="32">
                  <a:moveTo>
                    <a:pt x="0" y="0"/>
                  </a:moveTo>
                  <a:lnTo>
                    <a:pt x="40" y="0"/>
                  </a:lnTo>
                  <a:lnTo>
                    <a:pt x="64" y="0"/>
                  </a:lnTo>
                  <a:lnTo>
                    <a:pt x="80" y="0"/>
                  </a:lnTo>
                  <a:lnTo>
                    <a:pt x="96" y="8"/>
                  </a:lnTo>
                  <a:lnTo>
                    <a:pt x="128" y="16"/>
                  </a:lnTo>
                  <a:lnTo>
                    <a:pt x="136" y="32"/>
                  </a:lnTo>
                  <a:lnTo>
                    <a:pt x="104" y="24"/>
                  </a:lnTo>
                  <a:lnTo>
                    <a:pt x="80" y="24"/>
                  </a:lnTo>
                  <a:lnTo>
                    <a:pt x="32" y="1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124" name="Freeform 594"/>
            <p:cNvSpPr/>
            <p:nvPr/>
          </p:nvSpPr>
          <p:spPr bwMode="auto">
            <a:xfrm>
              <a:off x="1936247" y="2669163"/>
              <a:ext cx="84900" cy="102227"/>
            </a:xfrm>
            <a:custGeom>
              <a:avLst/>
              <a:gdLst>
                <a:gd name="T0" fmla="*/ 0 w 80"/>
                <a:gd name="T1" fmla="*/ 2147483647 h 96"/>
                <a:gd name="T2" fmla="*/ 0 w 80"/>
                <a:gd name="T3" fmla="*/ 2147483647 h 96"/>
                <a:gd name="T4" fmla="*/ 0 w 80"/>
                <a:gd name="T5" fmla="*/ 2147483647 h 96"/>
                <a:gd name="T6" fmla="*/ 2147483647 w 80"/>
                <a:gd name="T7" fmla="*/ 2147483647 h 96"/>
                <a:gd name="T8" fmla="*/ 2147483647 w 80"/>
                <a:gd name="T9" fmla="*/ 0 h 96"/>
                <a:gd name="T10" fmla="*/ 2147483647 w 80"/>
                <a:gd name="T11" fmla="*/ 2147483647 h 96"/>
                <a:gd name="T12" fmla="*/ 2147483647 w 80"/>
                <a:gd name="T13" fmla="*/ 2147483647 h 96"/>
                <a:gd name="T14" fmla="*/ 2147483647 w 80"/>
                <a:gd name="T15" fmla="*/ 2147483647 h 96"/>
                <a:gd name="T16" fmla="*/ 2147483647 w 80"/>
                <a:gd name="T17" fmla="*/ 2147483647 h 96"/>
                <a:gd name="T18" fmla="*/ 2147483647 w 80"/>
                <a:gd name="T19" fmla="*/ 2147483647 h 96"/>
                <a:gd name="T20" fmla="*/ 2147483647 w 80"/>
                <a:gd name="T21" fmla="*/ 2147483647 h 96"/>
                <a:gd name="T22" fmla="*/ 2147483647 w 80"/>
                <a:gd name="T23" fmla="*/ 2147483647 h 96"/>
                <a:gd name="T24" fmla="*/ 2147483647 w 80"/>
                <a:gd name="T25" fmla="*/ 2147483647 h 96"/>
                <a:gd name="T26" fmla="*/ 2147483647 w 80"/>
                <a:gd name="T27" fmla="*/ 2147483647 h 96"/>
                <a:gd name="T28" fmla="*/ 2147483647 w 80"/>
                <a:gd name="T29" fmla="*/ 2147483647 h 96"/>
                <a:gd name="T30" fmla="*/ 2147483647 w 80"/>
                <a:gd name="T31" fmla="*/ 2147483647 h 96"/>
                <a:gd name="T32" fmla="*/ 0 w 80"/>
                <a:gd name="T33" fmla="*/ 2147483647 h 9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80"/>
                <a:gd name="T52" fmla="*/ 0 h 96"/>
                <a:gd name="T53" fmla="*/ 80 w 80"/>
                <a:gd name="T54" fmla="*/ 96 h 9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80" h="96">
                  <a:moveTo>
                    <a:pt x="0" y="80"/>
                  </a:moveTo>
                  <a:lnTo>
                    <a:pt x="0" y="64"/>
                  </a:lnTo>
                  <a:lnTo>
                    <a:pt x="0" y="48"/>
                  </a:lnTo>
                  <a:lnTo>
                    <a:pt x="24" y="16"/>
                  </a:lnTo>
                  <a:lnTo>
                    <a:pt x="40" y="0"/>
                  </a:lnTo>
                  <a:lnTo>
                    <a:pt x="40" y="16"/>
                  </a:lnTo>
                  <a:lnTo>
                    <a:pt x="32" y="32"/>
                  </a:lnTo>
                  <a:lnTo>
                    <a:pt x="40" y="40"/>
                  </a:lnTo>
                  <a:lnTo>
                    <a:pt x="72" y="56"/>
                  </a:lnTo>
                  <a:lnTo>
                    <a:pt x="80" y="72"/>
                  </a:lnTo>
                  <a:lnTo>
                    <a:pt x="80" y="88"/>
                  </a:lnTo>
                  <a:lnTo>
                    <a:pt x="64" y="96"/>
                  </a:lnTo>
                  <a:lnTo>
                    <a:pt x="56" y="80"/>
                  </a:lnTo>
                  <a:lnTo>
                    <a:pt x="40" y="88"/>
                  </a:lnTo>
                  <a:lnTo>
                    <a:pt x="32" y="80"/>
                  </a:lnTo>
                  <a:lnTo>
                    <a:pt x="8" y="72"/>
                  </a:lnTo>
                  <a:lnTo>
                    <a:pt x="0" y="80"/>
                  </a:lnTo>
                  <a:close/>
                </a:path>
              </a:pathLst>
            </a:custGeom>
            <a:grpFill/>
            <a:ln w="3175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125" name="Freeform 595"/>
            <p:cNvSpPr/>
            <p:nvPr/>
          </p:nvSpPr>
          <p:spPr bwMode="auto">
            <a:xfrm>
              <a:off x="1580185" y="3161239"/>
              <a:ext cx="152474" cy="42450"/>
            </a:xfrm>
            <a:custGeom>
              <a:avLst/>
              <a:gdLst>
                <a:gd name="T0" fmla="*/ 2147483647 w 144"/>
                <a:gd name="T1" fmla="*/ 2147483647 h 40"/>
                <a:gd name="T2" fmla="*/ 2147483647 w 144"/>
                <a:gd name="T3" fmla="*/ 0 h 40"/>
                <a:gd name="T4" fmla="*/ 2147483647 w 144"/>
                <a:gd name="T5" fmla="*/ 0 h 40"/>
                <a:gd name="T6" fmla="*/ 2147483647 w 144"/>
                <a:gd name="T7" fmla="*/ 2147483647 h 40"/>
                <a:gd name="T8" fmla="*/ 2147483647 w 144"/>
                <a:gd name="T9" fmla="*/ 2147483647 h 40"/>
                <a:gd name="T10" fmla="*/ 2147483647 w 144"/>
                <a:gd name="T11" fmla="*/ 2147483647 h 40"/>
                <a:gd name="T12" fmla="*/ 2147483647 w 144"/>
                <a:gd name="T13" fmla="*/ 2147483647 h 40"/>
                <a:gd name="T14" fmla="*/ 2147483647 w 144"/>
                <a:gd name="T15" fmla="*/ 2147483647 h 40"/>
                <a:gd name="T16" fmla="*/ 2147483647 w 144"/>
                <a:gd name="T17" fmla="*/ 2147483647 h 40"/>
                <a:gd name="T18" fmla="*/ 2147483647 w 144"/>
                <a:gd name="T19" fmla="*/ 2147483647 h 40"/>
                <a:gd name="T20" fmla="*/ 2147483647 w 144"/>
                <a:gd name="T21" fmla="*/ 2147483647 h 40"/>
                <a:gd name="T22" fmla="*/ 2147483647 w 144"/>
                <a:gd name="T23" fmla="*/ 2147483647 h 40"/>
                <a:gd name="T24" fmla="*/ 2147483647 w 144"/>
                <a:gd name="T25" fmla="*/ 2147483647 h 40"/>
                <a:gd name="T26" fmla="*/ 2147483647 w 144"/>
                <a:gd name="T27" fmla="*/ 2147483647 h 40"/>
                <a:gd name="T28" fmla="*/ 0 w 144"/>
                <a:gd name="T29" fmla="*/ 2147483647 h 40"/>
                <a:gd name="T30" fmla="*/ 2147483647 w 144"/>
                <a:gd name="T31" fmla="*/ 2147483647 h 4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44"/>
                <a:gd name="T49" fmla="*/ 0 h 40"/>
                <a:gd name="T50" fmla="*/ 144 w 144"/>
                <a:gd name="T51" fmla="*/ 40 h 40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44" h="40">
                  <a:moveTo>
                    <a:pt x="8" y="8"/>
                  </a:moveTo>
                  <a:lnTo>
                    <a:pt x="32" y="0"/>
                  </a:lnTo>
                  <a:lnTo>
                    <a:pt x="80" y="0"/>
                  </a:lnTo>
                  <a:lnTo>
                    <a:pt x="104" y="16"/>
                  </a:lnTo>
                  <a:lnTo>
                    <a:pt x="112" y="24"/>
                  </a:lnTo>
                  <a:lnTo>
                    <a:pt x="136" y="32"/>
                  </a:lnTo>
                  <a:lnTo>
                    <a:pt x="144" y="40"/>
                  </a:lnTo>
                  <a:lnTo>
                    <a:pt x="136" y="40"/>
                  </a:lnTo>
                  <a:lnTo>
                    <a:pt x="104" y="40"/>
                  </a:lnTo>
                  <a:lnTo>
                    <a:pt x="96" y="32"/>
                  </a:lnTo>
                  <a:lnTo>
                    <a:pt x="88" y="24"/>
                  </a:lnTo>
                  <a:lnTo>
                    <a:pt x="64" y="16"/>
                  </a:lnTo>
                  <a:lnTo>
                    <a:pt x="40" y="16"/>
                  </a:lnTo>
                  <a:lnTo>
                    <a:pt x="24" y="16"/>
                  </a:lnTo>
                  <a:lnTo>
                    <a:pt x="0" y="16"/>
                  </a:lnTo>
                  <a:lnTo>
                    <a:pt x="8" y="8"/>
                  </a:lnTo>
                  <a:close/>
                </a:path>
              </a:pathLst>
            </a:custGeom>
            <a:grpFill/>
            <a:ln w="3175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126" name="Freeform 596"/>
            <p:cNvSpPr/>
            <p:nvPr/>
          </p:nvSpPr>
          <p:spPr bwMode="auto">
            <a:xfrm>
              <a:off x="1732659" y="3212352"/>
              <a:ext cx="92698" cy="25123"/>
            </a:xfrm>
            <a:custGeom>
              <a:avLst/>
              <a:gdLst>
                <a:gd name="T0" fmla="*/ 2147483647 w 88"/>
                <a:gd name="T1" fmla="*/ 0 h 24"/>
                <a:gd name="T2" fmla="*/ 2147483647 w 88"/>
                <a:gd name="T3" fmla="*/ 2147483647 h 24"/>
                <a:gd name="T4" fmla="*/ 0 w 88"/>
                <a:gd name="T5" fmla="*/ 2147483647 h 24"/>
                <a:gd name="T6" fmla="*/ 2147483647 w 88"/>
                <a:gd name="T7" fmla="*/ 2147483647 h 24"/>
                <a:gd name="T8" fmla="*/ 2147483647 w 88"/>
                <a:gd name="T9" fmla="*/ 2147483647 h 24"/>
                <a:gd name="T10" fmla="*/ 2147483647 w 88"/>
                <a:gd name="T11" fmla="*/ 2147483647 h 24"/>
                <a:gd name="T12" fmla="*/ 2147483647 w 88"/>
                <a:gd name="T13" fmla="*/ 2147483647 h 24"/>
                <a:gd name="T14" fmla="*/ 2147483647 w 88"/>
                <a:gd name="T15" fmla="*/ 2147483647 h 24"/>
                <a:gd name="T16" fmla="*/ 2147483647 w 88"/>
                <a:gd name="T17" fmla="*/ 2147483647 h 24"/>
                <a:gd name="T18" fmla="*/ 2147483647 w 88"/>
                <a:gd name="T19" fmla="*/ 0 h 24"/>
                <a:gd name="T20" fmla="*/ 2147483647 w 88"/>
                <a:gd name="T21" fmla="*/ 0 h 2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88"/>
                <a:gd name="T34" fmla="*/ 0 h 24"/>
                <a:gd name="T35" fmla="*/ 88 w 88"/>
                <a:gd name="T36" fmla="*/ 24 h 24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88" h="24">
                  <a:moveTo>
                    <a:pt x="16" y="0"/>
                  </a:moveTo>
                  <a:lnTo>
                    <a:pt x="16" y="8"/>
                  </a:lnTo>
                  <a:lnTo>
                    <a:pt x="0" y="8"/>
                  </a:lnTo>
                  <a:lnTo>
                    <a:pt x="16" y="16"/>
                  </a:lnTo>
                  <a:lnTo>
                    <a:pt x="24" y="24"/>
                  </a:lnTo>
                  <a:lnTo>
                    <a:pt x="40" y="24"/>
                  </a:lnTo>
                  <a:lnTo>
                    <a:pt x="56" y="16"/>
                  </a:lnTo>
                  <a:lnTo>
                    <a:pt x="88" y="16"/>
                  </a:lnTo>
                  <a:lnTo>
                    <a:pt x="72" y="8"/>
                  </a:lnTo>
                  <a:lnTo>
                    <a:pt x="48" y="0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3175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127" name="Freeform 597"/>
            <p:cNvSpPr/>
            <p:nvPr/>
          </p:nvSpPr>
          <p:spPr bwMode="auto">
            <a:xfrm>
              <a:off x="1936247" y="2669163"/>
              <a:ext cx="84900" cy="102227"/>
            </a:xfrm>
            <a:custGeom>
              <a:avLst/>
              <a:gdLst>
                <a:gd name="T0" fmla="*/ 0 w 80"/>
                <a:gd name="T1" fmla="*/ 2147483647 h 96"/>
                <a:gd name="T2" fmla="*/ 0 w 80"/>
                <a:gd name="T3" fmla="*/ 2147483647 h 96"/>
                <a:gd name="T4" fmla="*/ 0 w 80"/>
                <a:gd name="T5" fmla="*/ 2147483647 h 96"/>
                <a:gd name="T6" fmla="*/ 2147483647 w 80"/>
                <a:gd name="T7" fmla="*/ 2147483647 h 96"/>
                <a:gd name="T8" fmla="*/ 2147483647 w 80"/>
                <a:gd name="T9" fmla="*/ 0 h 96"/>
                <a:gd name="T10" fmla="*/ 2147483647 w 80"/>
                <a:gd name="T11" fmla="*/ 2147483647 h 96"/>
                <a:gd name="T12" fmla="*/ 2147483647 w 80"/>
                <a:gd name="T13" fmla="*/ 2147483647 h 96"/>
                <a:gd name="T14" fmla="*/ 2147483647 w 80"/>
                <a:gd name="T15" fmla="*/ 2147483647 h 96"/>
                <a:gd name="T16" fmla="*/ 2147483647 w 80"/>
                <a:gd name="T17" fmla="*/ 2147483647 h 96"/>
                <a:gd name="T18" fmla="*/ 2147483647 w 80"/>
                <a:gd name="T19" fmla="*/ 2147483647 h 96"/>
                <a:gd name="T20" fmla="*/ 2147483647 w 80"/>
                <a:gd name="T21" fmla="*/ 2147483647 h 96"/>
                <a:gd name="T22" fmla="*/ 2147483647 w 80"/>
                <a:gd name="T23" fmla="*/ 2147483647 h 96"/>
                <a:gd name="T24" fmla="*/ 2147483647 w 80"/>
                <a:gd name="T25" fmla="*/ 2147483647 h 96"/>
                <a:gd name="T26" fmla="*/ 2147483647 w 80"/>
                <a:gd name="T27" fmla="*/ 2147483647 h 96"/>
                <a:gd name="T28" fmla="*/ 2147483647 w 80"/>
                <a:gd name="T29" fmla="*/ 2147483647 h 96"/>
                <a:gd name="T30" fmla="*/ 2147483647 w 80"/>
                <a:gd name="T31" fmla="*/ 2147483647 h 96"/>
                <a:gd name="T32" fmla="*/ 0 w 80"/>
                <a:gd name="T33" fmla="*/ 2147483647 h 9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80"/>
                <a:gd name="T52" fmla="*/ 0 h 96"/>
                <a:gd name="T53" fmla="*/ 80 w 80"/>
                <a:gd name="T54" fmla="*/ 96 h 9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80" h="96">
                  <a:moveTo>
                    <a:pt x="0" y="80"/>
                  </a:moveTo>
                  <a:lnTo>
                    <a:pt x="0" y="64"/>
                  </a:lnTo>
                  <a:lnTo>
                    <a:pt x="0" y="48"/>
                  </a:lnTo>
                  <a:lnTo>
                    <a:pt x="24" y="16"/>
                  </a:lnTo>
                  <a:lnTo>
                    <a:pt x="40" y="0"/>
                  </a:lnTo>
                  <a:lnTo>
                    <a:pt x="40" y="16"/>
                  </a:lnTo>
                  <a:lnTo>
                    <a:pt x="32" y="32"/>
                  </a:lnTo>
                  <a:lnTo>
                    <a:pt x="40" y="40"/>
                  </a:lnTo>
                  <a:lnTo>
                    <a:pt x="72" y="56"/>
                  </a:lnTo>
                  <a:lnTo>
                    <a:pt x="80" y="72"/>
                  </a:lnTo>
                  <a:lnTo>
                    <a:pt x="80" y="88"/>
                  </a:lnTo>
                  <a:lnTo>
                    <a:pt x="64" y="96"/>
                  </a:lnTo>
                  <a:lnTo>
                    <a:pt x="56" y="80"/>
                  </a:lnTo>
                  <a:lnTo>
                    <a:pt x="40" y="88"/>
                  </a:lnTo>
                  <a:lnTo>
                    <a:pt x="32" y="80"/>
                  </a:lnTo>
                  <a:lnTo>
                    <a:pt x="8" y="72"/>
                  </a:lnTo>
                  <a:lnTo>
                    <a:pt x="0" y="80"/>
                  </a:lnTo>
                  <a:close/>
                </a:path>
              </a:pathLst>
            </a:custGeom>
            <a:grpFill/>
            <a:ln w="3175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128" name="Freeform 598"/>
            <p:cNvSpPr/>
            <p:nvPr/>
          </p:nvSpPr>
          <p:spPr bwMode="auto">
            <a:xfrm>
              <a:off x="1732659" y="3212352"/>
              <a:ext cx="92698" cy="25123"/>
            </a:xfrm>
            <a:custGeom>
              <a:avLst/>
              <a:gdLst>
                <a:gd name="T0" fmla="*/ 2147483647 w 88"/>
                <a:gd name="T1" fmla="*/ 0 h 24"/>
                <a:gd name="T2" fmla="*/ 2147483647 w 88"/>
                <a:gd name="T3" fmla="*/ 2147483647 h 24"/>
                <a:gd name="T4" fmla="*/ 0 w 88"/>
                <a:gd name="T5" fmla="*/ 2147483647 h 24"/>
                <a:gd name="T6" fmla="*/ 2147483647 w 88"/>
                <a:gd name="T7" fmla="*/ 2147483647 h 24"/>
                <a:gd name="T8" fmla="*/ 2147483647 w 88"/>
                <a:gd name="T9" fmla="*/ 2147483647 h 24"/>
                <a:gd name="T10" fmla="*/ 2147483647 w 88"/>
                <a:gd name="T11" fmla="*/ 2147483647 h 24"/>
                <a:gd name="T12" fmla="*/ 2147483647 w 88"/>
                <a:gd name="T13" fmla="*/ 2147483647 h 24"/>
                <a:gd name="T14" fmla="*/ 2147483647 w 88"/>
                <a:gd name="T15" fmla="*/ 2147483647 h 24"/>
                <a:gd name="T16" fmla="*/ 2147483647 w 88"/>
                <a:gd name="T17" fmla="*/ 2147483647 h 24"/>
                <a:gd name="T18" fmla="*/ 2147483647 w 88"/>
                <a:gd name="T19" fmla="*/ 0 h 24"/>
                <a:gd name="T20" fmla="*/ 2147483647 w 88"/>
                <a:gd name="T21" fmla="*/ 0 h 2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88"/>
                <a:gd name="T34" fmla="*/ 0 h 24"/>
                <a:gd name="T35" fmla="*/ 88 w 88"/>
                <a:gd name="T36" fmla="*/ 24 h 24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88" h="24">
                  <a:moveTo>
                    <a:pt x="16" y="0"/>
                  </a:moveTo>
                  <a:lnTo>
                    <a:pt x="16" y="8"/>
                  </a:lnTo>
                  <a:lnTo>
                    <a:pt x="0" y="8"/>
                  </a:lnTo>
                  <a:lnTo>
                    <a:pt x="16" y="16"/>
                  </a:lnTo>
                  <a:lnTo>
                    <a:pt x="24" y="24"/>
                  </a:lnTo>
                  <a:lnTo>
                    <a:pt x="40" y="24"/>
                  </a:lnTo>
                  <a:lnTo>
                    <a:pt x="56" y="16"/>
                  </a:lnTo>
                  <a:lnTo>
                    <a:pt x="88" y="16"/>
                  </a:lnTo>
                  <a:lnTo>
                    <a:pt x="72" y="8"/>
                  </a:lnTo>
                  <a:lnTo>
                    <a:pt x="48" y="0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3175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129" name="Freeform 599"/>
            <p:cNvSpPr/>
            <p:nvPr/>
          </p:nvSpPr>
          <p:spPr bwMode="auto">
            <a:xfrm>
              <a:off x="2886610" y="2923864"/>
              <a:ext cx="42450" cy="25990"/>
            </a:xfrm>
            <a:custGeom>
              <a:avLst/>
              <a:gdLst>
                <a:gd name="T0" fmla="*/ 0 w 40"/>
                <a:gd name="T1" fmla="*/ 2147483647 h 24"/>
                <a:gd name="T2" fmla="*/ 2147483647 w 40"/>
                <a:gd name="T3" fmla="*/ 0 h 24"/>
                <a:gd name="T4" fmla="*/ 2147483647 w 40"/>
                <a:gd name="T5" fmla="*/ 0 h 24"/>
                <a:gd name="T6" fmla="*/ 2147483647 w 40"/>
                <a:gd name="T7" fmla="*/ 2147483647 h 24"/>
                <a:gd name="T8" fmla="*/ 2147483647 w 40"/>
                <a:gd name="T9" fmla="*/ 2147483647 h 24"/>
                <a:gd name="T10" fmla="*/ 2147483647 w 40"/>
                <a:gd name="T11" fmla="*/ 2147483647 h 24"/>
                <a:gd name="T12" fmla="*/ 0 w 40"/>
                <a:gd name="T13" fmla="*/ 2147483647 h 2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0"/>
                <a:gd name="T22" fmla="*/ 0 h 24"/>
                <a:gd name="T23" fmla="*/ 40 w 40"/>
                <a:gd name="T24" fmla="*/ 24 h 2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0" h="24">
                  <a:moveTo>
                    <a:pt x="0" y="8"/>
                  </a:moveTo>
                  <a:lnTo>
                    <a:pt x="24" y="0"/>
                  </a:lnTo>
                  <a:lnTo>
                    <a:pt x="40" y="0"/>
                  </a:lnTo>
                  <a:lnTo>
                    <a:pt x="40" y="8"/>
                  </a:lnTo>
                  <a:lnTo>
                    <a:pt x="40" y="24"/>
                  </a:lnTo>
                  <a:lnTo>
                    <a:pt x="24" y="16"/>
                  </a:lnTo>
                  <a:lnTo>
                    <a:pt x="0" y="8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130" name="Freeform 600"/>
            <p:cNvSpPr/>
            <p:nvPr/>
          </p:nvSpPr>
          <p:spPr bwMode="auto">
            <a:xfrm>
              <a:off x="2844160" y="2872751"/>
              <a:ext cx="17327" cy="34653"/>
            </a:xfrm>
            <a:custGeom>
              <a:avLst/>
              <a:gdLst>
                <a:gd name="T0" fmla="*/ 0 w 16"/>
                <a:gd name="T1" fmla="*/ 2147483647 h 32"/>
                <a:gd name="T2" fmla="*/ 0 w 16"/>
                <a:gd name="T3" fmla="*/ 2147483647 h 32"/>
                <a:gd name="T4" fmla="*/ 2147483647 w 16"/>
                <a:gd name="T5" fmla="*/ 0 h 32"/>
                <a:gd name="T6" fmla="*/ 2147483647 w 16"/>
                <a:gd name="T7" fmla="*/ 2147483647 h 32"/>
                <a:gd name="T8" fmla="*/ 2147483647 w 16"/>
                <a:gd name="T9" fmla="*/ 2147483647 h 32"/>
                <a:gd name="T10" fmla="*/ 0 w 16"/>
                <a:gd name="T11" fmla="*/ 2147483647 h 3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6"/>
                <a:gd name="T19" fmla="*/ 0 h 32"/>
                <a:gd name="T20" fmla="*/ 16 w 16"/>
                <a:gd name="T21" fmla="*/ 32 h 3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6" h="32">
                  <a:moveTo>
                    <a:pt x="0" y="32"/>
                  </a:moveTo>
                  <a:lnTo>
                    <a:pt x="0" y="8"/>
                  </a:lnTo>
                  <a:lnTo>
                    <a:pt x="8" y="0"/>
                  </a:lnTo>
                  <a:lnTo>
                    <a:pt x="16" y="16"/>
                  </a:lnTo>
                  <a:lnTo>
                    <a:pt x="16" y="32"/>
                  </a:lnTo>
                  <a:lnTo>
                    <a:pt x="0" y="32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131" name="Freeform 601"/>
            <p:cNvSpPr/>
            <p:nvPr/>
          </p:nvSpPr>
          <p:spPr bwMode="auto">
            <a:xfrm>
              <a:off x="2886610" y="2923864"/>
              <a:ext cx="42450" cy="25990"/>
            </a:xfrm>
            <a:custGeom>
              <a:avLst/>
              <a:gdLst>
                <a:gd name="T0" fmla="*/ 0 w 40"/>
                <a:gd name="T1" fmla="*/ 2147483647 h 24"/>
                <a:gd name="T2" fmla="*/ 2147483647 w 40"/>
                <a:gd name="T3" fmla="*/ 0 h 24"/>
                <a:gd name="T4" fmla="*/ 2147483647 w 40"/>
                <a:gd name="T5" fmla="*/ 0 h 24"/>
                <a:gd name="T6" fmla="*/ 2147483647 w 40"/>
                <a:gd name="T7" fmla="*/ 2147483647 h 24"/>
                <a:gd name="T8" fmla="*/ 2147483647 w 40"/>
                <a:gd name="T9" fmla="*/ 2147483647 h 24"/>
                <a:gd name="T10" fmla="*/ 2147483647 w 40"/>
                <a:gd name="T11" fmla="*/ 2147483647 h 24"/>
                <a:gd name="T12" fmla="*/ 0 w 40"/>
                <a:gd name="T13" fmla="*/ 2147483647 h 2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0"/>
                <a:gd name="T22" fmla="*/ 0 h 24"/>
                <a:gd name="T23" fmla="*/ 40 w 40"/>
                <a:gd name="T24" fmla="*/ 24 h 2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0" h="24">
                  <a:moveTo>
                    <a:pt x="0" y="8"/>
                  </a:moveTo>
                  <a:lnTo>
                    <a:pt x="24" y="0"/>
                  </a:lnTo>
                  <a:lnTo>
                    <a:pt x="40" y="0"/>
                  </a:lnTo>
                  <a:lnTo>
                    <a:pt x="40" y="8"/>
                  </a:lnTo>
                  <a:lnTo>
                    <a:pt x="40" y="24"/>
                  </a:lnTo>
                  <a:lnTo>
                    <a:pt x="24" y="16"/>
                  </a:lnTo>
                  <a:lnTo>
                    <a:pt x="0" y="8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132" name="Freeform 602"/>
            <p:cNvSpPr/>
            <p:nvPr/>
          </p:nvSpPr>
          <p:spPr bwMode="auto">
            <a:xfrm>
              <a:off x="2844160" y="2872751"/>
              <a:ext cx="17327" cy="34653"/>
            </a:xfrm>
            <a:custGeom>
              <a:avLst/>
              <a:gdLst>
                <a:gd name="T0" fmla="*/ 0 w 16"/>
                <a:gd name="T1" fmla="*/ 2147483647 h 32"/>
                <a:gd name="T2" fmla="*/ 0 w 16"/>
                <a:gd name="T3" fmla="*/ 2147483647 h 32"/>
                <a:gd name="T4" fmla="*/ 2147483647 w 16"/>
                <a:gd name="T5" fmla="*/ 0 h 32"/>
                <a:gd name="T6" fmla="*/ 2147483647 w 16"/>
                <a:gd name="T7" fmla="*/ 2147483647 h 32"/>
                <a:gd name="T8" fmla="*/ 2147483647 w 16"/>
                <a:gd name="T9" fmla="*/ 2147483647 h 32"/>
                <a:gd name="T10" fmla="*/ 0 w 16"/>
                <a:gd name="T11" fmla="*/ 2147483647 h 3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6"/>
                <a:gd name="T19" fmla="*/ 0 h 32"/>
                <a:gd name="T20" fmla="*/ 16 w 16"/>
                <a:gd name="T21" fmla="*/ 32 h 3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6" h="32">
                  <a:moveTo>
                    <a:pt x="0" y="32"/>
                  </a:moveTo>
                  <a:lnTo>
                    <a:pt x="0" y="8"/>
                  </a:lnTo>
                  <a:lnTo>
                    <a:pt x="8" y="0"/>
                  </a:lnTo>
                  <a:lnTo>
                    <a:pt x="16" y="16"/>
                  </a:lnTo>
                  <a:lnTo>
                    <a:pt x="16" y="32"/>
                  </a:lnTo>
                  <a:lnTo>
                    <a:pt x="0" y="32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133" name="Freeform 603"/>
            <p:cNvSpPr/>
            <p:nvPr/>
          </p:nvSpPr>
          <p:spPr bwMode="auto">
            <a:xfrm>
              <a:off x="2836363" y="2838964"/>
              <a:ext cx="25124" cy="25990"/>
            </a:xfrm>
            <a:custGeom>
              <a:avLst/>
              <a:gdLst>
                <a:gd name="T0" fmla="*/ 0 w 24"/>
                <a:gd name="T1" fmla="*/ 2147483647 h 24"/>
                <a:gd name="T2" fmla="*/ 2147483647 w 24"/>
                <a:gd name="T3" fmla="*/ 0 h 24"/>
                <a:gd name="T4" fmla="*/ 2147483647 w 24"/>
                <a:gd name="T5" fmla="*/ 2147483647 h 24"/>
                <a:gd name="T6" fmla="*/ 2147483647 w 24"/>
                <a:gd name="T7" fmla="*/ 2147483647 h 24"/>
                <a:gd name="T8" fmla="*/ 0 w 24"/>
                <a:gd name="T9" fmla="*/ 2147483647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"/>
                <a:gd name="T16" fmla="*/ 0 h 24"/>
                <a:gd name="T17" fmla="*/ 24 w 24"/>
                <a:gd name="T18" fmla="*/ 24 h 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" h="24">
                  <a:moveTo>
                    <a:pt x="0" y="8"/>
                  </a:moveTo>
                  <a:lnTo>
                    <a:pt x="16" y="0"/>
                  </a:lnTo>
                  <a:lnTo>
                    <a:pt x="24" y="16"/>
                  </a:lnTo>
                  <a:lnTo>
                    <a:pt x="16" y="24"/>
                  </a:lnTo>
                  <a:lnTo>
                    <a:pt x="0" y="8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134" name="Freeform 604"/>
            <p:cNvSpPr/>
            <p:nvPr/>
          </p:nvSpPr>
          <p:spPr bwMode="auto">
            <a:xfrm>
              <a:off x="3277325" y="2941191"/>
              <a:ext cx="25123" cy="8663"/>
            </a:xfrm>
            <a:custGeom>
              <a:avLst/>
              <a:gdLst>
                <a:gd name="T0" fmla="*/ 2147483647 w 24"/>
                <a:gd name="T1" fmla="*/ 0 h 8"/>
                <a:gd name="T2" fmla="*/ 2147483647 w 24"/>
                <a:gd name="T3" fmla="*/ 0 h 8"/>
                <a:gd name="T4" fmla="*/ 0 w 24"/>
                <a:gd name="T5" fmla="*/ 2147483647 h 8"/>
                <a:gd name="T6" fmla="*/ 2147483647 w 24"/>
                <a:gd name="T7" fmla="*/ 0 h 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4"/>
                <a:gd name="T13" fmla="*/ 0 h 8"/>
                <a:gd name="T14" fmla="*/ 24 w 24"/>
                <a:gd name="T15" fmla="*/ 8 h 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4" h="8">
                  <a:moveTo>
                    <a:pt x="16" y="0"/>
                  </a:moveTo>
                  <a:lnTo>
                    <a:pt x="24" y="0"/>
                  </a:lnTo>
                  <a:lnTo>
                    <a:pt x="0" y="8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135" name="Freeform 605"/>
            <p:cNvSpPr/>
            <p:nvPr/>
          </p:nvSpPr>
          <p:spPr bwMode="auto">
            <a:xfrm>
              <a:off x="2836363" y="2838964"/>
              <a:ext cx="25124" cy="25990"/>
            </a:xfrm>
            <a:custGeom>
              <a:avLst/>
              <a:gdLst>
                <a:gd name="T0" fmla="*/ 0 w 24"/>
                <a:gd name="T1" fmla="*/ 2147483647 h 24"/>
                <a:gd name="T2" fmla="*/ 2147483647 w 24"/>
                <a:gd name="T3" fmla="*/ 0 h 24"/>
                <a:gd name="T4" fmla="*/ 2147483647 w 24"/>
                <a:gd name="T5" fmla="*/ 2147483647 h 24"/>
                <a:gd name="T6" fmla="*/ 2147483647 w 24"/>
                <a:gd name="T7" fmla="*/ 2147483647 h 24"/>
                <a:gd name="T8" fmla="*/ 0 w 24"/>
                <a:gd name="T9" fmla="*/ 2147483647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"/>
                <a:gd name="T16" fmla="*/ 0 h 24"/>
                <a:gd name="T17" fmla="*/ 24 w 24"/>
                <a:gd name="T18" fmla="*/ 24 h 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" h="24">
                  <a:moveTo>
                    <a:pt x="0" y="8"/>
                  </a:moveTo>
                  <a:lnTo>
                    <a:pt x="16" y="0"/>
                  </a:lnTo>
                  <a:lnTo>
                    <a:pt x="24" y="16"/>
                  </a:lnTo>
                  <a:lnTo>
                    <a:pt x="16" y="24"/>
                  </a:lnTo>
                  <a:lnTo>
                    <a:pt x="0" y="8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136" name="Freeform 606"/>
            <p:cNvSpPr/>
            <p:nvPr/>
          </p:nvSpPr>
          <p:spPr bwMode="auto">
            <a:xfrm>
              <a:off x="3277325" y="2941191"/>
              <a:ext cx="25123" cy="8663"/>
            </a:xfrm>
            <a:custGeom>
              <a:avLst/>
              <a:gdLst>
                <a:gd name="T0" fmla="*/ 2147483647 w 24"/>
                <a:gd name="T1" fmla="*/ 0 h 8"/>
                <a:gd name="T2" fmla="*/ 2147483647 w 24"/>
                <a:gd name="T3" fmla="*/ 0 h 8"/>
                <a:gd name="T4" fmla="*/ 0 w 24"/>
                <a:gd name="T5" fmla="*/ 2147483647 h 8"/>
                <a:gd name="T6" fmla="*/ 2147483647 w 24"/>
                <a:gd name="T7" fmla="*/ 0 h 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4"/>
                <a:gd name="T13" fmla="*/ 0 h 8"/>
                <a:gd name="T14" fmla="*/ 24 w 24"/>
                <a:gd name="T15" fmla="*/ 8 h 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4" h="8">
                  <a:moveTo>
                    <a:pt x="16" y="0"/>
                  </a:moveTo>
                  <a:lnTo>
                    <a:pt x="24" y="0"/>
                  </a:lnTo>
                  <a:lnTo>
                    <a:pt x="0" y="8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137" name="Rectangle 607"/>
            <p:cNvSpPr>
              <a:spLocks noChangeArrowheads="1"/>
            </p:cNvSpPr>
            <p:nvPr/>
          </p:nvSpPr>
          <p:spPr bwMode="auto">
            <a:xfrm>
              <a:off x="3200221" y="3068542"/>
              <a:ext cx="0" cy="0"/>
            </a:xfrm>
            <a:prstGeom prst="rect">
              <a:avLst/>
            </a:prstGeom>
            <a:grpFill/>
            <a:ln w="6350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1365885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endParaRPr>
            </a:p>
          </p:txBody>
        </p:sp>
        <p:sp>
          <p:nvSpPr>
            <p:cNvPr id="138" name="Freeform 608"/>
            <p:cNvSpPr/>
            <p:nvPr/>
          </p:nvSpPr>
          <p:spPr bwMode="auto">
            <a:xfrm>
              <a:off x="3081535" y="2864954"/>
              <a:ext cx="246038" cy="92698"/>
            </a:xfrm>
            <a:custGeom>
              <a:avLst/>
              <a:gdLst>
                <a:gd name="T0" fmla="*/ 2147483647 w 232"/>
                <a:gd name="T1" fmla="*/ 2147483647 h 88"/>
                <a:gd name="T2" fmla="*/ 2147483647 w 232"/>
                <a:gd name="T3" fmla="*/ 2147483647 h 88"/>
                <a:gd name="T4" fmla="*/ 2147483647 w 232"/>
                <a:gd name="T5" fmla="*/ 2147483647 h 88"/>
                <a:gd name="T6" fmla="*/ 2147483647 w 232"/>
                <a:gd name="T7" fmla="*/ 2147483647 h 88"/>
                <a:gd name="T8" fmla="*/ 2147483647 w 232"/>
                <a:gd name="T9" fmla="*/ 2147483647 h 88"/>
                <a:gd name="T10" fmla="*/ 2147483647 w 232"/>
                <a:gd name="T11" fmla="*/ 2147483647 h 88"/>
                <a:gd name="T12" fmla="*/ 2147483647 w 232"/>
                <a:gd name="T13" fmla="*/ 2147483647 h 88"/>
                <a:gd name="T14" fmla="*/ 2147483647 w 232"/>
                <a:gd name="T15" fmla="*/ 2147483647 h 88"/>
                <a:gd name="T16" fmla="*/ 2147483647 w 232"/>
                <a:gd name="T17" fmla="*/ 2147483647 h 88"/>
                <a:gd name="T18" fmla="*/ 2147483647 w 232"/>
                <a:gd name="T19" fmla="*/ 0 h 88"/>
                <a:gd name="T20" fmla="*/ 2147483647 w 232"/>
                <a:gd name="T21" fmla="*/ 0 h 88"/>
                <a:gd name="T22" fmla="*/ 2147483647 w 232"/>
                <a:gd name="T23" fmla="*/ 0 h 88"/>
                <a:gd name="T24" fmla="*/ 2147483647 w 232"/>
                <a:gd name="T25" fmla="*/ 2147483647 h 88"/>
                <a:gd name="T26" fmla="*/ 2147483647 w 232"/>
                <a:gd name="T27" fmla="*/ 2147483647 h 88"/>
                <a:gd name="T28" fmla="*/ 2147483647 w 232"/>
                <a:gd name="T29" fmla="*/ 2147483647 h 88"/>
                <a:gd name="T30" fmla="*/ 2147483647 w 232"/>
                <a:gd name="T31" fmla="*/ 0 h 88"/>
                <a:gd name="T32" fmla="*/ 2147483647 w 232"/>
                <a:gd name="T33" fmla="*/ 0 h 88"/>
                <a:gd name="T34" fmla="*/ 2147483647 w 232"/>
                <a:gd name="T35" fmla="*/ 0 h 88"/>
                <a:gd name="T36" fmla="*/ 2147483647 w 232"/>
                <a:gd name="T37" fmla="*/ 0 h 88"/>
                <a:gd name="T38" fmla="*/ 2147483647 w 232"/>
                <a:gd name="T39" fmla="*/ 0 h 88"/>
                <a:gd name="T40" fmla="*/ 2147483647 w 232"/>
                <a:gd name="T41" fmla="*/ 2147483647 h 88"/>
                <a:gd name="T42" fmla="*/ 2147483647 w 232"/>
                <a:gd name="T43" fmla="*/ 2147483647 h 88"/>
                <a:gd name="T44" fmla="*/ 2147483647 w 232"/>
                <a:gd name="T45" fmla="*/ 2147483647 h 88"/>
                <a:gd name="T46" fmla="*/ 2147483647 w 232"/>
                <a:gd name="T47" fmla="*/ 2147483647 h 88"/>
                <a:gd name="T48" fmla="*/ 2147483647 w 232"/>
                <a:gd name="T49" fmla="*/ 2147483647 h 88"/>
                <a:gd name="T50" fmla="*/ 0 w 232"/>
                <a:gd name="T51" fmla="*/ 2147483647 h 88"/>
                <a:gd name="T52" fmla="*/ 2147483647 w 232"/>
                <a:gd name="T53" fmla="*/ 2147483647 h 88"/>
                <a:gd name="T54" fmla="*/ 2147483647 w 232"/>
                <a:gd name="T55" fmla="*/ 2147483647 h 88"/>
                <a:gd name="T56" fmla="*/ 2147483647 w 232"/>
                <a:gd name="T57" fmla="*/ 2147483647 h 88"/>
                <a:gd name="T58" fmla="*/ 2147483647 w 232"/>
                <a:gd name="T59" fmla="*/ 2147483647 h 88"/>
                <a:gd name="T60" fmla="*/ 2147483647 w 232"/>
                <a:gd name="T61" fmla="*/ 2147483647 h 88"/>
                <a:gd name="T62" fmla="*/ 2147483647 w 232"/>
                <a:gd name="T63" fmla="*/ 2147483647 h 88"/>
                <a:gd name="T64" fmla="*/ 2147483647 w 232"/>
                <a:gd name="T65" fmla="*/ 2147483647 h 88"/>
                <a:gd name="T66" fmla="*/ 2147483647 w 232"/>
                <a:gd name="T67" fmla="*/ 2147483647 h 88"/>
                <a:gd name="T68" fmla="*/ 2147483647 w 232"/>
                <a:gd name="T69" fmla="*/ 2147483647 h 8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32"/>
                <a:gd name="T106" fmla="*/ 0 h 88"/>
                <a:gd name="T107" fmla="*/ 232 w 232"/>
                <a:gd name="T108" fmla="*/ 88 h 88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32" h="88">
                  <a:moveTo>
                    <a:pt x="136" y="80"/>
                  </a:moveTo>
                  <a:lnTo>
                    <a:pt x="144" y="80"/>
                  </a:lnTo>
                  <a:lnTo>
                    <a:pt x="184" y="80"/>
                  </a:lnTo>
                  <a:lnTo>
                    <a:pt x="208" y="72"/>
                  </a:lnTo>
                  <a:lnTo>
                    <a:pt x="224" y="72"/>
                  </a:lnTo>
                  <a:lnTo>
                    <a:pt x="232" y="72"/>
                  </a:lnTo>
                  <a:lnTo>
                    <a:pt x="232" y="64"/>
                  </a:lnTo>
                  <a:lnTo>
                    <a:pt x="232" y="32"/>
                  </a:lnTo>
                  <a:lnTo>
                    <a:pt x="216" y="8"/>
                  </a:lnTo>
                  <a:lnTo>
                    <a:pt x="208" y="0"/>
                  </a:lnTo>
                  <a:lnTo>
                    <a:pt x="200" y="0"/>
                  </a:lnTo>
                  <a:lnTo>
                    <a:pt x="192" y="0"/>
                  </a:lnTo>
                  <a:lnTo>
                    <a:pt x="176" y="8"/>
                  </a:lnTo>
                  <a:lnTo>
                    <a:pt x="160" y="8"/>
                  </a:lnTo>
                  <a:lnTo>
                    <a:pt x="152" y="8"/>
                  </a:lnTo>
                  <a:lnTo>
                    <a:pt x="136" y="0"/>
                  </a:lnTo>
                  <a:lnTo>
                    <a:pt x="128" y="0"/>
                  </a:lnTo>
                  <a:lnTo>
                    <a:pt x="96" y="0"/>
                  </a:lnTo>
                  <a:lnTo>
                    <a:pt x="88" y="0"/>
                  </a:lnTo>
                  <a:lnTo>
                    <a:pt x="72" y="0"/>
                  </a:lnTo>
                  <a:lnTo>
                    <a:pt x="64" y="8"/>
                  </a:lnTo>
                  <a:lnTo>
                    <a:pt x="48" y="16"/>
                  </a:lnTo>
                  <a:lnTo>
                    <a:pt x="40" y="8"/>
                  </a:lnTo>
                  <a:lnTo>
                    <a:pt x="32" y="24"/>
                  </a:lnTo>
                  <a:lnTo>
                    <a:pt x="16" y="24"/>
                  </a:lnTo>
                  <a:lnTo>
                    <a:pt x="0" y="32"/>
                  </a:lnTo>
                  <a:lnTo>
                    <a:pt x="8" y="48"/>
                  </a:lnTo>
                  <a:lnTo>
                    <a:pt x="16" y="64"/>
                  </a:lnTo>
                  <a:lnTo>
                    <a:pt x="24" y="80"/>
                  </a:lnTo>
                  <a:lnTo>
                    <a:pt x="56" y="80"/>
                  </a:lnTo>
                  <a:lnTo>
                    <a:pt x="64" y="80"/>
                  </a:lnTo>
                  <a:lnTo>
                    <a:pt x="88" y="88"/>
                  </a:lnTo>
                  <a:lnTo>
                    <a:pt x="104" y="80"/>
                  </a:lnTo>
                  <a:lnTo>
                    <a:pt x="120" y="88"/>
                  </a:lnTo>
                  <a:lnTo>
                    <a:pt x="136" y="80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139" name="Freeform 609"/>
            <p:cNvSpPr/>
            <p:nvPr/>
          </p:nvSpPr>
          <p:spPr bwMode="auto">
            <a:xfrm>
              <a:off x="3200221" y="2941191"/>
              <a:ext cx="93564" cy="84900"/>
            </a:xfrm>
            <a:custGeom>
              <a:avLst/>
              <a:gdLst>
                <a:gd name="T0" fmla="*/ 2147483647 w 88"/>
                <a:gd name="T1" fmla="*/ 2147483647 h 80"/>
                <a:gd name="T2" fmla="*/ 2147483647 w 88"/>
                <a:gd name="T3" fmla="*/ 2147483647 h 80"/>
                <a:gd name="T4" fmla="*/ 2147483647 w 88"/>
                <a:gd name="T5" fmla="*/ 2147483647 h 80"/>
                <a:gd name="T6" fmla="*/ 2147483647 w 88"/>
                <a:gd name="T7" fmla="*/ 2147483647 h 80"/>
                <a:gd name="T8" fmla="*/ 2147483647 w 88"/>
                <a:gd name="T9" fmla="*/ 2147483647 h 80"/>
                <a:gd name="T10" fmla="*/ 2147483647 w 88"/>
                <a:gd name="T11" fmla="*/ 2147483647 h 80"/>
                <a:gd name="T12" fmla="*/ 2147483647 w 88"/>
                <a:gd name="T13" fmla="*/ 0 h 80"/>
                <a:gd name="T14" fmla="*/ 2147483647 w 88"/>
                <a:gd name="T15" fmla="*/ 2147483647 h 80"/>
                <a:gd name="T16" fmla="*/ 2147483647 w 88"/>
                <a:gd name="T17" fmla="*/ 2147483647 h 80"/>
                <a:gd name="T18" fmla="*/ 2147483647 w 88"/>
                <a:gd name="T19" fmla="*/ 2147483647 h 80"/>
                <a:gd name="T20" fmla="*/ 2147483647 w 88"/>
                <a:gd name="T21" fmla="*/ 2147483647 h 80"/>
                <a:gd name="T22" fmla="*/ 2147483647 w 88"/>
                <a:gd name="T23" fmla="*/ 2147483647 h 80"/>
                <a:gd name="T24" fmla="*/ 0 w 88"/>
                <a:gd name="T25" fmla="*/ 2147483647 h 80"/>
                <a:gd name="T26" fmla="*/ 2147483647 w 88"/>
                <a:gd name="T27" fmla="*/ 2147483647 h 80"/>
                <a:gd name="T28" fmla="*/ 2147483647 w 88"/>
                <a:gd name="T29" fmla="*/ 2147483647 h 8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88"/>
                <a:gd name="T46" fmla="*/ 0 h 80"/>
                <a:gd name="T47" fmla="*/ 88 w 88"/>
                <a:gd name="T48" fmla="*/ 80 h 8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88" h="80">
                  <a:moveTo>
                    <a:pt x="16" y="80"/>
                  </a:moveTo>
                  <a:lnTo>
                    <a:pt x="40" y="64"/>
                  </a:lnTo>
                  <a:lnTo>
                    <a:pt x="48" y="64"/>
                  </a:lnTo>
                  <a:lnTo>
                    <a:pt x="72" y="48"/>
                  </a:lnTo>
                  <a:lnTo>
                    <a:pt x="80" y="16"/>
                  </a:lnTo>
                  <a:lnTo>
                    <a:pt x="88" y="8"/>
                  </a:lnTo>
                  <a:lnTo>
                    <a:pt x="88" y="0"/>
                  </a:lnTo>
                  <a:lnTo>
                    <a:pt x="72" y="8"/>
                  </a:lnTo>
                  <a:lnTo>
                    <a:pt x="32" y="8"/>
                  </a:lnTo>
                  <a:lnTo>
                    <a:pt x="24" y="8"/>
                  </a:lnTo>
                  <a:lnTo>
                    <a:pt x="8" y="16"/>
                  </a:lnTo>
                  <a:lnTo>
                    <a:pt x="16" y="32"/>
                  </a:lnTo>
                  <a:lnTo>
                    <a:pt x="0" y="72"/>
                  </a:lnTo>
                  <a:lnTo>
                    <a:pt x="8" y="72"/>
                  </a:lnTo>
                  <a:lnTo>
                    <a:pt x="16" y="80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140" name="Freeform 610"/>
            <p:cNvSpPr/>
            <p:nvPr/>
          </p:nvSpPr>
          <p:spPr bwMode="auto">
            <a:xfrm>
              <a:off x="3183761" y="3008765"/>
              <a:ext cx="67574" cy="59777"/>
            </a:xfrm>
            <a:custGeom>
              <a:avLst/>
              <a:gdLst>
                <a:gd name="T0" fmla="*/ 2147483647 w 64"/>
                <a:gd name="T1" fmla="*/ 2147483647 h 56"/>
                <a:gd name="T2" fmla="*/ 2147483647 w 64"/>
                <a:gd name="T3" fmla="*/ 0 h 56"/>
                <a:gd name="T4" fmla="*/ 2147483647 w 64"/>
                <a:gd name="T5" fmla="*/ 0 h 56"/>
                <a:gd name="T6" fmla="*/ 2147483647 w 64"/>
                <a:gd name="T7" fmla="*/ 2147483647 h 56"/>
                <a:gd name="T8" fmla="*/ 2147483647 w 64"/>
                <a:gd name="T9" fmla="*/ 2147483647 h 56"/>
                <a:gd name="T10" fmla="*/ 2147483647 w 64"/>
                <a:gd name="T11" fmla="*/ 2147483647 h 56"/>
                <a:gd name="T12" fmla="*/ 2147483647 w 64"/>
                <a:gd name="T13" fmla="*/ 2147483647 h 56"/>
                <a:gd name="T14" fmla="*/ 0 w 64"/>
                <a:gd name="T15" fmla="*/ 2147483647 h 56"/>
                <a:gd name="T16" fmla="*/ 2147483647 w 64"/>
                <a:gd name="T17" fmla="*/ 2147483647 h 56"/>
                <a:gd name="T18" fmla="*/ 2147483647 w 64"/>
                <a:gd name="T19" fmla="*/ 2147483647 h 56"/>
                <a:gd name="T20" fmla="*/ 2147483647 w 64"/>
                <a:gd name="T21" fmla="*/ 2147483647 h 56"/>
                <a:gd name="T22" fmla="*/ 2147483647 w 64"/>
                <a:gd name="T23" fmla="*/ 2147483647 h 56"/>
                <a:gd name="T24" fmla="*/ 2147483647 w 64"/>
                <a:gd name="T25" fmla="*/ 2147483647 h 56"/>
                <a:gd name="T26" fmla="*/ 2147483647 w 64"/>
                <a:gd name="T27" fmla="*/ 2147483647 h 56"/>
                <a:gd name="T28" fmla="*/ 2147483647 w 64"/>
                <a:gd name="T29" fmla="*/ 2147483647 h 56"/>
                <a:gd name="T30" fmla="*/ 2147483647 w 64"/>
                <a:gd name="T31" fmla="*/ 2147483647 h 5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64"/>
                <a:gd name="T49" fmla="*/ 0 h 56"/>
                <a:gd name="T50" fmla="*/ 64 w 64"/>
                <a:gd name="T51" fmla="*/ 56 h 5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64" h="56">
                  <a:moveTo>
                    <a:pt x="64" y="16"/>
                  </a:moveTo>
                  <a:lnTo>
                    <a:pt x="64" y="0"/>
                  </a:lnTo>
                  <a:lnTo>
                    <a:pt x="56" y="0"/>
                  </a:lnTo>
                  <a:lnTo>
                    <a:pt x="32" y="16"/>
                  </a:lnTo>
                  <a:lnTo>
                    <a:pt x="24" y="8"/>
                  </a:lnTo>
                  <a:lnTo>
                    <a:pt x="16" y="8"/>
                  </a:lnTo>
                  <a:lnTo>
                    <a:pt x="8" y="8"/>
                  </a:lnTo>
                  <a:lnTo>
                    <a:pt x="0" y="24"/>
                  </a:lnTo>
                  <a:lnTo>
                    <a:pt x="16" y="56"/>
                  </a:lnTo>
                  <a:lnTo>
                    <a:pt x="24" y="56"/>
                  </a:lnTo>
                  <a:lnTo>
                    <a:pt x="32" y="48"/>
                  </a:lnTo>
                  <a:lnTo>
                    <a:pt x="48" y="48"/>
                  </a:lnTo>
                  <a:lnTo>
                    <a:pt x="48" y="40"/>
                  </a:lnTo>
                  <a:lnTo>
                    <a:pt x="40" y="24"/>
                  </a:lnTo>
                  <a:lnTo>
                    <a:pt x="56" y="16"/>
                  </a:lnTo>
                  <a:lnTo>
                    <a:pt x="64" y="16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141" name="Freeform 611"/>
            <p:cNvSpPr/>
            <p:nvPr/>
          </p:nvSpPr>
          <p:spPr bwMode="auto">
            <a:xfrm>
              <a:off x="3200221" y="2941191"/>
              <a:ext cx="93564" cy="84900"/>
            </a:xfrm>
            <a:custGeom>
              <a:avLst/>
              <a:gdLst>
                <a:gd name="T0" fmla="*/ 2147483647 w 88"/>
                <a:gd name="T1" fmla="*/ 2147483647 h 80"/>
                <a:gd name="T2" fmla="*/ 2147483647 w 88"/>
                <a:gd name="T3" fmla="*/ 2147483647 h 80"/>
                <a:gd name="T4" fmla="*/ 2147483647 w 88"/>
                <a:gd name="T5" fmla="*/ 2147483647 h 80"/>
                <a:gd name="T6" fmla="*/ 2147483647 w 88"/>
                <a:gd name="T7" fmla="*/ 2147483647 h 80"/>
                <a:gd name="T8" fmla="*/ 2147483647 w 88"/>
                <a:gd name="T9" fmla="*/ 2147483647 h 80"/>
                <a:gd name="T10" fmla="*/ 2147483647 w 88"/>
                <a:gd name="T11" fmla="*/ 2147483647 h 80"/>
                <a:gd name="T12" fmla="*/ 2147483647 w 88"/>
                <a:gd name="T13" fmla="*/ 0 h 80"/>
                <a:gd name="T14" fmla="*/ 2147483647 w 88"/>
                <a:gd name="T15" fmla="*/ 2147483647 h 80"/>
                <a:gd name="T16" fmla="*/ 2147483647 w 88"/>
                <a:gd name="T17" fmla="*/ 2147483647 h 80"/>
                <a:gd name="T18" fmla="*/ 2147483647 w 88"/>
                <a:gd name="T19" fmla="*/ 2147483647 h 80"/>
                <a:gd name="T20" fmla="*/ 2147483647 w 88"/>
                <a:gd name="T21" fmla="*/ 2147483647 h 80"/>
                <a:gd name="T22" fmla="*/ 2147483647 w 88"/>
                <a:gd name="T23" fmla="*/ 2147483647 h 80"/>
                <a:gd name="T24" fmla="*/ 2147483647 w 88"/>
                <a:gd name="T25" fmla="*/ 2147483647 h 80"/>
                <a:gd name="T26" fmla="*/ 0 w 88"/>
                <a:gd name="T27" fmla="*/ 2147483647 h 80"/>
                <a:gd name="T28" fmla="*/ 2147483647 w 88"/>
                <a:gd name="T29" fmla="*/ 2147483647 h 80"/>
                <a:gd name="T30" fmla="*/ 2147483647 w 88"/>
                <a:gd name="T31" fmla="*/ 2147483647 h 8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88"/>
                <a:gd name="T49" fmla="*/ 0 h 80"/>
                <a:gd name="T50" fmla="*/ 88 w 88"/>
                <a:gd name="T51" fmla="*/ 80 h 80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88" h="80">
                  <a:moveTo>
                    <a:pt x="16" y="80"/>
                  </a:moveTo>
                  <a:lnTo>
                    <a:pt x="40" y="64"/>
                  </a:lnTo>
                  <a:lnTo>
                    <a:pt x="48" y="64"/>
                  </a:lnTo>
                  <a:lnTo>
                    <a:pt x="72" y="48"/>
                  </a:lnTo>
                  <a:lnTo>
                    <a:pt x="80" y="16"/>
                  </a:lnTo>
                  <a:lnTo>
                    <a:pt x="88" y="8"/>
                  </a:lnTo>
                  <a:lnTo>
                    <a:pt x="88" y="0"/>
                  </a:lnTo>
                  <a:lnTo>
                    <a:pt x="72" y="8"/>
                  </a:lnTo>
                  <a:lnTo>
                    <a:pt x="32" y="8"/>
                  </a:lnTo>
                  <a:lnTo>
                    <a:pt x="24" y="8"/>
                  </a:lnTo>
                  <a:lnTo>
                    <a:pt x="8" y="16"/>
                  </a:lnTo>
                  <a:lnTo>
                    <a:pt x="16" y="32"/>
                  </a:lnTo>
                  <a:lnTo>
                    <a:pt x="0" y="72"/>
                  </a:lnTo>
                  <a:lnTo>
                    <a:pt x="8" y="72"/>
                  </a:lnTo>
                  <a:lnTo>
                    <a:pt x="16" y="80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142" name="Freeform 612"/>
            <p:cNvSpPr/>
            <p:nvPr/>
          </p:nvSpPr>
          <p:spPr bwMode="auto">
            <a:xfrm>
              <a:off x="3183761" y="3008765"/>
              <a:ext cx="67574" cy="59777"/>
            </a:xfrm>
            <a:custGeom>
              <a:avLst/>
              <a:gdLst>
                <a:gd name="T0" fmla="*/ 2147483647 w 64"/>
                <a:gd name="T1" fmla="*/ 2147483647 h 56"/>
                <a:gd name="T2" fmla="*/ 2147483647 w 64"/>
                <a:gd name="T3" fmla="*/ 0 h 56"/>
                <a:gd name="T4" fmla="*/ 2147483647 w 64"/>
                <a:gd name="T5" fmla="*/ 0 h 56"/>
                <a:gd name="T6" fmla="*/ 2147483647 w 64"/>
                <a:gd name="T7" fmla="*/ 2147483647 h 56"/>
                <a:gd name="T8" fmla="*/ 2147483647 w 64"/>
                <a:gd name="T9" fmla="*/ 2147483647 h 56"/>
                <a:gd name="T10" fmla="*/ 2147483647 w 64"/>
                <a:gd name="T11" fmla="*/ 2147483647 h 56"/>
                <a:gd name="T12" fmla="*/ 2147483647 w 64"/>
                <a:gd name="T13" fmla="*/ 2147483647 h 56"/>
                <a:gd name="T14" fmla="*/ 0 w 64"/>
                <a:gd name="T15" fmla="*/ 2147483647 h 56"/>
                <a:gd name="T16" fmla="*/ 2147483647 w 64"/>
                <a:gd name="T17" fmla="*/ 2147483647 h 56"/>
                <a:gd name="T18" fmla="*/ 2147483647 w 64"/>
                <a:gd name="T19" fmla="*/ 2147483647 h 56"/>
                <a:gd name="T20" fmla="*/ 2147483647 w 64"/>
                <a:gd name="T21" fmla="*/ 2147483647 h 56"/>
                <a:gd name="T22" fmla="*/ 2147483647 w 64"/>
                <a:gd name="T23" fmla="*/ 2147483647 h 56"/>
                <a:gd name="T24" fmla="*/ 2147483647 w 64"/>
                <a:gd name="T25" fmla="*/ 2147483647 h 56"/>
                <a:gd name="T26" fmla="*/ 2147483647 w 64"/>
                <a:gd name="T27" fmla="*/ 2147483647 h 56"/>
                <a:gd name="T28" fmla="*/ 2147483647 w 64"/>
                <a:gd name="T29" fmla="*/ 2147483647 h 56"/>
                <a:gd name="T30" fmla="*/ 2147483647 w 64"/>
                <a:gd name="T31" fmla="*/ 2147483647 h 56"/>
                <a:gd name="T32" fmla="*/ 2147483647 w 64"/>
                <a:gd name="T33" fmla="*/ 2147483647 h 56"/>
                <a:gd name="T34" fmla="*/ 2147483647 w 64"/>
                <a:gd name="T35" fmla="*/ 2147483647 h 56"/>
                <a:gd name="T36" fmla="*/ 2147483647 w 64"/>
                <a:gd name="T37" fmla="*/ 2147483647 h 56"/>
                <a:gd name="T38" fmla="*/ 2147483647 w 64"/>
                <a:gd name="T39" fmla="*/ 2147483647 h 56"/>
                <a:gd name="T40" fmla="*/ 2147483647 w 64"/>
                <a:gd name="T41" fmla="*/ 0 h 56"/>
                <a:gd name="T42" fmla="*/ 2147483647 w 64"/>
                <a:gd name="T43" fmla="*/ 0 h 56"/>
                <a:gd name="T44" fmla="*/ 2147483647 w 64"/>
                <a:gd name="T45" fmla="*/ 2147483647 h 56"/>
                <a:gd name="T46" fmla="*/ 2147483647 w 64"/>
                <a:gd name="T47" fmla="*/ 2147483647 h 56"/>
                <a:gd name="T48" fmla="*/ 2147483647 w 64"/>
                <a:gd name="T49" fmla="*/ 2147483647 h 56"/>
                <a:gd name="T50" fmla="*/ 2147483647 w 64"/>
                <a:gd name="T51" fmla="*/ 2147483647 h 56"/>
                <a:gd name="T52" fmla="*/ 0 w 64"/>
                <a:gd name="T53" fmla="*/ 2147483647 h 56"/>
                <a:gd name="T54" fmla="*/ 2147483647 w 64"/>
                <a:gd name="T55" fmla="*/ 2147483647 h 56"/>
                <a:gd name="T56" fmla="*/ 2147483647 w 64"/>
                <a:gd name="T57" fmla="*/ 2147483647 h 56"/>
                <a:gd name="T58" fmla="*/ 2147483647 w 64"/>
                <a:gd name="T59" fmla="*/ 2147483647 h 56"/>
                <a:gd name="T60" fmla="*/ 2147483647 w 64"/>
                <a:gd name="T61" fmla="*/ 2147483647 h 56"/>
                <a:gd name="T62" fmla="*/ 2147483647 w 64"/>
                <a:gd name="T63" fmla="*/ 2147483647 h 56"/>
                <a:gd name="T64" fmla="*/ 2147483647 w 64"/>
                <a:gd name="T65" fmla="*/ 2147483647 h 56"/>
                <a:gd name="T66" fmla="*/ 2147483647 w 64"/>
                <a:gd name="T67" fmla="*/ 2147483647 h 56"/>
                <a:gd name="T68" fmla="*/ 2147483647 w 64"/>
                <a:gd name="T69" fmla="*/ 2147483647 h 56"/>
                <a:gd name="T70" fmla="*/ 2147483647 w 64"/>
                <a:gd name="T71" fmla="*/ 2147483647 h 56"/>
                <a:gd name="T72" fmla="*/ 2147483647 w 64"/>
                <a:gd name="T73" fmla="*/ 2147483647 h 56"/>
                <a:gd name="T74" fmla="*/ 2147483647 w 64"/>
                <a:gd name="T75" fmla="*/ 2147483647 h 56"/>
                <a:gd name="T76" fmla="*/ 2147483647 w 64"/>
                <a:gd name="T77" fmla="*/ 2147483647 h 5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64"/>
                <a:gd name="T118" fmla="*/ 0 h 56"/>
                <a:gd name="T119" fmla="*/ 64 w 64"/>
                <a:gd name="T120" fmla="*/ 56 h 5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64" h="56">
                  <a:moveTo>
                    <a:pt x="64" y="16"/>
                  </a:moveTo>
                  <a:lnTo>
                    <a:pt x="64" y="0"/>
                  </a:lnTo>
                  <a:lnTo>
                    <a:pt x="56" y="0"/>
                  </a:lnTo>
                  <a:lnTo>
                    <a:pt x="32" y="16"/>
                  </a:lnTo>
                  <a:lnTo>
                    <a:pt x="24" y="8"/>
                  </a:lnTo>
                  <a:lnTo>
                    <a:pt x="16" y="8"/>
                  </a:lnTo>
                  <a:lnTo>
                    <a:pt x="8" y="8"/>
                  </a:lnTo>
                  <a:lnTo>
                    <a:pt x="0" y="24"/>
                  </a:lnTo>
                  <a:lnTo>
                    <a:pt x="16" y="56"/>
                  </a:lnTo>
                  <a:lnTo>
                    <a:pt x="24" y="56"/>
                  </a:lnTo>
                  <a:lnTo>
                    <a:pt x="32" y="48"/>
                  </a:lnTo>
                  <a:lnTo>
                    <a:pt x="48" y="48"/>
                  </a:lnTo>
                  <a:lnTo>
                    <a:pt x="48" y="40"/>
                  </a:lnTo>
                  <a:lnTo>
                    <a:pt x="40" y="24"/>
                  </a:lnTo>
                  <a:lnTo>
                    <a:pt x="56" y="16"/>
                  </a:lnTo>
                  <a:lnTo>
                    <a:pt x="64" y="16"/>
                  </a:lnTo>
                  <a:lnTo>
                    <a:pt x="64" y="0"/>
                  </a:lnTo>
                  <a:lnTo>
                    <a:pt x="56" y="0"/>
                  </a:lnTo>
                  <a:lnTo>
                    <a:pt x="32" y="16"/>
                  </a:lnTo>
                  <a:lnTo>
                    <a:pt x="24" y="8"/>
                  </a:lnTo>
                  <a:lnTo>
                    <a:pt x="16" y="8"/>
                  </a:lnTo>
                  <a:lnTo>
                    <a:pt x="8" y="8"/>
                  </a:lnTo>
                  <a:lnTo>
                    <a:pt x="0" y="24"/>
                  </a:lnTo>
                  <a:lnTo>
                    <a:pt x="16" y="56"/>
                  </a:lnTo>
                  <a:lnTo>
                    <a:pt x="24" y="56"/>
                  </a:lnTo>
                  <a:lnTo>
                    <a:pt x="32" y="48"/>
                  </a:lnTo>
                  <a:lnTo>
                    <a:pt x="48" y="48"/>
                  </a:lnTo>
                  <a:lnTo>
                    <a:pt x="48" y="40"/>
                  </a:lnTo>
                  <a:lnTo>
                    <a:pt x="40" y="24"/>
                  </a:lnTo>
                  <a:lnTo>
                    <a:pt x="56" y="16"/>
                  </a:lnTo>
                  <a:lnTo>
                    <a:pt x="64" y="16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143" name="Freeform 613"/>
            <p:cNvSpPr/>
            <p:nvPr/>
          </p:nvSpPr>
          <p:spPr bwMode="auto">
            <a:xfrm>
              <a:off x="3421136" y="3127452"/>
              <a:ext cx="67574" cy="42450"/>
            </a:xfrm>
            <a:custGeom>
              <a:avLst/>
              <a:gdLst>
                <a:gd name="T0" fmla="*/ 2147483647 w 64"/>
                <a:gd name="T1" fmla="*/ 2147483647 h 40"/>
                <a:gd name="T2" fmla="*/ 2147483647 w 64"/>
                <a:gd name="T3" fmla="*/ 2147483647 h 40"/>
                <a:gd name="T4" fmla="*/ 2147483647 w 64"/>
                <a:gd name="T5" fmla="*/ 2147483647 h 40"/>
                <a:gd name="T6" fmla="*/ 2147483647 w 64"/>
                <a:gd name="T7" fmla="*/ 2147483647 h 40"/>
                <a:gd name="T8" fmla="*/ 2147483647 w 64"/>
                <a:gd name="T9" fmla="*/ 0 h 40"/>
                <a:gd name="T10" fmla="*/ 2147483647 w 64"/>
                <a:gd name="T11" fmla="*/ 2147483647 h 40"/>
                <a:gd name="T12" fmla="*/ 2147483647 w 64"/>
                <a:gd name="T13" fmla="*/ 0 h 40"/>
                <a:gd name="T14" fmla="*/ 0 w 64"/>
                <a:gd name="T15" fmla="*/ 2147483647 h 40"/>
                <a:gd name="T16" fmla="*/ 2147483647 w 64"/>
                <a:gd name="T17" fmla="*/ 2147483647 h 4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4"/>
                <a:gd name="T28" fmla="*/ 0 h 40"/>
                <a:gd name="T29" fmla="*/ 64 w 64"/>
                <a:gd name="T30" fmla="*/ 40 h 4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" h="40">
                  <a:moveTo>
                    <a:pt x="16" y="32"/>
                  </a:moveTo>
                  <a:lnTo>
                    <a:pt x="48" y="40"/>
                  </a:lnTo>
                  <a:lnTo>
                    <a:pt x="56" y="16"/>
                  </a:lnTo>
                  <a:lnTo>
                    <a:pt x="64" y="16"/>
                  </a:lnTo>
                  <a:lnTo>
                    <a:pt x="56" y="0"/>
                  </a:lnTo>
                  <a:lnTo>
                    <a:pt x="24" y="8"/>
                  </a:lnTo>
                  <a:lnTo>
                    <a:pt x="8" y="0"/>
                  </a:lnTo>
                  <a:lnTo>
                    <a:pt x="0" y="16"/>
                  </a:lnTo>
                  <a:lnTo>
                    <a:pt x="16" y="32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144" name="Freeform 614"/>
            <p:cNvSpPr/>
            <p:nvPr/>
          </p:nvSpPr>
          <p:spPr bwMode="auto">
            <a:xfrm>
              <a:off x="3429799" y="3144779"/>
              <a:ext cx="101360" cy="118687"/>
            </a:xfrm>
            <a:custGeom>
              <a:avLst/>
              <a:gdLst>
                <a:gd name="T0" fmla="*/ 2147483647 w 96"/>
                <a:gd name="T1" fmla="*/ 2147483647 h 112"/>
                <a:gd name="T2" fmla="*/ 2147483647 w 96"/>
                <a:gd name="T3" fmla="*/ 2147483647 h 112"/>
                <a:gd name="T4" fmla="*/ 2147483647 w 96"/>
                <a:gd name="T5" fmla="*/ 2147483647 h 112"/>
                <a:gd name="T6" fmla="*/ 0 w 96"/>
                <a:gd name="T7" fmla="*/ 2147483647 h 112"/>
                <a:gd name="T8" fmla="*/ 2147483647 w 96"/>
                <a:gd name="T9" fmla="*/ 2147483647 h 112"/>
                <a:gd name="T10" fmla="*/ 2147483647 w 96"/>
                <a:gd name="T11" fmla="*/ 2147483647 h 112"/>
                <a:gd name="T12" fmla="*/ 2147483647 w 96"/>
                <a:gd name="T13" fmla="*/ 2147483647 h 112"/>
                <a:gd name="T14" fmla="*/ 2147483647 w 96"/>
                <a:gd name="T15" fmla="*/ 2147483647 h 112"/>
                <a:gd name="T16" fmla="*/ 2147483647 w 96"/>
                <a:gd name="T17" fmla="*/ 2147483647 h 112"/>
                <a:gd name="T18" fmla="*/ 2147483647 w 96"/>
                <a:gd name="T19" fmla="*/ 2147483647 h 112"/>
                <a:gd name="T20" fmla="*/ 2147483647 w 96"/>
                <a:gd name="T21" fmla="*/ 0 h 112"/>
                <a:gd name="T22" fmla="*/ 2147483647 w 96"/>
                <a:gd name="T23" fmla="*/ 0 h 112"/>
                <a:gd name="T24" fmla="*/ 2147483647 w 96"/>
                <a:gd name="T25" fmla="*/ 0 h 112"/>
                <a:gd name="T26" fmla="*/ 2147483647 w 96"/>
                <a:gd name="T27" fmla="*/ 2147483647 h 112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96"/>
                <a:gd name="T43" fmla="*/ 0 h 112"/>
                <a:gd name="T44" fmla="*/ 96 w 96"/>
                <a:gd name="T45" fmla="*/ 112 h 112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96" h="112">
                  <a:moveTo>
                    <a:pt x="40" y="24"/>
                  </a:moveTo>
                  <a:lnTo>
                    <a:pt x="40" y="48"/>
                  </a:lnTo>
                  <a:lnTo>
                    <a:pt x="16" y="64"/>
                  </a:lnTo>
                  <a:lnTo>
                    <a:pt x="0" y="72"/>
                  </a:lnTo>
                  <a:lnTo>
                    <a:pt x="8" y="80"/>
                  </a:lnTo>
                  <a:lnTo>
                    <a:pt x="16" y="112"/>
                  </a:lnTo>
                  <a:lnTo>
                    <a:pt x="48" y="88"/>
                  </a:lnTo>
                  <a:lnTo>
                    <a:pt x="72" y="56"/>
                  </a:lnTo>
                  <a:lnTo>
                    <a:pt x="80" y="40"/>
                  </a:lnTo>
                  <a:lnTo>
                    <a:pt x="96" y="24"/>
                  </a:lnTo>
                  <a:lnTo>
                    <a:pt x="64" y="0"/>
                  </a:lnTo>
                  <a:lnTo>
                    <a:pt x="56" y="0"/>
                  </a:lnTo>
                  <a:lnTo>
                    <a:pt x="48" y="0"/>
                  </a:lnTo>
                  <a:lnTo>
                    <a:pt x="40" y="24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145" name="Freeform 615"/>
            <p:cNvSpPr/>
            <p:nvPr/>
          </p:nvSpPr>
          <p:spPr bwMode="auto">
            <a:xfrm>
              <a:off x="3302448" y="3221016"/>
              <a:ext cx="143811" cy="84900"/>
            </a:xfrm>
            <a:custGeom>
              <a:avLst/>
              <a:gdLst>
                <a:gd name="T0" fmla="*/ 2147483647 w 136"/>
                <a:gd name="T1" fmla="*/ 0 h 80"/>
                <a:gd name="T2" fmla="*/ 2147483647 w 136"/>
                <a:gd name="T3" fmla="*/ 2147483647 h 80"/>
                <a:gd name="T4" fmla="*/ 2147483647 w 136"/>
                <a:gd name="T5" fmla="*/ 2147483647 h 80"/>
                <a:gd name="T6" fmla="*/ 2147483647 w 136"/>
                <a:gd name="T7" fmla="*/ 2147483647 h 80"/>
                <a:gd name="T8" fmla="*/ 0 w 136"/>
                <a:gd name="T9" fmla="*/ 2147483647 h 80"/>
                <a:gd name="T10" fmla="*/ 2147483647 w 136"/>
                <a:gd name="T11" fmla="*/ 2147483647 h 80"/>
                <a:gd name="T12" fmla="*/ 2147483647 w 136"/>
                <a:gd name="T13" fmla="*/ 2147483647 h 80"/>
                <a:gd name="T14" fmla="*/ 2147483647 w 136"/>
                <a:gd name="T15" fmla="*/ 2147483647 h 80"/>
                <a:gd name="T16" fmla="*/ 2147483647 w 136"/>
                <a:gd name="T17" fmla="*/ 2147483647 h 80"/>
                <a:gd name="T18" fmla="*/ 2147483647 w 136"/>
                <a:gd name="T19" fmla="*/ 2147483647 h 80"/>
                <a:gd name="T20" fmla="*/ 2147483647 w 136"/>
                <a:gd name="T21" fmla="*/ 2147483647 h 80"/>
                <a:gd name="T22" fmla="*/ 2147483647 w 136"/>
                <a:gd name="T23" fmla="*/ 2147483647 h 80"/>
                <a:gd name="T24" fmla="*/ 2147483647 w 136"/>
                <a:gd name="T25" fmla="*/ 2147483647 h 80"/>
                <a:gd name="T26" fmla="*/ 2147483647 w 136"/>
                <a:gd name="T27" fmla="*/ 0 h 80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36"/>
                <a:gd name="T43" fmla="*/ 0 h 80"/>
                <a:gd name="T44" fmla="*/ 136 w 136"/>
                <a:gd name="T45" fmla="*/ 80 h 80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36" h="80">
                  <a:moveTo>
                    <a:pt x="120" y="0"/>
                  </a:moveTo>
                  <a:lnTo>
                    <a:pt x="72" y="16"/>
                  </a:lnTo>
                  <a:lnTo>
                    <a:pt x="56" y="24"/>
                  </a:lnTo>
                  <a:lnTo>
                    <a:pt x="16" y="24"/>
                  </a:lnTo>
                  <a:lnTo>
                    <a:pt x="0" y="32"/>
                  </a:lnTo>
                  <a:lnTo>
                    <a:pt x="8" y="48"/>
                  </a:lnTo>
                  <a:lnTo>
                    <a:pt x="24" y="80"/>
                  </a:lnTo>
                  <a:lnTo>
                    <a:pt x="48" y="72"/>
                  </a:lnTo>
                  <a:lnTo>
                    <a:pt x="64" y="72"/>
                  </a:lnTo>
                  <a:lnTo>
                    <a:pt x="80" y="56"/>
                  </a:lnTo>
                  <a:lnTo>
                    <a:pt x="104" y="48"/>
                  </a:lnTo>
                  <a:lnTo>
                    <a:pt x="136" y="40"/>
                  </a:lnTo>
                  <a:lnTo>
                    <a:pt x="128" y="8"/>
                  </a:lnTo>
                  <a:lnTo>
                    <a:pt x="120" y="0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146" name="Freeform 616"/>
            <p:cNvSpPr/>
            <p:nvPr/>
          </p:nvSpPr>
          <p:spPr bwMode="auto">
            <a:xfrm>
              <a:off x="3200221" y="3026091"/>
              <a:ext cx="272028" cy="228711"/>
            </a:xfrm>
            <a:custGeom>
              <a:avLst/>
              <a:gdLst>
                <a:gd name="T0" fmla="*/ 2147483647 w 256"/>
                <a:gd name="T1" fmla="*/ 2147483647 h 216"/>
                <a:gd name="T2" fmla="*/ 2147483647 w 256"/>
                <a:gd name="T3" fmla="*/ 2147483647 h 216"/>
                <a:gd name="T4" fmla="*/ 2147483647 w 256"/>
                <a:gd name="T5" fmla="*/ 2147483647 h 216"/>
                <a:gd name="T6" fmla="*/ 2147483647 w 256"/>
                <a:gd name="T7" fmla="*/ 2147483647 h 216"/>
                <a:gd name="T8" fmla="*/ 2147483647 w 256"/>
                <a:gd name="T9" fmla="*/ 2147483647 h 216"/>
                <a:gd name="T10" fmla="*/ 2147483647 w 256"/>
                <a:gd name="T11" fmla="*/ 2147483647 h 216"/>
                <a:gd name="T12" fmla="*/ 2147483647 w 256"/>
                <a:gd name="T13" fmla="*/ 2147483647 h 216"/>
                <a:gd name="T14" fmla="*/ 2147483647 w 256"/>
                <a:gd name="T15" fmla="*/ 2147483647 h 216"/>
                <a:gd name="T16" fmla="*/ 2147483647 w 256"/>
                <a:gd name="T17" fmla="*/ 2147483647 h 216"/>
                <a:gd name="T18" fmla="*/ 2147483647 w 256"/>
                <a:gd name="T19" fmla="*/ 2147483647 h 216"/>
                <a:gd name="T20" fmla="*/ 2147483647 w 256"/>
                <a:gd name="T21" fmla="*/ 2147483647 h 216"/>
                <a:gd name="T22" fmla="*/ 2147483647 w 256"/>
                <a:gd name="T23" fmla="*/ 2147483647 h 216"/>
                <a:gd name="T24" fmla="*/ 2147483647 w 256"/>
                <a:gd name="T25" fmla="*/ 0 h 216"/>
                <a:gd name="T26" fmla="*/ 2147483647 w 256"/>
                <a:gd name="T27" fmla="*/ 0 h 216"/>
                <a:gd name="T28" fmla="*/ 2147483647 w 256"/>
                <a:gd name="T29" fmla="*/ 0 h 216"/>
                <a:gd name="T30" fmla="*/ 2147483647 w 256"/>
                <a:gd name="T31" fmla="*/ 2147483647 h 216"/>
                <a:gd name="T32" fmla="*/ 2147483647 w 256"/>
                <a:gd name="T33" fmla="*/ 2147483647 h 216"/>
                <a:gd name="T34" fmla="*/ 2147483647 w 256"/>
                <a:gd name="T35" fmla="*/ 2147483647 h 216"/>
                <a:gd name="T36" fmla="*/ 2147483647 w 256"/>
                <a:gd name="T37" fmla="*/ 2147483647 h 216"/>
                <a:gd name="T38" fmla="*/ 2147483647 w 256"/>
                <a:gd name="T39" fmla="*/ 2147483647 h 216"/>
                <a:gd name="T40" fmla="*/ 0 w 256"/>
                <a:gd name="T41" fmla="*/ 2147483647 h 216"/>
                <a:gd name="T42" fmla="*/ 2147483647 w 256"/>
                <a:gd name="T43" fmla="*/ 2147483647 h 216"/>
                <a:gd name="T44" fmla="*/ 2147483647 w 256"/>
                <a:gd name="T45" fmla="*/ 2147483647 h 216"/>
                <a:gd name="T46" fmla="*/ 2147483647 w 256"/>
                <a:gd name="T47" fmla="*/ 2147483647 h 216"/>
                <a:gd name="T48" fmla="*/ 2147483647 w 256"/>
                <a:gd name="T49" fmla="*/ 2147483647 h 216"/>
                <a:gd name="T50" fmla="*/ 2147483647 w 256"/>
                <a:gd name="T51" fmla="*/ 2147483647 h 216"/>
                <a:gd name="T52" fmla="*/ 2147483647 w 256"/>
                <a:gd name="T53" fmla="*/ 2147483647 h 216"/>
                <a:gd name="T54" fmla="*/ 2147483647 w 256"/>
                <a:gd name="T55" fmla="*/ 2147483647 h 216"/>
                <a:gd name="T56" fmla="*/ 2147483647 w 256"/>
                <a:gd name="T57" fmla="*/ 2147483647 h 216"/>
                <a:gd name="T58" fmla="*/ 2147483647 w 256"/>
                <a:gd name="T59" fmla="*/ 2147483647 h 216"/>
                <a:gd name="T60" fmla="*/ 2147483647 w 256"/>
                <a:gd name="T61" fmla="*/ 2147483647 h 216"/>
                <a:gd name="T62" fmla="*/ 2147483647 w 256"/>
                <a:gd name="T63" fmla="*/ 2147483647 h 216"/>
                <a:gd name="T64" fmla="*/ 2147483647 w 256"/>
                <a:gd name="T65" fmla="*/ 2147483647 h 21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56"/>
                <a:gd name="T100" fmla="*/ 0 h 216"/>
                <a:gd name="T101" fmla="*/ 256 w 256"/>
                <a:gd name="T102" fmla="*/ 216 h 21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56" h="216">
                  <a:moveTo>
                    <a:pt x="256" y="136"/>
                  </a:moveTo>
                  <a:lnTo>
                    <a:pt x="224" y="128"/>
                  </a:lnTo>
                  <a:lnTo>
                    <a:pt x="208" y="112"/>
                  </a:lnTo>
                  <a:lnTo>
                    <a:pt x="216" y="96"/>
                  </a:lnTo>
                  <a:lnTo>
                    <a:pt x="208" y="96"/>
                  </a:lnTo>
                  <a:lnTo>
                    <a:pt x="192" y="88"/>
                  </a:lnTo>
                  <a:lnTo>
                    <a:pt x="184" y="64"/>
                  </a:lnTo>
                  <a:lnTo>
                    <a:pt x="168" y="48"/>
                  </a:lnTo>
                  <a:lnTo>
                    <a:pt x="160" y="48"/>
                  </a:lnTo>
                  <a:lnTo>
                    <a:pt x="144" y="40"/>
                  </a:lnTo>
                  <a:lnTo>
                    <a:pt x="112" y="32"/>
                  </a:lnTo>
                  <a:lnTo>
                    <a:pt x="104" y="24"/>
                  </a:lnTo>
                  <a:lnTo>
                    <a:pt x="64" y="0"/>
                  </a:lnTo>
                  <a:lnTo>
                    <a:pt x="48" y="0"/>
                  </a:lnTo>
                  <a:lnTo>
                    <a:pt x="40" y="0"/>
                  </a:lnTo>
                  <a:lnTo>
                    <a:pt x="24" y="8"/>
                  </a:lnTo>
                  <a:lnTo>
                    <a:pt x="32" y="24"/>
                  </a:lnTo>
                  <a:lnTo>
                    <a:pt x="32" y="32"/>
                  </a:lnTo>
                  <a:lnTo>
                    <a:pt x="16" y="32"/>
                  </a:lnTo>
                  <a:lnTo>
                    <a:pt x="8" y="40"/>
                  </a:lnTo>
                  <a:lnTo>
                    <a:pt x="0" y="40"/>
                  </a:lnTo>
                  <a:lnTo>
                    <a:pt x="8" y="56"/>
                  </a:lnTo>
                  <a:lnTo>
                    <a:pt x="40" y="112"/>
                  </a:lnTo>
                  <a:lnTo>
                    <a:pt x="56" y="128"/>
                  </a:lnTo>
                  <a:lnTo>
                    <a:pt x="64" y="152"/>
                  </a:lnTo>
                  <a:lnTo>
                    <a:pt x="72" y="184"/>
                  </a:lnTo>
                  <a:lnTo>
                    <a:pt x="96" y="208"/>
                  </a:lnTo>
                  <a:lnTo>
                    <a:pt x="96" y="216"/>
                  </a:lnTo>
                  <a:lnTo>
                    <a:pt x="112" y="208"/>
                  </a:lnTo>
                  <a:lnTo>
                    <a:pt x="152" y="208"/>
                  </a:lnTo>
                  <a:lnTo>
                    <a:pt x="168" y="200"/>
                  </a:lnTo>
                  <a:lnTo>
                    <a:pt x="216" y="184"/>
                  </a:lnTo>
                  <a:lnTo>
                    <a:pt x="256" y="136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147" name="Freeform 617"/>
            <p:cNvSpPr/>
            <p:nvPr/>
          </p:nvSpPr>
          <p:spPr bwMode="auto">
            <a:xfrm>
              <a:off x="3429799" y="3169902"/>
              <a:ext cx="42450" cy="51114"/>
            </a:xfrm>
            <a:custGeom>
              <a:avLst/>
              <a:gdLst>
                <a:gd name="T0" fmla="*/ 0 w 40"/>
                <a:gd name="T1" fmla="*/ 2147483647 h 48"/>
                <a:gd name="T2" fmla="*/ 2147483647 w 40"/>
                <a:gd name="T3" fmla="*/ 2147483647 h 48"/>
                <a:gd name="T4" fmla="*/ 2147483647 w 40"/>
                <a:gd name="T5" fmla="*/ 2147483647 h 48"/>
                <a:gd name="T6" fmla="*/ 2147483647 w 40"/>
                <a:gd name="T7" fmla="*/ 0 h 48"/>
                <a:gd name="T8" fmla="*/ 0 w 40"/>
                <a:gd name="T9" fmla="*/ 2147483647 h 4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0"/>
                <a:gd name="T16" fmla="*/ 0 h 48"/>
                <a:gd name="T17" fmla="*/ 40 w 40"/>
                <a:gd name="T18" fmla="*/ 48 h 4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0" h="48">
                  <a:moveTo>
                    <a:pt x="0" y="48"/>
                  </a:moveTo>
                  <a:lnTo>
                    <a:pt x="16" y="40"/>
                  </a:lnTo>
                  <a:lnTo>
                    <a:pt x="40" y="24"/>
                  </a:lnTo>
                  <a:lnTo>
                    <a:pt x="40" y="0"/>
                  </a:lnTo>
                  <a:lnTo>
                    <a:pt x="0" y="48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148" name="Freeform 618"/>
            <p:cNvSpPr/>
            <p:nvPr/>
          </p:nvSpPr>
          <p:spPr bwMode="auto">
            <a:xfrm>
              <a:off x="3251335" y="2941191"/>
              <a:ext cx="136013" cy="135147"/>
            </a:xfrm>
            <a:custGeom>
              <a:avLst/>
              <a:gdLst>
                <a:gd name="T0" fmla="*/ 2147483647 w 128"/>
                <a:gd name="T1" fmla="*/ 2147483647 h 128"/>
                <a:gd name="T2" fmla="*/ 2147483647 w 128"/>
                <a:gd name="T3" fmla="*/ 2147483647 h 128"/>
                <a:gd name="T4" fmla="*/ 2147483647 w 128"/>
                <a:gd name="T5" fmla="*/ 2147483647 h 128"/>
                <a:gd name="T6" fmla="*/ 2147483647 w 128"/>
                <a:gd name="T7" fmla="*/ 2147483647 h 128"/>
                <a:gd name="T8" fmla="*/ 2147483647 w 128"/>
                <a:gd name="T9" fmla="*/ 0 h 128"/>
                <a:gd name="T10" fmla="*/ 2147483647 w 128"/>
                <a:gd name="T11" fmla="*/ 0 h 128"/>
                <a:gd name="T12" fmla="*/ 2147483647 w 128"/>
                <a:gd name="T13" fmla="*/ 0 h 128"/>
                <a:gd name="T14" fmla="*/ 2147483647 w 128"/>
                <a:gd name="T15" fmla="*/ 0 h 128"/>
                <a:gd name="T16" fmla="*/ 2147483647 w 128"/>
                <a:gd name="T17" fmla="*/ 2147483647 h 128"/>
                <a:gd name="T18" fmla="*/ 2147483647 w 128"/>
                <a:gd name="T19" fmla="*/ 2147483647 h 128"/>
                <a:gd name="T20" fmla="*/ 2147483647 w 128"/>
                <a:gd name="T21" fmla="*/ 2147483647 h 128"/>
                <a:gd name="T22" fmla="*/ 0 w 128"/>
                <a:gd name="T23" fmla="*/ 2147483647 h 128"/>
                <a:gd name="T24" fmla="*/ 0 w 128"/>
                <a:gd name="T25" fmla="*/ 2147483647 h 128"/>
                <a:gd name="T26" fmla="*/ 2147483647 w 128"/>
                <a:gd name="T27" fmla="*/ 2147483647 h 128"/>
                <a:gd name="T28" fmla="*/ 2147483647 w 128"/>
                <a:gd name="T29" fmla="*/ 2147483647 h 128"/>
                <a:gd name="T30" fmla="*/ 2147483647 w 128"/>
                <a:gd name="T31" fmla="*/ 2147483647 h 128"/>
                <a:gd name="T32" fmla="*/ 2147483647 w 128"/>
                <a:gd name="T33" fmla="*/ 2147483647 h 128"/>
                <a:gd name="T34" fmla="*/ 2147483647 w 128"/>
                <a:gd name="T35" fmla="*/ 2147483647 h 128"/>
                <a:gd name="T36" fmla="*/ 2147483647 w 128"/>
                <a:gd name="T37" fmla="*/ 2147483647 h 128"/>
                <a:gd name="T38" fmla="*/ 2147483647 w 128"/>
                <a:gd name="T39" fmla="*/ 2147483647 h 128"/>
                <a:gd name="T40" fmla="*/ 2147483647 w 128"/>
                <a:gd name="T41" fmla="*/ 2147483647 h 128"/>
                <a:gd name="T42" fmla="*/ 2147483647 w 128"/>
                <a:gd name="T43" fmla="*/ 2147483647 h 128"/>
                <a:gd name="T44" fmla="*/ 2147483647 w 128"/>
                <a:gd name="T45" fmla="*/ 2147483647 h 12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28"/>
                <a:gd name="T70" fmla="*/ 0 h 128"/>
                <a:gd name="T71" fmla="*/ 128 w 128"/>
                <a:gd name="T72" fmla="*/ 128 h 12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28" h="128">
                  <a:moveTo>
                    <a:pt x="112" y="80"/>
                  </a:moveTo>
                  <a:lnTo>
                    <a:pt x="88" y="56"/>
                  </a:lnTo>
                  <a:lnTo>
                    <a:pt x="88" y="40"/>
                  </a:lnTo>
                  <a:lnTo>
                    <a:pt x="88" y="24"/>
                  </a:lnTo>
                  <a:lnTo>
                    <a:pt x="72" y="0"/>
                  </a:lnTo>
                  <a:lnTo>
                    <a:pt x="64" y="0"/>
                  </a:lnTo>
                  <a:lnTo>
                    <a:pt x="48" y="0"/>
                  </a:lnTo>
                  <a:lnTo>
                    <a:pt x="40" y="0"/>
                  </a:lnTo>
                  <a:lnTo>
                    <a:pt x="40" y="8"/>
                  </a:lnTo>
                  <a:lnTo>
                    <a:pt x="32" y="16"/>
                  </a:lnTo>
                  <a:lnTo>
                    <a:pt x="24" y="48"/>
                  </a:lnTo>
                  <a:lnTo>
                    <a:pt x="0" y="64"/>
                  </a:lnTo>
                  <a:lnTo>
                    <a:pt x="0" y="80"/>
                  </a:lnTo>
                  <a:lnTo>
                    <a:pt x="16" y="80"/>
                  </a:lnTo>
                  <a:lnTo>
                    <a:pt x="56" y="104"/>
                  </a:lnTo>
                  <a:lnTo>
                    <a:pt x="64" y="112"/>
                  </a:lnTo>
                  <a:lnTo>
                    <a:pt x="96" y="120"/>
                  </a:lnTo>
                  <a:lnTo>
                    <a:pt x="112" y="128"/>
                  </a:lnTo>
                  <a:lnTo>
                    <a:pt x="120" y="128"/>
                  </a:lnTo>
                  <a:lnTo>
                    <a:pt x="120" y="120"/>
                  </a:lnTo>
                  <a:lnTo>
                    <a:pt x="128" y="112"/>
                  </a:lnTo>
                  <a:lnTo>
                    <a:pt x="120" y="96"/>
                  </a:lnTo>
                  <a:lnTo>
                    <a:pt x="112" y="80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149" name="Freeform 619"/>
            <p:cNvSpPr/>
            <p:nvPr/>
          </p:nvSpPr>
          <p:spPr bwMode="auto">
            <a:xfrm>
              <a:off x="3421136" y="3127452"/>
              <a:ext cx="67574" cy="42450"/>
            </a:xfrm>
            <a:custGeom>
              <a:avLst/>
              <a:gdLst>
                <a:gd name="T0" fmla="*/ 2147483647 w 64"/>
                <a:gd name="T1" fmla="*/ 2147483647 h 40"/>
                <a:gd name="T2" fmla="*/ 2147483647 w 64"/>
                <a:gd name="T3" fmla="*/ 2147483647 h 40"/>
                <a:gd name="T4" fmla="*/ 2147483647 w 64"/>
                <a:gd name="T5" fmla="*/ 2147483647 h 40"/>
                <a:gd name="T6" fmla="*/ 2147483647 w 64"/>
                <a:gd name="T7" fmla="*/ 2147483647 h 40"/>
                <a:gd name="T8" fmla="*/ 2147483647 w 64"/>
                <a:gd name="T9" fmla="*/ 0 h 40"/>
                <a:gd name="T10" fmla="*/ 2147483647 w 64"/>
                <a:gd name="T11" fmla="*/ 2147483647 h 40"/>
                <a:gd name="T12" fmla="*/ 2147483647 w 64"/>
                <a:gd name="T13" fmla="*/ 0 h 40"/>
                <a:gd name="T14" fmla="*/ 0 w 64"/>
                <a:gd name="T15" fmla="*/ 2147483647 h 40"/>
                <a:gd name="T16" fmla="*/ 2147483647 w 64"/>
                <a:gd name="T17" fmla="*/ 2147483647 h 4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4"/>
                <a:gd name="T28" fmla="*/ 0 h 40"/>
                <a:gd name="T29" fmla="*/ 64 w 64"/>
                <a:gd name="T30" fmla="*/ 40 h 4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" h="40">
                  <a:moveTo>
                    <a:pt x="16" y="32"/>
                  </a:moveTo>
                  <a:lnTo>
                    <a:pt x="48" y="40"/>
                  </a:lnTo>
                  <a:lnTo>
                    <a:pt x="56" y="16"/>
                  </a:lnTo>
                  <a:lnTo>
                    <a:pt x="64" y="16"/>
                  </a:lnTo>
                  <a:lnTo>
                    <a:pt x="56" y="0"/>
                  </a:lnTo>
                  <a:lnTo>
                    <a:pt x="24" y="8"/>
                  </a:lnTo>
                  <a:lnTo>
                    <a:pt x="8" y="0"/>
                  </a:lnTo>
                  <a:lnTo>
                    <a:pt x="0" y="16"/>
                  </a:lnTo>
                  <a:lnTo>
                    <a:pt x="16" y="32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150" name="Freeform 620"/>
            <p:cNvSpPr/>
            <p:nvPr/>
          </p:nvSpPr>
          <p:spPr bwMode="auto">
            <a:xfrm>
              <a:off x="3251335" y="2941191"/>
              <a:ext cx="136013" cy="135147"/>
            </a:xfrm>
            <a:custGeom>
              <a:avLst/>
              <a:gdLst>
                <a:gd name="T0" fmla="*/ 2147483647 w 128"/>
                <a:gd name="T1" fmla="*/ 2147483647 h 128"/>
                <a:gd name="T2" fmla="*/ 2147483647 w 128"/>
                <a:gd name="T3" fmla="*/ 2147483647 h 128"/>
                <a:gd name="T4" fmla="*/ 2147483647 w 128"/>
                <a:gd name="T5" fmla="*/ 2147483647 h 128"/>
                <a:gd name="T6" fmla="*/ 2147483647 w 128"/>
                <a:gd name="T7" fmla="*/ 2147483647 h 128"/>
                <a:gd name="T8" fmla="*/ 2147483647 w 128"/>
                <a:gd name="T9" fmla="*/ 0 h 128"/>
                <a:gd name="T10" fmla="*/ 2147483647 w 128"/>
                <a:gd name="T11" fmla="*/ 0 h 128"/>
                <a:gd name="T12" fmla="*/ 2147483647 w 128"/>
                <a:gd name="T13" fmla="*/ 0 h 128"/>
                <a:gd name="T14" fmla="*/ 2147483647 w 128"/>
                <a:gd name="T15" fmla="*/ 0 h 128"/>
                <a:gd name="T16" fmla="*/ 2147483647 w 128"/>
                <a:gd name="T17" fmla="*/ 2147483647 h 128"/>
                <a:gd name="T18" fmla="*/ 2147483647 w 128"/>
                <a:gd name="T19" fmla="*/ 2147483647 h 128"/>
                <a:gd name="T20" fmla="*/ 2147483647 w 128"/>
                <a:gd name="T21" fmla="*/ 2147483647 h 128"/>
                <a:gd name="T22" fmla="*/ 0 w 128"/>
                <a:gd name="T23" fmla="*/ 2147483647 h 128"/>
                <a:gd name="T24" fmla="*/ 0 w 128"/>
                <a:gd name="T25" fmla="*/ 2147483647 h 128"/>
                <a:gd name="T26" fmla="*/ 2147483647 w 128"/>
                <a:gd name="T27" fmla="*/ 2147483647 h 128"/>
                <a:gd name="T28" fmla="*/ 2147483647 w 128"/>
                <a:gd name="T29" fmla="*/ 2147483647 h 128"/>
                <a:gd name="T30" fmla="*/ 2147483647 w 128"/>
                <a:gd name="T31" fmla="*/ 2147483647 h 128"/>
                <a:gd name="T32" fmla="*/ 2147483647 w 128"/>
                <a:gd name="T33" fmla="*/ 2147483647 h 128"/>
                <a:gd name="T34" fmla="*/ 2147483647 w 128"/>
                <a:gd name="T35" fmla="*/ 2147483647 h 128"/>
                <a:gd name="T36" fmla="*/ 2147483647 w 128"/>
                <a:gd name="T37" fmla="*/ 2147483647 h 128"/>
                <a:gd name="T38" fmla="*/ 2147483647 w 128"/>
                <a:gd name="T39" fmla="*/ 2147483647 h 128"/>
                <a:gd name="T40" fmla="*/ 2147483647 w 128"/>
                <a:gd name="T41" fmla="*/ 2147483647 h 128"/>
                <a:gd name="T42" fmla="*/ 2147483647 w 128"/>
                <a:gd name="T43" fmla="*/ 2147483647 h 128"/>
                <a:gd name="T44" fmla="*/ 2147483647 w 128"/>
                <a:gd name="T45" fmla="*/ 2147483647 h 12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28"/>
                <a:gd name="T70" fmla="*/ 0 h 128"/>
                <a:gd name="T71" fmla="*/ 128 w 128"/>
                <a:gd name="T72" fmla="*/ 128 h 12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28" h="128">
                  <a:moveTo>
                    <a:pt x="112" y="80"/>
                  </a:moveTo>
                  <a:lnTo>
                    <a:pt x="88" y="56"/>
                  </a:lnTo>
                  <a:lnTo>
                    <a:pt x="88" y="40"/>
                  </a:lnTo>
                  <a:lnTo>
                    <a:pt x="88" y="24"/>
                  </a:lnTo>
                  <a:lnTo>
                    <a:pt x="72" y="0"/>
                  </a:lnTo>
                  <a:lnTo>
                    <a:pt x="64" y="0"/>
                  </a:lnTo>
                  <a:lnTo>
                    <a:pt x="48" y="0"/>
                  </a:lnTo>
                  <a:lnTo>
                    <a:pt x="40" y="0"/>
                  </a:lnTo>
                  <a:lnTo>
                    <a:pt x="40" y="8"/>
                  </a:lnTo>
                  <a:lnTo>
                    <a:pt x="32" y="16"/>
                  </a:lnTo>
                  <a:lnTo>
                    <a:pt x="24" y="48"/>
                  </a:lnTo>
                  <a:lnTo>
                    <a:pt x="0" y="64"/>
                  </a:lnTo>
                  <a:lnTo>
                    <a:pt x="0" y="80"/>
                  </a:lnTo>
                  <a:lnTo>
                    <a:pt x="16" y="80"/>
                  </a:lnTo>
                  <a:lnTo>
                    <a:pt x="56" y="104"/>
                  </a:lnTo>
                  <a:lnTo>
                    <a:pt x="64" y="112"/>
                  </a:lnTo>
                  <a:lnTo>
                    <a:pt x="96" y="120"/>
                  </a:lnTo>
                  <a:lnTo>
                    <a:pt x="112" y="128"/>
                  </a:lnTo>
                  <a:lnTo>
                    <a:pt x="120" y="128"/>
                  </a:lnTo>
                  <a:lnTo>
                    <a:pt x="120" y="120"/>
                  </a:lnTo>
                  <a:lnTo>
                    <a:pt x="128" y="112"/>
                  </a:lnTo>
                  <a:lnTo>
                    <a:pt x="120" y="96"/>
                  </a:lnTo>
                  <a:lnTo>
                    <a:pt x="112" y="80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151" name="Freeform 621"/>
            <p:cNvSpPr/>
            <p:nvPr/>
          </p:nvSpPr>
          <p:spPr bwMode="auto">
            <a:xfrm>
              <a:off x="3327572" y="2898741"/>
              <a:ext cx="254701" cy="237374"/>
            </a:xfrm>
            <a:custGeom>
              <a:avLst/>
              <a:gdLst>
                <a:gd name="T0" fmla="*/ 2147483647 w 240"/>
                <a:gd name="T1" fmla="*/ 2147483647 h 224"/>
                <a:gd name="T2" fmla="*/ 2147483647 w 240"/>
                <a:gd name="T3" fmla="*/ 2147483647 h 224"/>
                <a:gd name="T4" fmla="*/ 2147483647 w 240"/>
                <a:gd name="T5" fmla="*/ 2147483647 h 224"/>
                <a:gd name="T6" fmla="*/ 2147483647 w 240"/>
                <a:gd name="T7" fmla="*/ 2147483647 h 224"/>
                <a:gd name="T8" fmla="*/ 2147483647 w 240"/>
                <a:gd name="T9" fmla="*/ 2147483647 h 224"/>
                <a:gd name="T10" fmla="*/ 2147483647 w 240"/>
                <a:gd name="T11" fmla="*/ 2147483647 h 224"/>
                <a:gd name="T12" fmla="*/ 2147483647 w 240"/>
                <a:gd name="T13" fmla="*/ 2147483647 h 224"/>
                <a:gd name="T14" fmla="*/ 2147483647 w 240"/>
                <a:gd name="T15" fmla="*/ 2147483647 h 224"/>
                <a:gd name="T16" fmla="*/ 2147483647 w 240"/>
                <a:gd name="T17" fmla="*/ 2147483647 h 224"/>
                <a:gd name="T18" fmla="*/ 2147483647 w 240"/>
                <a:gd name="T19" fmla="*/ 2147483647 h 224"/>
                <a:gd name="T20" fmla="*/ 2147483647 w 240"/>
                <a:gd name="T21" fmla="*/ 2147483647 h 224"/>
                <a:gd name="T22" fmla="*/ 2147483647 w 240"/>
                <a:gd name="T23" fmla="*/ 2147483647 h 224"/>
                <a:gd name="T24" fmla="*/ 2147483647 w 240"/>
                <a:gd name="T25" fmla="*/ 2147483647 h 224"/>
                <a:gd name="T26" fmla="*/ 2147483647 w 240"/>
                <a:gd name="T27" fmla="*/ 2147483647 h 224"/>
                <a:gd name="T28" fmla="*/ 2147483647 w 240"/>
                <a:gd name="T29" fmla="*/ 2147483647 h 224"/>
                <a:gd name="T30" fmla="*/ 2147483647 w 240"/>
                <a:gd name="T31" fmla="*/ 2147483647 h 224"/>
                <a:gd name="T32" fmla="*/ 2147483647 w 240"/>
                <a:gd name="T33" fmla="*/ 2147483647 h 224"/>
                <a:gd name="T34" fmla="*/ 2147483647 w 240"/>
                <a:gd name="T35" fmla="*/ 2147483647 h 224"/>
                <a:gd name="T36" fmla="*/ 2147483647 w 240"/>
                <a:gd name="T37" fmla="*/ 2147483647 h 224"/>
                <a:gd name="T38" fmla="*/ 2147483647 w 240"/>
                <a:gd name="T39" fmla="*/ 0 h 224"/>
                <a:gd name="T40" fmla="*/ 2147483647 w 240"/>
                <a:gd name="T41" fmla="*/ 2147483647 h 224"/>
                <a:gd name="T42" fmla="*/ 2147483647 w 240"/>
                <a:gd name="T43" fmla="*/ 2147483647 h 224"/>
                <a:gd name="T44" fmla="*/ 0 w 240"/>
                <a:gd name="T45" fmla="*/ 0 h 224"/>
                <a:gd name="T46" fmla="*/ 0 w 240"/>
                <a:gd name="T47" fmla="*/ 2147483647 h 224"/>
                <a:gd name="T48" fmla="*/ 0 w 240"/>
                <a:gd name="T49" fmla="*/ 2147483647 h 224"/>
                <a:gd name="T50" fmla="*/ 2147483647 w 240"/>
                <a:gd name="T51" fmla="*/ 2147483647 h 224"/>
                <a:gd name="T52" fmla="*/ 2147483647 w 240"/>
                <a:gd name="T53" fmla="*/ 2147483647 h 224"/>
                <a:gd name="T54" fmla="*/ 2147483647 w 240"/>
                <a:gd name="T55" fmla="*/ 2147483647 h 224"/>
                <a:gd name="T56" fmla="*/ 2147483647 w 240"/>
                <a:gd name="T57" fmla="*/ 2147483647 h 224"/>
                <a:gd name="T58" fmla="*/ 2147483647 w 240"/>
                <a:gd name="T59" fmla="*/ 2147483647 h 224"/>
                <a:gd name="T60" fmla="*/ 2147483647 w 240"/>
                <a:gd name="T61" fmla="*/ 2147483647 h 224"/>
                <a:gd name="T62" fmla="*/ 2147483647 w 240"/>
                <a:gd name="T63" fmla="*/ 2147483647 h 224"/>
                <a:gd name="T64" fmla="*/ 2147483647 w 240"/>
                <a:gd name="T65" fmla="*/ 2147483647 h 224"/>
                <a:gd name="T66" fmla="*/ 2147483647 w 240"/>
                <a:gd name="T67" fmla="*/ 2147483647 h 224"/>
                <a:gd name="T68" fmla="*/ 2147483647 w 240"/>
                <a:gd name="T69" fmla="*/ 2147483647 h 224"/>
                <a:gd name="T70" fmla="*/ 2147483647 w 240"/>
                <a:gd name="T71" fmla="*/ 2147483647 h 224"/>
                <a:gd name="T72" fmla="*/ 2147483647 w 240"/>
                <a:gd name="T73" fmla="*/ 2147483647 h 224"/>
                <a:gd name="T74" fmla="*/ 2147483647 w 240"/>
                <a:gd name="T75" fmla="*/ 2147483647 h 224"/>
                <a:gd name="T76" fmla="*/ 2147483647 w 240"/>
                <a:gd name="T77" fmla="*/ 2147483647 h 224"/>
                <a:gd name="T78" fmla="*/ 2147483647 w 240"/>
                <a:gd name="T79" fmla="*/ 2147483647 h 224"/>
                <a:gd name="T80" fmla="*/ 2147483647 w 240"/>
                <a:gd name="T81" fmla="*/ 2147483647 h 224"/>
                <a:gd name="T82" fmla="*/ 2147483647 w 240"/>
                <a:gd name="T83" fmla="*/ 2147483647 h 224"/>
                <a:gd name="T84" fmla="*/ 2147483647 w 240"/>
                <a:gd name="T85" fmla="*/ 2147483647 h 224"/>
                <a:gd name="T86" fmla="*/ 2147483647 w 240"/>
                <a:gd name="T87" fmla="*/ 2147483647 h 224"/>
                <a:gd name="T88" fmla="*/ 2147483647 w 240"/>
                <a:gd name="T89" fmla="*/ 2147483647 h 224"/>
                <a:gd name="T90" fmla="*/ 2147483647 w 240"/>
                <a:gd name="T91" fmla="*/ 2147483647 h 224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240"/>
                <a:gd name="T139" fmla="*/ 0 h 224"/>
                <a:gd name="T140" fmla="*/ 240 w 240"/>
                <a:gd name="T141" fmla="*/ 224 h 224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240" h="224">
                  <a:moveTo>
                    <a:pt x="208" y="152"/>
                  </a:moveTo>
                  <a:lnTo>
                    <a:pt x="216" y="128"/>
                  </a:lnTo>
                  <a:lnTo>
                    <a:pt x="200" y="120"/>
                  </a:lnTo>
                  <a:lnTo>
                    <a:pt x="200" y="104"/>
                  </a:lnTo>
                  <a:lnTo>
                    <a:pt x="208" y="88"/>
                  </a:lnTo>
                  <a:lnTo>
                    <a:pt x="208" y="48"/>
                  </a:lnTo>
                  <a:lnTo>
                    <a:pt x="192" y="48"/>
                  </a:lnTo>
                  <a:lnTo>
                    <a:pt x="176" y="32"/>
                  </a:lnTo>
                  <a:lnTo>
                    <a:pt x="160" y="24"/>
                  </a:lnTo>
                  <a:lnTo>
                    <a:pt x="144" y="24"/>
                  </a:lnTo>
                  <a:lnTo>
                    <a:pt x="120" y="32"/>
                  </a:lnTo>
                  <a:lnTo>
                    <a:pt x="120" y="40"/>
                  </a:lnTo>
                  <a:lnTo>
                    <a:pt x="104" y="48"/>
                  </a:lnTo>
                  <a:lnTo>
                    <a:pt x="88" y="48"/>
                  </a:lnTo>
                  <a:lnTo>
                    <a:pt x="72" y="40"/>
                  </a:lnTo>
                  <a:lnTo>
                    <a:pt x="56" y="40"/>
                  </a:lnTo>
                  <a:lnTo>
                    <a:pt x="56" y="24"/>
                  </a:lnTo>
                  <a:lnTo>
                    <a:pt x="48" y="16"/>
                  </a:lnTo>
                  <a:lnTo>
                    <a:pt x="48" y="8"/>
                  </a:lnTo>
                  <a:lnTo>
                    <a:pt x="40" y="0"/>
                  </a:lnTo>
                  <a:lnTo>
                    <a:pt x="24" y="16"/>
                  </a:lnTo>
                  <a:lnTo>
                    <a:pt x="8" y="8"/>
                  </a:lnTo>
                  <a:lnTo>
                    <a:pt x="0" y="0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16" y="64"/>
                  </a:lnTo>
                  <a:lnTo>
                    <a:pt x="16" y="80"/>
                  </a:lnTo>
                  <a:lnTo>
                    <a:pt x="16" y="96"/>
                  </a:lnTo>
                  <a:lnTo>
                    <a:pt x="40" y="120"/>
                  </a:lnTo>
                  <a:lnTo>
                    <a:pt x="48" y="136"/>
                  </a:lnTo>
                  <a:lnTo>
                    <a:pt x="56" y="152"/>
                  </a:lnTo>
                  <a:lnTo>
                    <a:pt x="56" y="144"/>
                  </a:lnTo>
                  <a:lnTo>
                    <a:pt x="72" y="160"/>
                  </a:lnTo>
                  <a:lnTo>
                    <a:pt x="88" y="176"/>
                  </a:lnTo>
                  <a:lnTo>
                    <a:pt x="112" y="192"/>
                  </a:lnTo>
                  <a:lnTo>
                    <a:pt x="136" y="200"/>
                  </a:lnTo>
                  <a:lnTo>
                    <a:pt x="152" y="192"/>
                  </a:lnTo>
                  <a:lnTo>
                    <a:pt x="168" y="208"/>
                  </a:lnTo>
                  <a:lnTo>
                    <a:pt x="208" y="224"/>
                  </a:lnTo>
                  <a:lnTo>
                    <a:pt x="216" y="224"/>
                  </a:lnTo>
                  <a:lnTo>
                    <a:pt x="216" y="208"/>
                  </a:lnTo>
                  <a:lnTo>
                    <a:pt x="240" y="200"/>
                  </a:lnTo>
                  <a:lnTo>
                    <a:pt x="232" y="184"/>
                  </a:lnTo>
                  <a:lnTo>
                    <a:pt x="232" y="176"/>
                  </a:lnTo>
                  <a:lnTo>
                    <a:pt x="216" y="160"/>
                  </a:lnTo>
                  <a:lnTo>
                    <a:pt x="208" y="152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152" name="Freeform 622"/>
            <p:cNvSpPr/>
            <p:nvPr/>
          </p:nvSpPr>
          <p:spPr bwMode="auto">
            <a:xfrm>
              <a:off x="3548486" y="2949854"/>
              <a:ext cx="220048" cy="202721"/>
            </a:xfrm>
            <a:custGeom>
              <a:avLst/>
              <a:gdLst>
                <a:gd name="T0" fmla="*/ 2147483647 w 208"/>
                <a:gd name="T1" fmla="*/ 2147483647 h 192"/>
                <a:gd name="T2" fmla="*/ 2147483647 w 208"/>
                <a:gd name="T3" fmla="*/ 2147483647 h 192"/>
                <a:gd name="T4" fmla="*/ 2147483647 w 208"/>
                <a:gd name="T5" fmla="*/ 2147483647 h 192"/>
                <a:gd name="T6" fmla="*/ 2147483647 w 208"/>
                <a:gd name="T7" fmla="*/ 2147483647 h 192"/>
                <a:gd name="T8" fmla="*/ 2147483647 w 208"/>
                <a:gd name="T9" fmla="*/ 2147483647 h 192"/>
                <a:gd name="T10" fmla="*/ 2147483647 w 208"/>
                <a:gd name="T11" fmla="*/ 2147483647 h 192"/>
                <a:gd name="T12" fmla="*/ 2147483647 w 208"/>
                <a:gd name="T13" fmla="*/ 2147483647 h 192"/>
                <a:gd name="T14" fmla="*/ 2147483647 w 208"/>
                <a:gd name="T15" fmla="*/ 2147483647 h 192"/>
                <a:gd name="T16" fmla="*/ 2147483647 w 208"/>
                <a:gd name="T17" fmla="*/ 2147483647 h 192"/>
                <a:gd name="T18" fmla="*/ 2147483647 w 208"/>
                <a:gd name="T19" fmla="*/ 2147483647 h 192"/>
                <a:gd name="T20" fmla="*/ 2147483647 w 208"/>
                <a:gd name="T21" fmla="*/ 2147483647 h 192"/>
                <a:gd name="T22" fmla="*/ 2147483647 w 208"/>
                <a:gd name="T23" fmla="*/ 2147483647 h 192"/>
                <a:gd name="T24" fmla="*/ 2147483647 w 208"/>
                <a:gd name="T25" fmla="*/ 0 h 192"/>
                <a:gd name="T26" fmla="*/ 2147483647 w 208"/>
                <a:gd name="T27" fmla="*/ 0 h 192"/>
                <a:gd name="T28" fmla="*/ 2147483647 w 208"/>
                <a:gd name="T29" fmla="*/ 0 h 192"/>
                <a:gd name="T30" fmla="*/ 2147483647 w 208"/>
                <a:gd name="T31" fmla="*/ 2147483647 h 192"/>
                <a:gd name="T32" fmla="*/ 2147483647 w 208"/>
                <a:gd name="T33" fmla="*/ 2147483647 h 192"/>
                <a:gd name="T34" fmla="*/ 2147483647 w 208"/>
                <a:gd name="T35" fmla="*/ 2147483647 h 192"/>
                <a:gd name="T36" fmla="*/ 2147483647 w 208"/>
                <a:gd name="T37" fmla="*/ 2147483647 h 192"/>
                <a:gd name="T38" fmla="*/ 2147483647 w 208"/>
                <a:gd name="T39" fmla="*/ 2147483647 h 192"/>
                <a:gd name="T40" fmla="*/ 2147483647 w 208"/>
                <a:gd name="T41" fmla="*/ 2147483647 h 192"/>
                <a:gd name="T42" fmla="*/ 2147483647 w 208"/>
                <a:gd name="T43" fmla="*/ 2147483647 h 192"/>
                <a:gd name="T44" fmla="*/ 2147483647 w 208"/>
                <a:gd name="T45" fmla="*/ 2147483647 h 192"/>
                <a:gd name="T46" fmla="*/ 2147483647 w 208"/>
                <a:gd name="T47" fmla="*/ 2147483647 h 192"/>
                <a:gd name="T48" fmla="*/ 2147483647 w 208"/>
                <a:gd name="T49" fmla="*/ 2147483647 h 192"/>
                <a:gd name="T50" fmla="*/ 2147483647 w 208"/>
                <a:gd name="T51" fmla="*/ 2147483647 h 192"/>
                <a:gd name="T52" fmla="*/ 0 w 208"/>
                <a:gd name="T53" fmla="*/ 2147483647 h 192"/>
                <a:gd name="T54" fmla="*/ 2147483647 w 208"/>
                <a:gd name="T55" fmla="*/ 2147483647 h 192"/>
                <a:gd name="T56" fmla="*/ 2147483647 w 208"/>
                <a:gd name="T57" fmla="*/ 2147483647 h 192"/>
                <a:gd name="T58" fmla="*/ 2147483647 w 208"/>
                <a:gd name="T59" fmla="*/ 2147483647 h 192"/>
                <a:gd name="T60" fmla="*/ 2147483647 w 208"/>
                <a:gd name="T61" fmla="*/ 2147483647 h 192"/>
                <a:gd name="T62" fmla="*/ 2147483647 w 208"/>
                <a:gd name="T63" fmla="*/ 2147483647 h 192"/>
                <a:gd name="T64" fmla="*/ 2147483647 w 208"/>
                <a:gd name="T65" fmla="*/ 2147483647 h 192"/>
                <a:gd name="T66" fmla="*/ 2147483647 w 208"/>
                <a:gd name="T67" fmla="*/ 2147483647 h 192"/>
                <a:gd name="T68" fmla="*/ 2147483647 w 208"/>
                <a:gd name="T69" fmla="*/ 2147483647 h 192"/>
                <a:gd name="T70" fmla="*/ 2147483647 w 208"/>
                <a:gd name="T71" fmla="*/ 2147483647 h 192"/>
                <a:gd name="T72" fmla="*/ 2147483647 w 208"/>
                <a:gd name="T73" fmla="*/ 2147483647 h 192"/>
                <a:gd name="T74" fmla="*/ 2147483647 w 208"/>
                <a:gd name="T75" fmla="*/ 2147483647 h 192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208"/>
                <a:gd name="T115" fmla="*/ 0 h 192"/>
                <a:gd name="T116" fmla="*/ 208 w 208"/>
                <a:gd name="T117" fmla="*/ 192 h 192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208" h="192">
                  <a:moveTo>
                    <a:pt x="112" y="184"/>
                  </a:moveTo>
                  <a:lnTo>
                    <a:pt x="128" y="176"/>
                  </a:lnTo>
                  <a:lnTo>
                    <a:pt x="120" y="160"/>
                  </a:lnTo>
                  <a:lnTo>
                    <a:pt x="112" y="144"/>
                  </a:lnTo>
                  <a:lnTo>
                    <a:pt x="120" y="136"/>
                  </a:lnTo>
                  <a:lnTo>
                    <a:pt x="136" y="136"/>
                  </a:lnTo>
                  <a:lnTo>
                    <a:pt x="160" y="96"/>
                  </a:lnTo>
                  <a:lnTo>
                    <a:pt x="168" y="80"/>
                  </a:lnTo>
                  <a:lnTo>
                    <a:pt x="176" y="64"/>
                  </a:lnTo>
                  <a:lnTo>
                    <a:pt x="168" y="56"/>
                  </a:lnTo>
                  <a:lnTo>
                    <a:pt x="168" y="32"/>
                  </a:lnTo>
                  <a:lnTo>
                    <a:pt x="208" y="24"/>
                  </a:lnTo>
                  <a:lnTo>
                    <a:pt x="192" y="0"/>
                  </a:lnTo>
                  <a:lnTo>
                    <a:pt x="176" y="0"/>
                  </a:lnTo>
                  <a:lnTo>
                    <a:pt x="152" y="0"/>
                  </a:lnTo>
                  <a:lnTo>
                    <a:pt x="128" y="8"/>
                  </a:lnTo>
                  <a:lnTo>
                    <a:pt x="128" y="24"/>
                  </a:lnTo>
                  <a:lnTo>
                    <a:pt x="120" y="40"/>
                  </a:lnTo>
                  <a:lnTo>
                    <a:pt x="112" y="48"/>
                  </a:lnTo>
                  <a:lnTo>
                    <a:pt x="112" y="56"/>
                  </a:lnTo>
                  <a:lnTo>
                    <a:pt x="104" y="72"/>
                  </a:lnTo>
                  <a:lnTo>
                    <a:pt x="80" y="80"/>
                  </a:lnTo>
                  <a:lnTo>
                    <a:pt x="72" y="88"/>
                  </a:lnTo>
                  <a:lnTo>
                    <a:pt x="56" y="112"/>
                  </a:lnTo>
                  <a:lnTo>
                    <a:pt x="32" y="112"/>
                  </a:lnTo>
                  <a:lnTo>
                    <a:pt x="16" y="104"/>
                  </a:lnTo>
                  <a:lnTo>
                    <a:pt x="0" y="104"/>
                  </a:lnTo>
                  <a:lnTo>
                    <a:pt x="8" y="112"/>
                  </a:lnTo>
                  <a:lnTo>
                    <a:pt x="24" y="128"/>
                  </a:lnTo>
                  <a:lnTo>
                    <a:pt x="24" y="136"/>
                  </a:lnTo>
                  <a:lnTo>
                    <a:pt x="32" y="152"/>
                  </a:lnTo>
                  <a:lnTo>
                    <a:pt x="8" y="160"/>
                  </a:lnTo>
                  <a:lnTo>
                    <a:pt x="8" y="176"/>
                  </a:lnTo>
                  <a:lnTo>
                    <a:pt x="32" y="168"/>
                  </a:lnTo>
                  <a:lnTo>
                    <a:pt x="72" y="168"/>
                  </a:lnTo>
                  <a:lnTo>
                    <a:pt x="88" y="192"/>
                  </a:lnTo>
                  <a:lnTo>
                    <a:pt x="96" y="192"/>
                  </a:lnTo>
                  <a:lnTo>
                    <a:pt x="112" y="184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153" name="Freeform 623"/>
            <p:cNvSpPr/>
            <p:nvPr/>
          </p:nvSpPr>
          <p:spPr bwMode="auto">
            <a:xfrm>
              <a:off x="3642050" y="2966315"/>
              <a:ext cx="389848" cy="407175"/>
            </a:xfrm>
            <a:custGeom>
              <a:avLst/>
              <a:gdLst>
                <a:gd name="T0" fmla="*/ 2147483647 w 368"/>
                <a:gd name="T1" fmla="*/ 2147483647 h 384"/>
                <a:gd name="T2" fmla="*/ 2147483647 w 368"/>
                <a:gd name="T3" fmla="*/ 2147483647 h 384"/>
                <a:gd name="T4" fmla="*/ 2147483647 w 368"/>
                <a:gd name="T5" fmla="*/ 2147483647 h 384"/>
                <a:gd name="T6" fmla="*/ 2147483647 w 368"/>
                <a:gd name="T7" fmla="*/ 2147483647 h 384"/>
                <a:gd name="T8" fmla="*/ 2147483647 w 368"/>
                <a:gd name="T9" fmla="*/ 2147483647 h 384"/>
                <a:gd name="T10" fmla="*/ 2147483647 w 368"/>
                <a:gd name="T11" fmla="*/ 2147483647 h 384"/>
                <a:gd name="T12" fmla="*/ 2147483647 w 368"/>
                <a:gd name="T13" fmla="*/ 2147483647 h 384"/>
                <a:gd name="T14" fmla="*/ 2147483647 w 368"/>
                <a:gd name="T15" fmla="*/ 2147483647 h 384"/>
                <a:gd name="T16" fmla="*/ 2147483647 w 368"/>
                <a:gd name="T17" fmla="*/ 2147483647 h 384"/>
                <a:gd name="T18" fmla="*/ 2147483647 w 368"/>
                <a:gd name="T19" fmla="*/ 2147483647 h 384"/>
                <a:gd name="T20" fmla="*/ 2147483647 w 368"/>
                <a:gd name="T21" fmla="*/ 2147483647 h 384"/>
                <a:gd name="T22" fmla="*/ 2147483647 w 368"/>
                <a:gd name="T23" fmla="*/ 2147483647 h 384"/>
                <a:gd name="T24" fmla="*/ 2147483647 w 368"/>
                <a:gd name="T25" fmla="*/ 0 h 384"/>
                <a:gd name="T26" fmla="*/ 2147483647 w 368"/>
                <a:gd name="T27" fmla="*/ 2147483647 h 384"/>
                <a:gd name="T28" fmla="*/ 2147483647 w 368"/>
                <a:gd name="T29" fmla="*/ 2147483647 h 384"/>
                <a:gd name="T30" fmla="*/ 2147483647 w 368"/>
                <a:gd name="T31" fmla="*/ 2147483647 h 384"/>
                <a:gd name="T32" fmla="*/ 2147483647 w 368"/>
                <a:gd name="T33" fmla="*/ 2147483647 h 384"/>
                <a:gd name="T34" fmla="*/ 2147483647 w 368"/>
                <a:gd name="T35" fmla="*/ 2147483647 h 384"/>
                <a:gd name="T36" fmla="*/ 2147483647 w 368"/>
                <a:gd name="T37" fmla="*/ 2147483647 h 384"/>
                <a:gd name="T38" fmla="*/ 2147483647 w 368"/>
                <a:gd name="T39" fmla="*/ 2147483647 h 384"/>
                <a:gd name="T40" fmla="*/ 2147483647 w 368"/>
                <a:gd name="T41" fmla="*/ 2147483647 h 384"/>
                <a:gd name="T42" fmla="*/ 2147483647 w 368"/>
                <a:gd name="T43" fmla="*/ 2147483647 h 384"/>
                <a:gd name="T44" fmla="*/ 2147483647 w 368"/>
                <a:gd name="T45" fmla="*/ 2147483647 h 384"/>
                <a:gd name="T46" fmla="*/ 2147483647 w 368"/>
                <a:gd name="T47" fmla="*/ 2147483647 h 384"/>
                <a:gd name="T48" fmla="*/ 2147483647 w 368"/>
                <a:gd name="T49" fmla="*/ 2147483647 h 384"/>
                <a:gd name="T50" fmla="*/ 2147483647 w 368"/>
                <a:gd name="T51" fmla="*/ 2147483647 h 384"/>
                <a:gd name="T52" fmla="*/ 2147483647 w 368"/>
                <a:gd name="T53" fmla="*/ 2147483647 h 384"/>
                <a:gd name="T54" fmla="*/ 2147483647 w 368"/>
                <a:gd name="T55" fmla="*/ 2147483647 h 384"/>
                <a:gd name="T56" fmla="*/ 2147483647 w 368"/>
                <a:gd name="T57" fmla="*/ 2147483647 h 384"/>
                <a:gd name="T58" fmla="*/ 2147483647 w 368"/>
                <a:gd name="T59" fmla="*/ 2147483647 h 384"/>
                <a:gd name="T60" fmla="*/ 2147483647 w 368"/>
                <a:gd name="T61" fmla="*/ 2147483647 h 384"/>
                <a:gd name="T62" fmla="*/ 2147483647 w 368"/>
                <a:gd name="T63" fmla="*/ 2147483647 h 384"/>
                <a:gd name="T64" fmla="*/ 2147483647 w 368"/>
                <a:gd name="T65" fmla="*/ 2147483647 h 384"/>
                <a:gd name="T66" fmla="*/ 2147483647 w 368"/>
                <a:gd name="T67" fmla="*/ 2147483647 h 384"/>
                <a:gd name="T68" fmla="*/ 2147483647 w 368"/>
                <a:gd name="T69" fmla="*/ 2147483647 h 384"/>
                <a:gd name="T70" fmla="*/ 2147483647 w 368"/>
                <a:gd name="T71" fmla="*/ 2147483647 h 384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368"/>
                <a:gd name="T109" fmla="*/ 0 h 384"/>
                <a:gd name="T110" fmla="*/ 368 w 368"/>
                <a:gd name="T111" fmla="*/ 384 h 384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368" h="384">
                  <a:moveTo>
                    <a:pt x="328" y="168"/>
                  </a:moveTo>
                  <a:lnTo>
                    <a:pt x="344" y="160"/>
                  </a:lnTo>
                  <a:lnTo>
                    <a:pt x="352" y="136"/>
                  </a:lnTo>
                  <a:lnTo>
                    <a:pt x="368" y="120"/>
                  </a:lnTo>
                  <a:lnTo>
                    <a:pt x="368" y="112"/>
                  </a:lnTo>
                  <a:lnTo>
                    <a:pt x="352" y="104"/>
                  </a:lnTo>
                  <a:lnTo>
                    <a:pt x="336" y="104"/>
                  </a:lnTo>
                  <a:lnTo>
                    <a:pt x="320" y="112"/>
                  </a:lnTo>
                  <a:lnTo>
                    <a:pt x="304" y="128"/>
                  </a:lnTo>
                  <a:lnTo>
                    <a:pt x="288" y="128"/>
                  </a:lnTo>
                  <a:lnTo>
                    <a:pt x="272" y="128"/>
                  </a:lnTo>
                  <a:lnTo>
                    <a:pt x="264" y="120"/>
                  </a:lnTo>
                  <a:lnTo>
                    <a:pt x="256" y="120"/>
                  </a:lnTo>
                  <a:lnTo>
                    <a:pt x="248" y="136"/>
                  </a:lnTo>
                  <a:lnTo>
                    <a:pt x="240" y="136"/>
                  </a:lnTo>
                  <a:lnTo>
                    <a:pt x="224" y="128"/>
                  </a:lnTo>
                  <a:lnTo>
                    <a:pt x="192" y="128"/>
                  </a:lnTo>
                  <a:lnTo>
                    <a:pt x="152" y="104"/>
                  </a:lnTo>
                  <a:lnTo>
                    <a:pt x="168" y="80"/>
                  </a:lnTo>
                  <a:lnTo>
                    <a:pt x="144" y="72"/>
                  </a:lnTo>
                  <a:lnTo>
                    <a:pt x="136" y="56"/>
                  </a:lnTo>
                  <a:lnTo>
                    <a:pt x="144" y="48"/>
                  </a:lnTo>
                  <a:lnTo>
                    <a:pt x="144" y="32"/>
                  </a:lnTo>
                  <a:lnTo>
                    <a:pt x="160" y="8"/>
                  </a:lnTo>
                  <a:lnTo>
                    <a:pt x="152" y="0"/>
                  </a:lnTo>
                  <a:lnTo>
                    <a:pt x="128" y="0"/>
                  </a:lnTo>
                  <a:lnTo>
                    <a:pt x="112" y="0"/>
                  </a:lnTo>
                  <a:lnTo>
                    <a:pt x="120" y="8"/>
                  </a:lnTo>
                  <a:lnTo>
                    <a:pt x="80" y="16"/>
                  </a:lnTo>
                  <a:lnTo>
                    <a:pt x="80" y="40"/>
                  </a:lnTo>
                  <a:lnTo>
                    <a:pt x="88" y="48"/>
                  </a:lnTo>
                  <a:lnTo>
                    <a:pt x="80" y="64"/>
                  </a:lnTo>
                  <a:lnTo>
                    <a:pt x="72" y="80"/>
                  </a:lnTo>
                  <a:lnTo>
                    <a:pt x="48" y="120"/>
                  </a:lnTo>
                  <a:lnTo>
                    <a:pt x="32" y="120"/>
                  </a:lnTo>
                  <a:lnTo>
                    <a:pt x="24" y="128"/>
                  </a:lnTo>
                  <a:lnTo>
                    <a:pt x="32" y="144"/>
                  </a:lnTo>
                  <a:lnTo>
                    <a:pt x="40" y="160"/>
                  </a:lnTo>
                  <a:lnTo>
                    <a:pt x="24" y="168"/>
                  </a:lnTo>
                  <a:lnTo>
                    <a:pt x="8" y="176"/>
                  </a:lnTo>
                  <a:lnTo>
                    <a:pt x="0" y="176"/>
                  </a:lnTo>
                  <a:lnTo>
                    <a:pt x="16" y="200"/>
                  </a:lnTo>
                  <a:lnTo>
                    <a:pt x="32" y="216"/>
                  </a:lnTo>
                  <a:lnTo>
                    <a:pt x="56" y="200"/>
                  </a:lnTo>
                  <a:lnTo>
                    <a:pt x="64" y="272"/>
                  </a:lnTo>
                  <a:lnTo>
                    <a:pt x="72" y="304"/>
                  </a:lnTo>
                  <a:lnTo>
                    <a:pt x="96" y="344"/>
                  </a:lnTo>
                  <a:lnTo>
                    <a:pt x="104" y="360"/>
                  </a:lnTo>
                  <a:lnTo>
                    <a:pt x="120" y="384"/>
                  </a:lnTo>
                  <a:lnTo>
                    <a:pt x="128" y="368"/>
                  </a:lnTo>
                  <a:lnTo>
                    <a:pt x="144" y="352"/>
                  </a:lnTo>
                  <a:lnTo>
                    <a:pt x="152" y="336"/>
                  </a:lnTo>
                  <a:lnTo>
                    <a:pt x="152" y="304"/>
                  </a:lnTo>
                  <a:lnTo>
                    <a:pt x="160" y="280"/>
                  </a:lnTo>
                  <a:lnTo>
                    <a:pt x="184" y="256"/>
                  </a:lnTo>
                  <a:lnTo>
                    <a:pt x="216" y="240"/>
                  </a:lnTo>
                  <a:lnTo>
                    <a:pt x="232" y="224"/>
                  </a:lnTo>
                  <a:lnTo>
                    <a:pt x="240" y="200"/>
                  </a:lnTo>
                  <a:lnTo>
                    <a:pt x="264" y="200"/>
                  </a:lnTo>
                  <a:lnTo>
                    <a:pt x="256" y="168"/>
                  </a:lnTo>
                  <a:lnTo>
                    <a:pt x="248" y="160"/>
                  </a:lnTo>
                  <a:lnTo>
                    <a:pt x="256" y="152"/>
                  </a:lnTo>
                  <a:lnTo>
                    <a:pt x="256" y="144"/>
                  </a:lnTo>
                  <a:lnTo>
                    <a:pt x="272" y="144"/>
                  </a:lnTo>
                  <a:lnTo>
                    <a:pt x="280" y="152"/>
                  </a:lnTo>
                  <a:lnTo>
                    <a:pt x="304" y="160"/>
                  </a:lnTo>
                  <a:lnTo>
                    <a:pt x="304" y="168"/>
                  </a:lnTo>
                  <a:lnTo>
                    <a:pt x="296" y="176"/>
                  </a:lnTo>
                  <a:lnTo>
                    <a:pt x="312" y="176"/>
                  </a:lnTo>
                  <a:lnTo>
                    <a:pt x="304" y="192"/>
                  </a:lnTo>
                  <a:lnTo>
                    <a:pt x="312" y="208"/>
                  </a:lnTo>
                  <a:lnTo>
                    <a:pt x="320" y="192"/>
                  </a:lnTo>
                  <a:lnTo>
                    <a:pt x="328" y="168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154" name="Freeform 624"/>
            <p:cNvSpPr/>
            <p:nvPr/>
          </p:nvSpPr>
          <p:spPr bwMode="auto">
            <a:xfrm>
              <a:off x="3539823" y="2923864"/>
              <a:ext cx="194924" cy="144677"/>
            </a:xfrm>
            <a:custGeom>
              <a:avLst/>
              <a:gdLst>
                <a:gd name="T0" fmla="*/ 2147483647 w 184"/>
                <a:gd name="T1" fmla="*/ 2147483647 h 136"/>
                <a:gd name="T2" fmla="*/ 2147483647 w 184"/>
                <a:gd name="T3" fmla="*/ 2147483647 h 136"/>
                <a:gd name="T4" fmla="*/ 2147483647 w 184"/>
                <a:gd name="T5" fmla="*/ 2147483647 h 136"/>
                <a:gd name="T6" fmla="*/ 2147483647 w 184"/>
                <a:gd name="T7" fmla="*/ 0 h 136"/>
                <a:gd name="T8" fmla="*/ 2147483647 w 184"/>
                <a:gd name="T9" fmla="*/ 2147483647 h 136"/>
                <a:gd name="T10" fmla="*/ 2147483647 w 184"/>
                <a:gd name="T11" fmla="*/ 2147483647 h 136"/>
                <a:gd name="T12" fmla="*/ 2147483647 w 184"/>
                <a:gd name="T13" fmla="*/ 2147483647 h 136"/>
                <a:gd name="T14" fmla="*/ 2147483647 w 184"/>
                <a:gd name="T15" fmla="*/ 2147483647 h 136"/>
                <a:gd name="T16" fmla="*/ 2147483647 w 184"/>
                <a:gd name="T17" fmla="*/ 2147483647 h 136"/>
                <a:gd name="T18" fmla="*/ 2147483647 w 184"/>
                <a:gd name="T19" fmla="*/ 2147483647 h 136"/>
                <a:gd name="T20" fmla="*/ 2147483647 w 184"/>
                <a:gd name="T21" fmla="*/ 2147483647 h 136"/>
                <a:gd name="T22" fmla="*/ 2147483647 w 184"/>
                <a:gd name="T23" fmla="*/ 2147483647 h 136"/>
                <a:gd name="T24" fmla="*/ 2147483647 w 184"/>
                <a:gd name="T25" fmla="*/ 2147483647 h 136"/>
                <a:gd name="T26" fmla="*/ 2147483647 w 184"/>
                <a:gd name="T27" fmla="*/ 2147483647 h 136"/>
                <a:gd name="T28" fmla="*/ 2147483647 w 184"/>
                <a:gd name="T29" fmla="*/ 2147483647 h 136"/>
                <a:gd name="T30" fmla="*/ 2147483647 w 184"/>
                <a:gd name="T31" fmla="*/ 2147483647 h 136"/>
                <a:gd name="T32" fmla="*/ 0 w 184"/>
                <a:gd name="T33" fmla="*/ 2147483647 h 136"/>
                <a:gd name="T34" fmla="*/ 0 w 184"/>
                <a:gd name="T35" fmla="*/ 2147483647 h 136"/>
                <a:gd name="T36" fmla="*/ 2147483647 w 184"/>
                <a:gd name="T37" fmla="*/ 2147483647 h 136"/>
                <a:gd name="T38" fmla="*/ 2147483647 w 184"/>
                <a:gd name="T39" fmla="*/ 2147483647 h 136"/>
                <a:gd name="T40" fmla="*/ 2147483647 w 184"/>
                <a:gd name="T41" fmla="*/ 2147483647 h 136"/>
                <a:gd name="T42" fmla="*/ 2147483647 w 184"/>
                <a:gd name="T43" fmla="*/ 2147483647 h 136"/>
                <a:gd name="T44" fmla="*/ 2147483647 w 184"/>
                <a:gd name="T45" fmla="*/ 2147483647 h 136"/>
                <a:gd name="T46" fmla="*/ 2147483647 w 184"/>
                <a:gd name="T47" fmla="*/ 2147483647 h 136"/>
                <a:gd name="T48" fmla="*/ 2147483647 w 184"/>
                <a:gd name="T49" fmla="*/ 2147483647 h 136"/>
                <a:gd name="T50" fmla="*/ 2147483647 w 184"/>
                <a:gd name="T51" fmla="*/ 2147483647 h 136"/>
                <a:gd name="T52" fmla="*/ 2147483647 w 184"/>
                <a:gd name="T53" fmla="*/ 2147483647 h 136"/>
                <a:gd name="T54" fmla="*/ 2147483647 w 184"/>
                <a:gd name="T55" fmla="*/ 2147483647 h 136"/>
                <a:gd name="T56" fmla="*/ 2147483647 w 184"/>
                <a:gd name="T57" fmla="*/ 2147483647 h 136"/>
                <a:gd name="T58" fmla="*/ 2147483647 w 184"/>
                <a:gd name="T59" fmla="*/ 2147483647 h 136"/>
                <a:gd name="T60" fmla="*/ 2147483647 w 184"/>
                <a:gd name="T61" fmla="*/ 2147483647 h 136"/>
                <a:gd name="T62" fmla="*/ 2147483647 w 184"/>
                <a:gd name="T63" fmla="*/ 2147483647 h 136"/>
                <a:gd name="T64" fmla="*/ 2147483647 w 184"/>
                <a:gd name="T65" fmla="*/ 2147483647 h 136"/>
                <a:gd name="T66" fmla="*/ 2147483647 w 184"/>
                <a:gd name="T67" fmla="*/ 2147483647 h 136"/>
                <a:gd name="T68" fmla="*/ 2147483647 w 184"/>
                <a:gd name="T69" fmla="*/ 2147483647 h 1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84"/>
                <a:gd name="T106" fmla="*/ 0 h 136"/>
                <a:gd name="T107" fmla="*/ 184 w 184"/>
                <a:gd name="T108" fmla="*/ 136 h 1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84" h="136">
                  <a:moveTo>
                    <a:pt x="168" y="8"/>
                  </a:moveTo>
                  <a:lnTo>
                    <a:pt x="152" y="16"/>
                  </a:lnTo>
                  <a:lnTo>
                    <a:pt x="144" y="16"/>
                  </a:lnTo>
                  <a:lnTo>
                    <a:pt x="136" y="0"/>
                  </a:lnTo>
                  <a:lnTo>
                    <a:pt x="120" y="8"/>
                  </a:lnTo>
                  <a:lnTo>
                    <a:pt x="112" y="16"/>
                  </a:lnTo>
                  <a:lnTo>
                    <a:pt x="96" y="24"/>
                  </a:lnTo>
                  <a:lnTo>
                    <a:pt x="88" y="16"/>
                  </a:lnTo>
                  <a:lnTo>
                    <a:pt x="80" y="16"/>
                  </a:lnTo>
                  <a:lnTo>
                    <a:pt x="64" y="8"/>
                  </a:lnTo>
                  <a:lnTo>
                    <a:pt x="56" y="32"/>
                  </a:lnTo>
                  <a:lnTo>
                    <a:pt x="40" y="40"/>
                  </a:lnTo>
                  <a:lnTo>
                    <a:pt x="32" y="48"/>
                  </a:lnTo>
                  <a:lnTo>
                    <a:pt x="16" y="40"/>
                  </a:lnTo>
                  <a:lnTo>
                    <a:pt x="8" y="40"/>
                  </a:lnTo>
                  <a:lnTo>
                    <a:pt x="8" y="64"/>
                  </a:lnTo>
                  <a:lnTo>
                    <a:pt x="0" y="80"/>
                  </a:lnTo>
                  <a:lnTo>
                    <a:pt x="0" y="96"/>
                  </a:lnTo>
                  <a:lnTo>
                    <a:pt x="16" y="104"/>
                  </a:lnTo>
                  <a:lnTo>
                    <a:pt x="8" y="128"/>
                  </a:lnTo>
                  <a:lnTo>
                    <a:pt x="24" y="128"/>
                  </a:lnTo>
                  <a:lnTo>
                    <a:pt x="40" y="136"/>
                  </a:lnTo>
                  <a:lnTo>
                    <a:pt x="64" y="136"/>
                  </a:lnTo>
                  <a:lnTo>
                    <a:pt x="80" y="112"/>
                  </a:lnTo>
                  <a:lnTo>
                    <a:pt x="88" y="104"/>
                  </a:lnTo>
                  <a:lnTo>
                    <a:pt x="112" y="96"/>
                  </a:lnTo>
                  <a:lnTo>
                    <a:pt x="120" y="80"/>
                  </a:lnTo>
                  <a:lnTo>
                    <a:pt x="120" y="72"/>
                  </a:lnTo>
                  <a:lnTo>
                    <a:pt x="128" y="64"/>
                  </a:lnTo>
                  <a:lnTo>
                    <a:pt x="136" y="48"/>
                  </a:lnTo>
                  <a:lnTo>
                    <a:pt x="136" y="32"/>
                  </a:lnTo>
                  <a:lnTo>
                    <a:pt x="160" y="24"/>
                  </a:lnTo>
                  <a:lnTo>
                    <a:pt x="184" y="24"/>
                  </a:lnTo>
                  <a:lnTo>
                    <a:pt x="176" y="8"/>
                  </a:lnTo>
                  <a:lnTo>
                    <a:pt x="168" y="8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155" name="Freeform 625"/>
            <p:cNvSpPr/>
            <p:nvPr/>
          </p:nvSpPr>
          <p:spPr bwMode="auto">
            <a:xfrm>
              <a:off x="3972121" y="3085002"/>
              <a:ext cx="161137" cy="373388"/>
            </a:xfrm>
            <a:custGeom>
              <a:avLst/>
              <a:gdLst>
                <a:gd name="T0" fmla="*/ 2147483647 w 152"/>
                <a:gd name="T1" fmla="*/ 2147483647 h 352"/>
                <a:gd name="T2" fmla="*/ 2147483647 w 152"/>
                <a:gd name="T3" fmla="*/ 2147483647 h 352"/>
                <a:gd name="T4" fmla="*/ 2147483647 w 152"/>
                <a:gd name="T5" fmla="*/ 2147483647 h 352"/>
                <a:gd name="T6" fmla="*/ 2147483647 w 152"/>
                <a:gd name="T7" fmla="*/ 2147483647 h 352"/>
                <a:gd name="T8" fmla="*/ 2147483647 w 152"/>
                <a:gd name="T9" fmla="*/ 2147483647 h 352"/>
                <a:gd name="T10" fmla="*/ 2147483647 w 152"/>
                <a:gd name="T11" fmla="*/ 2147483647 h 352"/>
                <a:gd name="T12" fmla="*/ 2147483647 w 152"/>
                <a:gd name="T13" fmla="*/ 2147483647 h 352"/>
                <a:gd name="T14" fmla="*/ 2147483647 w 152"/>
                <a:gd name="T15" fmla="*/ 2147483647 h 352"/>
                <a:gd name="T16" fmla="*/ 2147483647 w 152"/>
                <a:gd name="T17" fmla="*/ 2147483647 h 352"/>
                <a:gd name="T18" fmla="*/ 2147483647 w 152"/>
                <a:gd name="T19" fmla="*/ 0 h 352"/>
                <a:gd name="T20" fmla="*/ 2147483647 w 152"/>
                <a:gd name="T21" fmla="*/ 0 h 352"/>
                <a:gd name="T22" fmla="*/ 2147483647 w 152"/>
                <a:gd name="T23" fmla="*/ 2147483647 h 352"/>
                <a:gd name="T24" fmla="*/ 2147483647 w 152"/>
                <a:gd name="T25" fmla="*/ 2147483647 h 352"/>
                <a:gd name="T26" fmla="*/ 2147483647 w 152"/>
                <a:gd name="T27" fmla="*/ 2147483647 h 352"/>
                <a:gd name="T28" fmla="*/ 2147483647 w 152"/>
                <a:gd name="T29" fmla="*/ 2147483647 h 352"/>
                <a:gd name="T30" fmla="*/ 2147483647 w 152"/>
                <a:gd name="T31" fmla="*/ 2147483647 h 352"/>
                <a:gd name="T32" fmla="*/ 0 w 152"/>
                <a:gd name="T33" fmla="*/ 2147483647 h 352"/>
                <a:gd name="T34" fmla="*/ 2147483647 w 152"/>
                <a:gd name="T35" fmla="*/ 2147483647 h 352"/>
                <a:gd name="T36" fmla="*/ 2147483647 w 152"/>
                <a:gd name="T37" fmla="*/ 2147483647 h 352"/>
                <a:gd name="T38" fmla="*/ 2147483647 w 152"/>
                <a:gd name="T39" fmla="*/ 2147483647 h 352"/>
                <a:gd name="T40" fmla="*/ 2147483647 w 152"/>
                <a:gd name="T41" fmla="*/ 2147483647 h 352"/>
                <a:gd name="T42" fmla="*/ 2147483647 w 152"/>
                <a:gd name="T43" fmla="*/ 2147483647 h 352"/>
                <a:gd name="T44" fmla="*/ 2147483647 w 152"/>
                <a:gd name="T45" fmla="*/ 2147483647 h 352"/>
                <a:gd name="T46" fmla="*/ 2147483647 w 152"/>
                <a:gd name="T47" fmla="*/ 2147483647 h 352"/>
                <a:gd name="T48" fmla="*/ 2147483647 w 152"/>
                <a:gd name="T49" fmla="*/ 2147483647 h 352"/>
                <a:gd name="T50" fmla="*/ 2147483647 w 152"/>
                <a:gd name="T51" fmla="*/ 2147483647 h 352"/>
                <a:gd name="T52" fmla="*/ 2147483647 w 152"/>
                <a:gd name="T53" fmla="*/ 2147483647 h 352"/>
                <a:gd name="T54" fmla="*/ 2147483647 w 152"/>
                <a:gd name="T55" fmla="*/ 2147483647 h 352"/>
                <a:gd name="T56" fmla="*/ 2147483647 w 152"/>
                <a:gd name="T57" fmla="*/ 2147483647 h 352"/>
                <a:gd name="T58" fmla="*/ 2147483647 w 152"/>
                <a:gd name="T59" fmla="*/ 2147483647 h 352"/>
                <a:gd name="T60" fmla="*/ 2147483647 w 152"/>
                <a:gd name="T61" fmla="*/ 2147483647 h 352"/>
                <a:gd name="T62" fmla="*/ 2147483647 w 152"/>
                <a:gd name="T63" fmla="*/ 2147483647 h 352"/>
                <a:gd name="T64" fmla="*/ 2147483647 w 152"/>
                <a:gd name="T65" fmla="*/ 2147483647 h 352"/>
                <a:gd name="T66" fmla="*/ 2147483647 w 152"/>
                <a:gd name="T67" fmla="*/ 2147483647 h 352"/>
                <a:gd name="T68" fmla="*/ 2147483647 w 152"/>
                <a:gd name="T69" fmla="*/ 2147483647 h 352"/>
                <a:gd name="T70" fmla="*/ 2147483647 w 152"/>
                <a:gd name="T71" fmla="*/ 2147483647 h 352"/>
                <a:gd name="T72" fmla="*/ 2147483647 w 152"/>
                <a:gd name="T73" fmla="*/ 2147483647 h 352"/>
                <a:gd name="T74" fmla="*/ 2147483647 w 152"/>
                <a:gd name="T75" fmla="*/ 2147483647 h 352"/>
                <a:gd name="T76" fmla="*/ 2147483647 w 152"/>
                <a:gd name="T77" fmla="*/ 2147483647 h 352"/>
                <a:gd name="T78" fmla="*/ 2147483647 w 152"/>
                <a:gd name="T79" fmla="*/ 2147483647 h 352"/>
                <a:gd name="T80" fmla="*/ 2147483647 w 152"/>
                <a:gd name="T81" fmla="*/ 2147483647 h 352"/>
                <a:gd name="T82" fmla="*/ 2147483647 w 152"/>
                <a:gd name="T83" fmla="*/ 2147483647 h 352"/>
                <a:gd name="T84" fmla="*/ 2147483647 w 152"/>
                <a:gd name="T85" fmla="*/ 2147483647 h 352"/>
                <a:gd name="T86" fmla="*/ 2147483647 w 152"/>
                <a:gd name="T87" fmla="*/ 2147483647 h 352"/>
                <a:gd name="T88" fmla="*/ 2147483647 w 152"/>
                <a:gd name="T89" fmla="*/ 2147483647 h 352"/>
                <a:gd name="T90" fmla="*/ 2147483647 w 152"/>
                <a:gd name="T91" fmla="*/ 2147483647 h 352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52"/>
                <a:gd name="T139" fmla="*/ 0 h 352"/>
                <a:gd name="T140" fmla="*/ 152 w 152"/>
                <a:gd name="T141" fmla="*/ 352 h 352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52" h="352">
                  <a:moveTo>
                    <a:pt x="96" y="104"/>
                  </a:moveTo>
                  <a:lnTo>
                    <a:pt x="112" y="88"/>
                  </a:lnTo>
                  <a:lnTo>
                    <a:pt x="88" y="80"/>
                  </a:lnTo>
                  <a:lnTo>
                    <a:pt x="88" y="72"/>
                  </a:lnTo>
                  <a:lnTo>
                    <a:pt x="80" y="64"/>
                  </a:lnTo>
                  <a:lnTo>
                    <a:pt x="72" y="56"/>
                  </a:lnTo>
                  <a:lnTo>
                    <a:pt x="72" y="48"/>
                  </a:lnTo>
                  <a:lnTo>
                    <a:pt x="80" y="24"/>
                  </a:lnTo>
                  <a:lnTo>
                    <a:pt x="72" y="8"/>
                  </a:lnTo>
                  <a:lnTo>
                    <a:pt x="64" y="0"/>
                  </a:lnTo>
                  <a:lnTo>
                    <a:pt x="56" y="0"/>
                  </a:lnTo>
                  <a:lnTo>
                    <a:pt x="56" y="8"/>
                  </a:lnTo>
                  <a:lnTo>
                    <a:pt x="40" y="24"/>
                  </a:lnTo>
                  <a:lnTo>
                    <a:pt x="32" y="48"/>
                  </a:lnTo>
                  <a:lnTo>
                    <a:pt x="16" y="56"/>
                  </a:lnTo>
                  <a:lnTo>
                    <a:pt x="8" y="80"/>
                  </a:lnTo>
                  <a:lnTo>
                    <a:pt x="0" y="96"/>
                  </a:lnTo>
                  <a:lnTo>
                    <a:pt x="8" y="112"/>
                  </a:lnTo>
                  <a:lnTo>
                    <a:pt x="24" y="160"/>
                  </a:lnTo>
                  <a:lnTo>
                    <a:pt x="40" y="168"/>
                  </a:lnTo>
                  <a:lnTo>
                    <a:pt x="56" y="160"/>
                  </a:lnTo>
                  <a:lnTo>
                    <a:pt x="64" y="168"/>
                  </a:lnTo>
                  <a:lnTo>
                    <a:pt x="72" y="192"/>
                  </a:lnTo>
                  <a:lnTo>
                    <a:pt x="72" y="224"/>
                  </a:lnTo>
                  <a:lnTo>
                    <a:pt x="72" y="264"/>
                  </a:lnTo>
                  <a:lnTo>
                    <a:pt x="88" y="280"/>
                  </a:lnTo>
                  <a:lnTo>
                    <a:pt x="96" y="296"/>
                  </a:lnTo>
                  <a:lnTo>
                    <a:pt x="104" y="312"/>
                  </a:lnTo>
                  <a:lnTo>
                    <a:pt x="120" y="328"/>
                  </a:lnTo>
                  <a:lnTo>
                    <a:pt x="144" y="352"/>
                  </a:lnTo>
                  <a:lnTo>
                    <a:pt x="152" y="344"/>
                  </a:lnTo>
                  <a:lnTo>
                    <a:pt x="144" y="320"/>
                  </a:lnTo>
                  <a:lnTo>
                    <a:pt x="136" y="304"/>
                  </a:lnTo>
                  <a:lnTo>
                    <a:pt x="120" y="288"/>
                  </a:lnTo>
                  <a:lnTo>
                    <a:pt x="104" y="280"/>
                  </a:lnTo>
                  <a:lnTo>
                    <a:pt x="96" y="272"/>
                  </a:lnTo>
                  <a:lnTo>
                    <a:pt x="88" y="240"/>
                  </a:lnTo>
                  <a:lnTo>
                    <a:pt x="88" y="224"/>
                  </a:lnTo>
                  <a:lnTo>
                    <a:pt x="96" y="216"/>
                  </a:lnTo>
                  <a:lnTo>
                    <a:pt x="80" y="192"/>
                  </a:lnTo>
                  <a:lnTo>
                    <a:pt x="80" y="176"/>
                  </a:lnTo>
                  <a:lnTo>
                    <a:pt x="80" y="168"/>
                  </a:lnTo>
                  <a:lnTo>
                    <a:pt x="80" y="152"/>
                  </a:lnTo>
                  <a:lnTo>
                    <a:pt x="72" y="128"/>
                  </a:lnTo>
                  <a:lnTo>
                    <a:pt x="88" y="112"/>
                  </a:lnTo>
                  <a:lnTo>
                    <a:pt x="96" y="104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156" name="Freeform 626"/>
            <p:cNvSpPr/>
            <p:nvPr/>
          </p:nvSpPr>
          <p:spPr bwMode="auto">
            <a:xfrm>
              <a:off x="3642050" y="2966315"/>
              <a:ext cx="389848" cy="407175"/>
            </a:xfrm>
            <a:custGeom>
              <a:avLst/>
              <a:gdLst>
                <a:gd name="T0" fmla="*/ 2147483647 w 368"/>
                <a:gd name="T1" fmla="*/ 2147483647 h 384"/>
                <a:gd name="T2" fmla="*/ 2147483647 w 368"/>
                <a:gd name="T3" fmla="*/ 2147483647 h 384"/>
                <a:gd name="T4" fmla="*/ 2147483647 w 368"/>
                <a:gd name="T5" fmla="*/ 2147483647 h 384"/>
                <a:gd name="T6" fmla="*/ 2147483647 w 368"/>
                <a:gd name="T7" fmla="*/ 2147483647 h 384"/>
                <a:gd name="T8" fmla="*/ 2147483647 w 368"/>
                <a:gd name="T9" fmla="*/ 2147483647 h 384"/>
                <a:gd name="T10" fmla="*/ 2147483647 w 368"/>
                <a:gd name="T11" fmla="*/ 2147483647 h 384"/>
                <a:gd name="T12" fmla="*/ 2147483647 w 368"/>
                <a:gd name="T13" fmla="*/ 2147483647 h 384"/>
                <a:gd name="T14" fmla="*/ 2147483647 w 368"/>
                <a:gd name="T15" fmla="*/ 2147483647 h 384"/>
                <a:gd name="T16" fmla="*/ 2147483647 w 368"/>
                <a:gd name="T17" fmla="*/ 2147483647 h 384"/>
                <a:gd name="T18" fmla="*/ 2147483647 w 368"/>
                <a:gd name="T19" fmla="*/ 2147483647 h 384"/>
                <a:gd name="T20" fmla="*/ 2147483647 w 368"/>
                <a:gd name="T21" fmla="*/ 2147483647 h 384"/>
                <a:gd name="T22" fmla="*/ 2147483647 w 368"/>
                <a:gd name="T23" fmla="*/ 2147483647 h 384"/>
                <a:gd name="T24" fmla="*/ 2147483647 w 368"/>
                <a:gd name="T25" fmla="*/ 0 h 384"/>
                <a:gd name="T26" fmla="*/ 2147483647 w 368"/>
                <a:gd name="T27" fmla="*/ 0 h 384"/>
                <a:gd name="T28" fmla="*/ 2147483647 w 368"/>
                <a:gd name="T29" fmla="*/ 2147483647 h 384"/>
                <a:gd name="T30" fmla="*/ 2147483647 w 368"/>
                <a:gd name="T31" fmla="*/ 2147483647 h 384"/>
                <a:gd name="T32" fmla="*/ 2147483647 w 368"/>
                <a:gd name="T33" fmla="*/ 2147483647 h 384"/>
                <a:gd name="T34" fmla="*/ 2147483647 w 368"/>
                <a:gd name="T35" fmla="*/ 2147483647 h 384"/>
                <a:gd name="T36" fmla="*/ 2147483647 w 368"/>
                <a:gd name="T37" fmla="*/ 2147483647 h 384"/>
                <a:gd name="T38" fmla="*/ 2147483647 w 368"/>
                <a:gd name="T39" fmla="*/ 2147483647 h 384"/>
                <a:gd name="T40" fmla="*/ 2147483647 w 368"/>
                <a:gd name="T41" fmla="*/ 2147483647 h 384"/>
                <a:gd name="T42" fmla="*/ 0 w 368"/>
                <a:gd name="T43" fmla="*/ 2147483647 h 384"/>
                <a:gd name="T44" fmla="*/ 2147483647 w 368"/>
                <a:gd name="T45" fmla="*/ 2147483647 h 384"/>
                <a:gd name="T46" fmla="*/ 2147483647 w 368"/>
                <a:gd name="T47" fmla="*/ 2147483647 h 384"/>
                <a:gd name="T48" fmla="*/ 2147483647 w 368"/>
                <a:gd name="T49" fmla="*/ 2147483647 h 384"/>
                <a:gd name="T50" fmla="*/ 2147483647 w 368"/>
                <a:gd name="T51" fmla="*/ 2147483647 h 384"/>
                <a:gd name="T52" fmla="*/ 2147483647 w 368"/>
                <a:gd name="T53" fmla="*/ 2147483647 h 384"/>
                <a:gd name="T54" fmla="*/ 2147483647 w 368"/>
                <a:gd name="T55" fmla="*/ 2147483647 h 384"/>
                <a:gd name="T56" fmla="*/ 2147483647 w 368"/>
                <a:gd name="T57" fmla="*/ 2147483647 h 384"/>
                <a:gd name="T58" fmla="*/ 2147483647 w 368"/>
                <a:gd name="T59" fmla="*/ 2147483647 h 384"/>
                <a:gd name="T60" fmla="*/ 2147483647 w 368"/>
                <a:gd name="T61" fmla="*/ 2147483647 h 384"/>
                <a:gd name="T62" fmla="*/ 2147483647 w 368"/>
                <a:gd name="T63" fmla="*/ 2147483647 h 384"/>
                <a:gd name="T64" fmla="*/ 2147483647 w 368"/>
                <a:gd name="T65" fmla="*/ 2147483647 h 384"/>
                <a:gd name="T66" fmla="*/ 2147483647 w 368"/>
                <a:gd name="T67" fmla="*/ 2147483647 h 384"/>
                <a:gd name="T68" fmla="*/ 2147483647 w 368"/>
                <a:gd name="T69" fmla="*/ 2147483647 h 384"/>
                <a:gd name="T70" fmla="*/ 2147483647 w 368"/>
                <a:gd name="T71" fmla="*/ 2147483647 h 384"/>
                <a:gd name="T72" fmla="*/ 2147483647 w 368"/>
                <a:gd name="T73" fmla="*/ 2147483647 h 384"/>
                <a:gd name="T74" fmla="*/ 2147483647 w 368"/>
                <a:gd name="T75" fmla="*/ 2147483647 h 384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368"/>
                <a:gd name="T115" fmla="*/ 0 h 384"/>
                <a:gd name="T116" fmla="*/ 368 w 368"/>
                <a:gd name="T117" fmla="*/ 384 h 384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368" h="384">
                  <a:moveTo>
                    <a:pt x="328" y="168"/>
                  </a:moveTo>
                  <a:lnTo>
                    <a:pt x="344" y="160"/>
                  </a:lnTo>
                  <a:lnTo>
                    <a:pt x="352" y="136"/>
                  </a:lnTo>
                  <a:lnTo>
                    <a:pt x="368" y="120"/>
                  </a:lnTo>
                  <a:lnTo>
                    <a:pt x="368" y="112"/>
                  </a:lnTo>
                  <a:lnTo>
                    <a:pt x="352" y="104"/>
                  </a:lnTo>
                  <a:lnTo>
                    <a:pt x="336" y="104"/>
                  </a:lnTo>
                  <a:lnTo>
                    <a:pt x="320" y="112"/>
                  </a:lnTo>
                  <a:lnTo>
                    <a:pt x="304" y="128"/>
                  </a:lnTo>
                  <a:lnTo>
                    <a:pt x="288" y="128"/>
                  </a:lnTo>
                  <a:lnTo>
                    <a:pt x="272" y="128"/>
                  </a:lnTo>
                  <a:lnTo>
                    <a:pt x="264" y="120"/>
                  </a:lnTo>
                  <a:lnTo>
                    <a:pt x="256" y="120"/>
                  </a:lnTo>
                  <a:lnTo>
                    <a:pt x="248" y="136"/>
                  </a:lnTo>
                  <a:lnTo>
                    <a:pt x="240" y="136"/>
                  </a:lnTo>
                  <a:lnTo>
                    <a:pt x="224" y="128"/>
                  </a:lnTo>
                  <a:lnTo>
                    <a:pt x="192" y="128"/>
                  </a:lnTo>
                  <a:lnTo>
                    <a:pt x="152" y="104"/>
                  </a:lnTo>
                  <a:lnTo>
                    <a:pt x="168" y="80"/>
                  </a:lnTo>
                  <a:lnTo>
                    <a:pt x="144" y="72"/>
                  </a:lnTo>
                  <a:lnTo>
                    <a:pt x="136" y="56"/>
                  </a:lnTo>
                  <a:lnTo>
                    <a:pt x="144" y="48"/>
                  </a:lnTo>
                  <a:lnTo>
                    <a:pt x="144" y="32"/>
                  </a:lnTo>
                  <a:lnTo>
                    <a:pt x="160" y="8"/>
                  </a:lnTo>
                  <a:lnTo>
                    <a:pt x="152" y="0"/>
                  </a:lnTo>
                  <a:lnTo>
                    <a:pt x="128" y="0"/>
                  </a:lnTo>
                  <a:lnTo>
                    <a:pt x="112" y="0"/>
                  </a:lnTo>
                  <a:lnTo>
                    <a:pt x="120" y="8"/>
                  </a:lnTo>
                  <a:lnTo>
                    <a:pt x="80" y="16"/>
                  </a:lnTo>
                  <a:lnTo>
                    <a:pt x="80" y="40"/>
                  </a:lnTo>
                  <a:lnTo>
                    <a:pt x="88" y="48"/>
                  </a:lnTo>
                  <a:lnTo>
                    <a:pt x="80" y="64"/>
                  </a:lnTo>
                  <a:lnTo>
                    <a:pt x="72" y="80"/>
                  </a:lnTo>
                  <a:lnTo>
                    <a:pt x="48" y="120"/>
                  </a:lnTo>
                  <a:lnTo>
                    <a:pt x="32" y="120"/>
                  </a:lnTo>
                  <a:lnTo>
                    <a:pt x="24" y="128"/>
                  </a:lnTo>
                  <a:lnTo>
                    <a:pt x="32" y="144"/>
                  </a:lnTo>
                  <a:lnTo>
                    <a:pt x="40" y="160"/>
                  </a:lnTo>
                  <a:lnTo>
                    <a:pt x="24" y="168"/>
                  </a:lnTo>
                  <a:lnTo>
                    <a:pt x="8" y="176"/>
                  </a:lnTo>
                  <a:lnTo>
                    <a:pt x="0" y="176"/>
                  </a:lnTo>
                  <a:lnTo>
                    <a:pt x="16" y="200"/>
                  </a:lnTo>
                  <a:lnTo>
                    <a:pt x="32" y="216"/>
                  </a:lnTo>
                  <a:lnTo>
                    <a:pt x="56" y="200"/>
                  </a:lnTo>
                  <a:lnTo>
                    <a:pt x="64" y="272"/>
                  </a:lnTo>
                  <a:lnTo>
                    <a:pt x="72" y="304"/>
                  </a:lnTo>
                  <a:lnTo>
                    <a:pt x="96" y="344"/>
                  </a:lnTo>
                  <a:lnTo>
                    <a:pt x="104" y="360"/>
                  </a:lnTo>
                  <a:lnTo>
                    <a:pt x="120" y="384"/>
                  </a:lnTo>
                  <a:lnTo>
                    <a:pt x="128" y="368"/>
                  </a:lnTo>
                  <a:lnTo>
                    <a:pt x="144" y="352"/>
                  </a:lnTo>
                  <a:lnTo>
                    <a:pt x="152" y="336"/>
                  </a:lnTo>
                  <a:lnTo>
                    <a:pt x="152" y="304"/>
                  </a:lnTo>
                  <a:lnTo>
                    <a:pt x="160" y="280"/>
                  </a:lnTo>
                  <a:lnTo>
                    <a:pt x="184" y="256"/>
                  </a:lnTo>
                  <a:lnTo>
                    <a:pt x="216" y="240"/>
                  </a:lnTo>
                  <a:lnTo>
                    <a:pt x="232" y="224"/>
                  </a:lnTo>
                  <a:lnTo>
                    <a:pt x="240" y="200"/>
                  </a:lnTo>
                  <a:lnTo>
                    <a:pt x="264" y="200"/>
                  </a:lnTo>
                  <a:lnTo>
                    <a:pt x="256" y="168"/>
                  </a:lnTo>
                  <a:lnTo>
                    <a:pt x="248" y="160"/>
                  </a:lnTo>
                  <a:lnTo>
                    <a:pt x="256" y="152"/>
                  </a:lnTo>
                  <a:lnTo>
                    <a:pt x="256" y="144"/>
                  </a:lnTo>
                  <a:lnTo>
                    <a:pt x="272" y="144"/>
                  </a:lnTo>
                  <a:lnTo>
                    <a:pt x="280" y="152"/>
                  </a:lnTo>
                  <a:lnTo>
                    <a:pt x="304" y="160"/>
                  </a:lnTo>
                  <a:lnTo>
                    <a:pt x="304" y="168"/>
                  </a:lnTo>
                  <a:lnTo>
                    <a:pt x="296" y="176"/>
                  </a:lnTo>
                  <a:lnTo>
                    <a:pt x="312" y="176"/>
                  </a:lnTo>
                  <a:lnTo>
                    <a:pt x="304" y="192"/>
                  </a:lnTo>
                  <a:lnTo>
                    <a:pt x="312" y="208"/>
                  </a:lnTo>
                  <a:lnTo>
                    <a:pt x="320" y="192"/>
                  </a:lnTo>
                  <a:lnTo>
                    <a:pt x="328" y="168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157" name="Freeform 627"/>
            <p:cNvSpPr/>
            <p:nvPr/>
          </p:nvSpPr>
          <p:spPr bwMode="auto">
            <a:xfrm>
              <a:off x="3972121" y="3085002"/>
              <a:ext cx="161137" cy="373388"/>
            </a:xfrm>
            <a:custGeom>
              <a:avLst/>
              <a:gdLst>
                <a:gd name="T0" fmla="*/ 2147483647 w 152"/>
                <a:gd name="T1" fmla="*/ 2147483647 h 352"/>
                <a:gd name="T2" fmla="*/ 2147483647 w 152"/>
                <a:gd name="T3" fmla="*/ 2147483647 h 352"/>
                <a:gd name="T4" fmla="*/ 2147483647 w 152"/>
                <a:gd name="T5" fmla="*/ 2147483647 h 352"/>
                <a:gd name="T6" fmla="*/ 2147483647 w 152"/>
                <a:gd name="T7" fmla="*/ 2147483647 h 352"/>
                <a:gd name="T8" fmla="*/ 2147483647 w 152"/>
                <a:gd name="T9" fmla="*/ 2147483647 h 352"/>
                <a:gd name="T10" fmla="*/ 2147483647 w 152"/>
                <a:gd name="T11" fmla="*/ 0 h 352"/>
                <a:gd name="T12" fmla="*/ 2147483647 w 152"/>
                <a:gd name="T13" fmla="*/ 2147483647 h 352"/>
                <a:gd name="T14" fmla="*/ 2147483647 w 152"/>
                <a:gd name="T15" fmla="*/ 2147483647 h 352"/>
                <a:gd name="T16" fmla="*/ 0 w 152"/>
                <a:gd name="T17" fmla="*/ 2147483647 h 352"/>
                <a:gd name="T18" fmla="*/ 2147483647 w 152"/>
                <a:gd name="T19" fmla="*/ 2147483647 h 352"/>
                <a:gd name="T20" fmla="*/ 2147483647 w 152"/>
                <a:gd name="T21" fmla="*/ 2147483647 h 352"/>
                <a:gd name="T22" fmla="*/ 2147483647 w 152"/>
                <a:gd name="T23" fmla="*/ 2147483647 h 352"/>
                <a:gd name="T24" fmla="*/ 2147483647 w 152"/>
                <a:gd name="T25" fmla="*/ 2147483647 h 352"/>
                <a:gd name="T26" fmla="*/ 2147483647 w 152"/>
                <a:gd name="T27" fmla="*/ 2147483647 h 352"/>
                <a:gd name="T28" fmla="*/ 2147483647 w 152"/>
                <a:gd name="T29" fmla="*/ 2147483647 h 352"/>
                <a:gd name="T30" fmla="*/ 2147483647 w 152"/>
                <a:gd name="T31" fmla="*/ 2147483647 h 352"/>
                <a:gd name="T32" fmla="*/ 2147483647 w 152"/>
                <a:gd name="T33" fmla="*/ 2147483647 h 352"/>
                <a:gd name="T34" fmla="*/ 2147483647 w 152"/>
                <a:gd name="T35" fmla="*/ 2147483647 h 352"/>
                <a:gd name="T36" fmla="*/ 2147483647 w 152"/>
                <a:gd name="T37" fmla="*/ 2147483647 h 352"/>
                <a:gd name="T38" fmla="*/ 2147483647 w 152"/>
                <a:gd name="T39" fmla="*/ 2147483647 h 352"/>
                <a:gd name="T40" fmla="*/ 2147483647 w 152"/>
                <a:gd name="T41" fmla="*/ 2147483647 h 352"/>
                <a:gd name="T42" fmla="*/ 2147483647 w 152"/>
                <a:gd name="T43" fmla="*/ 2147483647 h 352"/>
                <a:gd name="T44" fmla="*/ 2147483647 w 152"/>
                <a:gd name="T45" fmla="*/ 2147483647 h 352"/>
                <a:gd name="T46" fmla="*/ 2147483647 w 152"/>
                <a:gd name="T47" fmla="*/ 2147483647 h 352"/>
                <a:gd name="T48" fmla="*/ 2147483647 w 152"/>
                <a:gd name="T49" fmla="*/ 2147483647 h 352"/>
                <a:gd name="T50" fmla="*/ 2147483647 w 152"/>
                <a:gd name="T51" fmla="*/ 2147483647 h 352"/>
                <a:gd name="T52" fmla="*/ 2147483647 w 152"/>
                <a:gd name="T53" fmla="*/ 2147483647 h 352"/>
                <a:gd name="T54" fmla="*/ 2147483647 w 152"/>
                <a:gd name="T55" fmla="*/ 2147483647 h 352"/>
                <a:gd name="T56" fmla="*/ 2147483647 w 152"/>
                <a:gd name="T57" fmla="*/ 0 h 352"/>
                <a:gd name="T58" fmla="*/ 2147483647 w 152"/>
                <a:gd name="T59" fmla="*/ 2147483647 h 352"/>
                <a:gd name="T60" fmla="*/ 2147483647 w 152"/>
                <a:gd name="T61" fmla="*/ 2147483647 h 352"/>
                <a:gd name="T62" fmla="*/ 0 w 152"/>
                <a:gd name="T63" fmla="*/ 2147483647 h 352"/>
                <a:gd name="T64" fmla="*/ 2147483647 w 152"/>
                <a:gd name="T65" fmla="*/ 2147483647 h 352"/>
                <a:gd name="T66" fmla="*/ 2147483647 w 152"/>
                <a:gd name="T67" fmla="*/ 2147483647 h 352"/>
                <a:gd name="T68" fmla="*/ 2147483647 w 152"/>
                <a:gd name="T69" fmla="*/ 2147483647 h 352"/>
                <a:gd name="T70" fmla="*/ 2147483647 w 152"/>
                <a:gd name="T71" fmla="*/ 2147483647 h 352"/>
                <a:gd name="T72" fmla="*/ 2147483647 w 152"/>
                <a:gd name="T73" fmla="*/ 2147483647 h 352"/>
                <a:gd name="T74" fmla="*/ 2147483647 w 152"/>
                <a:gd name="T75" fmla="*/ 2147483647 h 352"/>
                <a:gd name="T76" fmla="*/ 2147483647 w 152"/>
                <a:gd name="T77" fmla="*/ 2147483647 h 352"/>
                <a:gd name="T78" fmla="*/ 2147483647 w 152"/>
                <a:gd name="T79" fmla="*/ 2147483647 h 352"/>
                <a:gd name="T80" fmla="*/ 2147483647 w 152"/>
                <a:gd name="T81" fmla="*/ 2147483647 h 352"/>
                <a:gd name="T82" fmla="*/ 2147483647 w 152"/>
                <a:gd name="T83" fmla="*/ 2147483647 h 352"/>
                <a:gd name="T84" fmla="*/ 2147483647 w 152"/>
                <a:gd name="T85" fmla="*/ 2147483647 h 352"/>
                <a:gd name="T86" fmla="*/ 2147483647 w 152"/>
                <a:gd name="T87" fmla="*/ 2147483647 h 352"/>
                <a:gd name="T88" fmla="*/ 2147483647 w 152"/>
                <a:gd name="T89" fmla="*/ 2147483647 h 352"/>
                <a:gd name="T90" fmla="*/ 2147483647 w 152"/>
                <a:gd name="T91" fmla="*/ 2147483647 h 352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52"/>
                <a:gd name="T139" fmla="*/ 0 h 352"/>
                <a:gd name="T140" fmla="*/ 152 w 152"/>
                <a:gd name="T141" fmla="*/ 352 h 352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52" h="352">
                  <a:moveTo>
                    <a:pt x="96" y="104"/>
                  </a:moveTo>
                  <a:lnTo>
                    <a:pt x="96" y="104"/>
                  </a:lnTo>
                  <a:lnTo>
                    <a:pt x="112" y="88"/>
                  </a:lnTo>
                  <a:lnTo>
                    <a:pt x="88" y="80"/>
                  </a:lnTo>
                  <a:lnTo>
                    <a:pt x="88" y="72"/>
                  </a:lnTo>
                  <a:lnTo>
                    <a:pt x="80" y="64"/>
                  </a:lnTo>
                  <a:lnTo>
                    <a:pt x="72" y="56"/>
                  </a:lnTo>
                  <a:lnTo>
                    <a:pt x="72" y="48"/>
                  </a:lnTo>
                  <a:lnTo>
                    <a:pt x="80" y="24"/>
                  </a:lnTo>
                  <a:lnTo>
                    <a:pt x="72" y="8"/>
                  </a:lnTo>
                  <a:lnTo>
                    <a:pt x="64" y="0"/>
                  </a:lnTo>
                  <a:lnTo>
                    <a:pt x="56" y="0"/>
                  </a:lnTo>
                  <a:lnTo>
                    <a:pt x="56" y="8"/>
                  </a:lnTo>
                  <a:lnTo>
                    <a:pt x="40" y="24"/>
                  </a:lnTo>
                  <a:lnTo>
                    <a:pt x="32" y="48"/>
                  </a:lnTo>
                  <a:lnTo>
                    <a:pt x="16" y="56"/>
                  </a:lnTo>
                  <a:lnTo>
                    <a:pt x="8" y="80"/>
                  </a:lnTo>
                  <a:lnTo>
                    <a:pt x="0" y="96"/>
                  </a:lnTo>
                  <a:lnTo>
                    <a:pt x="8" y="112"/>
                  </a:lnTo>
                  <a:lnTo>
                    <a:pt x="24" y="160"/>
                  </a:lnTo>
                  <a:lnTo>
                    <a:pt x="40" y="168"/>
                  </a:lnTo>
                  <a:lnTo>
                    <a:pt x="56" y="160"/>
                  </a:lnTo>
                  <a:lnTo>
                    <a:pt x="64" y="168"/>
                  </a:lnTo>
                  <a:lnTo>
                    <a:pt x="72" y="192"/>
                  </a:lnTo>
                  <a:lnTo>
                    <a:pt x="72" y="224"/>
                  </a:lnTo>
                  <a:lnTo>
                    <a:pt x="72" y="264"/>
                  </a:lnTo>
                  <a:lnTo>
                    <a:pt x="88" y="280"/>
                  </a:lnTo>
                  <a:lnTo>
                    <a:pt x="96" y="296"/>
                  </a:lnTo>
                  <a:lnTo>
                    <a:pt x="104" y="312"/>
                  </a:lnTo>
                  <a:lnTo>
                    <a:pt x="120" y="328"/>
                  </a:lnTo>
                  <a:lnTo>
                    <a:pt x="144" y="352"/>
                  </a:lnTo>
                  <a:lnTo>
                    <a:pt x="152" y="344"/>
                  </a:lnTo>
                  <a:lnTo>
                    <a:pt x="144" y="320"/>
                  </a:lnTo>
                  <a:lnTo>
                    <a:pt x="136" y="304"/>
                  </a:lnTo>
                  <a:lnTo>
                    <a:pt x="120" y="288"/>
                  </a:lnTo>
                  <a:lnTo>
                    <a:pt x="104" y="280"/>
                  </a:lnTo>
                  <a:lnTo>
                    <a:pt x="96" y="272"/>
                  </a:lnTo>
                  <a:lnTo>
                    <a:pt x="88" y="240"/>
                  </a:lnTo>
                  <a:lnTo>
                    <a:pt x="88" y="224"/>
                  </a:lnTo>
                  <a:lnTo>
                    <a:pt x="96" y="216"/>
                  </a:lnTo>
                  <a:lnTo>
                    <a:pt x="80" y="192"/>
                  </a:lnTo>
                  <a:lnTo>
                    <a:pt x="80" y="176"/>
                  </a:lnTo>
                  <a:lnTo>
                    <a:pt x="80" y="168"/>
                  </a:lnTo>
                  <a:lnTo>
                    <a:pt x="80" y="152"/>
                  </a:lnTo>
                  <a:lnTo>
                    <a:pt x="72" y="128"/>
                  </a:lnTo>
                  <a:lnTo>
                    <a:pt x="88" y="112"/>
                  </a:lnTo>
                  <a:lnTo>
                    <a:pt x="96" y="104"/>
                  </a:lnTo>
                  <a:lnTo>
                    <a:pt x="112" y="88"/>
                  </a:lnTo>
                  <a:lnTo>
                    <a:pt x="88" y="80"/>
                  </a:lnTo>
                  <a:lnTo>
                    <a:pt x="88" y="72"/>
                  </a:lnTo>
                  <a:lnTo>
                    <a:pt x="80" y="64"/>
                  </a:lnTo>
                  <a:lnTo>
                    <a:pt x="72" y="56"/>
                  </a:lnTo>
                  <a:lnTo>
                    <a:pt x="72" y="48"/>
                  </a:lnTo>
                  <a:lnTo>
                    <a:pt x="80" y="24"/>
                  </a:lnTo>
                  <a:lnTo>
                    <a:pt x="72" y="8"/>
                  </a:lnTo>
                  <a:lnTo>
                    <a:pt x="64" y="0"/>
                  </a:lnTo>
                  <a:lnTo>
                    <a:pt x="56" y="0"/>
                  </a:lnTo>
                  <a:lnTo>
                    <a:pt x="56" y="8"/>
                  </a:lnTo>
                  <a:lnTo>
                    <a:pt x="40" y="24"/>
                  </a:lnTo>
                  <a:lnTo>
                    <a:pt x="32" y="48"/>
                  </a:lnTo>
                  <a:lnTo>
                    <a:pt x="16" y="56"/>
                  </a:lnTo>
                  <a:lnTo>
                    <a:pt x="8" y="80"/>
                  </a:lnTo>
                  <a:lnTo>
                    <a:pt x="0" y="96"/>
                  </a:lnTo>
                  <a:lnTo>
                    <a:pt x="8" y="112"/>
                  </a:lnTo>
                  <a:lnTo>
                    <a:pt x="24" y="160"/>
                  </a:lnTo>
                  <a:lnTo>
                    <a:pt x="40" y="168"/>
                  </a:lnTo>
                  <a:lnTo>
                    <a:pt x="56" y="160"/>
                  </a:lnTo>
                  <a:lnTo>
                    <a:pt x="64" y="168"/>
                  </a:lnTo>
                  <a:lnTo>
                    <a:pt x="72" y="192"/>
                  </a:lnTo>
                  <a:lnTo>
                    <a:pt x="72" y="224"/>
                  </a:lnTo>
                  <a:lnTo>
                    <a:pt x="72" y="264"/>
                  </a:lnTo>
                  <a:lnTo>
                    <a:pt x="88" y="280"/>
                  </a:lnTo>
                  <a:lnTo>
                    <a:pt x="96" y="296"/>
                  </a:lnTo>
                  <a:lnTo>
                    <a:pt x="104" y="312"/>
                  </a:lnTo>
                  <a:lnTo>
                    <a:pt x="120" y="328"/>
                  </a:lnTo>
                  <a:lnTo>
                    <a:pt x="144" y="352"/>
                  </a:lnTo>
                  <a:lnTo>
                    <a:pt x="152" y="344"/>
                  </a:lnTo>
                  <a:lnTo>
                    <a:pt x="144" y="320"/>
                  </a:lnTo>
                  <a:lnTo>
                    <a:pt x="136" y="304"/>
                  </a:lnTo>
                  <a:lnTo>
                    <a:pt x="120" y="288"/>
                  </a:lnTo>
                  <a:lnTo>
                    <a:pt x="104" y="280"/>
                  </a:lnTo>
                  <a:lnTo>
                    <a:pt x="96" y="272"/>
                  </a:lnTo>
                  <a:lnTo>
                    <a:pt x="88" y="240"/>
                  </a:lnTo>
                  <a:lnTo>
                    <a:pt x="88" y="224"/>
                  </a:lnTo>
                  <a:lnTo>
                    <a:pt x="96" y="216"/>
                  </a:lnTo>
                  <a:lnTo>
                    <a:pt x="80" y="192"/>
                  </a:lnTo>
                  <a:lnTo>
                    <a:pt x="80" y="176"/>
                  </a:lnTo>
                  <a:lnTo>
                    <a:pt x="80" y="168"/>
                  </a:lnTo>
                  <a:lnTo>
                    <a:pt x="80" y="152"/>
                  </a:lnTo>
                  <a:lnTo>
                    <a:pt x="72" y="128"/>
                  </a:lnTo>
                  <a:lnTo>
                    <a:pt x="88" y="112"/>
                  </a:lnTo>
                  <a:lnTo>
                    <a:pt x="96" y="104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158" name="Freeform 628"/>
            <p:cNvSpPr/>
            <p:nvPr/>
          </p:nvSpPr>
          <p:spPr bwMode="auto">
            <a:xfrm>
              <a:off x="4048359" y="3195026"/>
              <a:ext cx="102227" cy="118687"/>
            </a:xfrm>
            <a:custGeom>
              <a:avLst/>
              <a:gdLst>
                <a:gd name="T0" fmla="*/ 2147483647 w 96"/>
                <a:gd name="T1" fmla="*/ 2147483647 h 112"/>
                <a:gd name="T2" fmla="*/ 2147483647 w 96"/>
                <a:gd name="T3" fmla="*/ 2147483647 h 112"/>
                <a:gd name="T4" fmla="*/ 2147483647 w 96"/>
                <a:gd name="T5" fmla="*/ 2147483647 h 112"/>
                <a:gd name="T6" fmla="*/ 2147483647 w 96"/>
                <a:gd name="T7" fmla="*/ 2147483647 h 112"/>
                <a:gd name="T8" fmla="*/ 2147483647 w 96"/>
                <a:gd name="T9" fmla="*/ 2147483647 h 112"/>
                <a:gd name="T10" fmla="*/ 2147483647 w 96"/>
                <a:gd name="T11" fmla="*/ 2147483647 h 112"/>
                <a:gd name="T12" fmla="*/ 2147483647 w 96"/>
                <a:gd name="T13" fmla="*/ 2147483647 h 112"/>
                <a:gd name="T14" fmla="*/ 2147483647 w 96"/>
                <a:gd name="T15" fmla="*/ 0 h 112"/>
                <a:gd name="T16" fmla="*/ 2147483647 w 96"/>
                <a:gd name="T17" fmla="*/ 2147483647 h 112"/>
                <a:gd name="T18" fmla="*/ 0 w 96"/>
                <a:gd name="T19" fmla="*/ 2147483647 h 112"/>
                <a:gd name="T20" fmla="*/ 2147483647 w 96"/>
                <a:gd name="T21" fmla="*/ 2147483647 h 112"/>
                <a:gd name="T22" fmla="*/ 2147483647 w 96"/>
                <a:gd name="T23" fmla="*/ 2147483647 h 112"/>
                <a:gd name="T24" fmla="*/ 2147483647 w 96"/>
                <a:gd name="T25" fmla="*/ 2147483647 h 112"/>
                <a:gd name="T26" fmla="*/ 2147483647 w 96"/>
                <a:gd name="T27" fmla="*/ 2147483647 h 112"/>
                <a:gd name="T28" fmla="*/ 2147483647 w 96"/>
                <a:gd name="T29" fmla="*/ 2147483647 h 112"/>
                <a:gd name="T30" fmla="*/ 2147483647 w 96"/>
                <a:gd name="T31" fmla="*/ 2147483647 h 112"/>
                <a:gd name="T32" fmla="*/ 2147483647 w 96"/>
                <a:gd name="T33" fmla="*/ 2147483647 h 112"/>
                <a:gd name="T34" fmla="*/ 2147483647 w 96"/>
                <a:gd name="T35" fmla="*/ 2147483647 h 112"/>
                <a:gd name="T36" fmla="*/ 2147483647 w 96"/>
                <a:gd name="T37" fmla="*/ 2147483647 h 112"/>
                <a:gd name="T38" fmla="*/ 2147483647 w 96"/>
                <a:gd name="T39" fmla="*/ 2147483647 h 112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96"/>
                <a:gd name="T61" fmla="*/ 0 h 112"/>
                <a:gd name="T62" fmla="*/ 96 w 96"/>
                <a:gd name="T63" fmla="*/ 112 h 112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96" h="112">
                  <a:moveTo>
                    <a:pt x="64" y="88"/>
                  </a:moveTo>
                  <a:lnTo>
                    <a:pt x="88" y="80"/>
                  </a:lnTo>
                  <a:lnTo>
                    <a:pt x="96" y="72"/>
                  </a:lnTo>
                  <a:lnTo>
                    <a:pt x="72" y="40"/>
                  </a:lnTo>
                  <a:lnTo>
                    <a:pt x="64" y="32"/>
                  </a:lnTo>
                  <a:lnTo>
                    <a:pt x="32" y="32"/>
                  </a:lnTo>
                  <a:lnTo>
                    <a:pt x="32" y="8"/>
                  </a:lnTo>
                  <a:lnTo>
                    <a:pt x="24" y="0"/>
                  </a:lnTo>
                  <a:lnTo>
                    <a:pt x="16" y="8"/>
                  </a:lnTo>
                  <a:lnTo>
                    <a:pt x="0" y="24"/>
                  </a:lnTo>
                  <a:lnTo>
                    <a:pt x="8" y="48"/>
                  </a:lnTo>
                  <a:lnTo>
                    <a:pt x="8" y="64"/>
                  </a:lnTo>
                  <a:lnTo>
                    <a:pt x="8" y="72"/>
                  </a:lnTo>
                  <a:lnTo>
                    <a:pt x="8" y="88"/>
                  </a:lnTo>
                  <a:lnTo>
                    <a:pt x="24" y="112"/>
                  </a:lnTo>
                  <a:lnTo>
                    <a:pt x="24" y="96"/>
                  </a:lnTo>
                  <a:lnTo>
                    <a:pt x="48" y="104"/>
                  </a:lnTo>
                  <a:lnTo>
                    <a:pt x="56" y="112"/>
                  </a:lnTo>
                  <a:lnTo>
                    <a:pt x="56" y="96"/>
                  </a:lnTo>
                  <a:lnTo>
                    <a:pt x="64" y="88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159" name="Freeform 629"/>
            <p:cNvSpPr/>
            <p:nvPr/>
          </p:nvSpPr>
          <p:spPr bwMode="auto">
            <a:xfrm>
              <a:off x="3904548" y="3118789"/>
              <a:ext cx="67574" cy="59776"/>
            </a:xfrm>
            <a:custGeom>
              <a:avLst/>
              <a:gdLst>
                <a:gd name="T0" fmla="*/ 2147483647 w 64"/>
                <a:gd name="T1" fmla="*/ 2147483647 h 56"/>
                <a:gd name="T2" fmla="*/ 2147483647 w 64"/>
                <a:gd name="T3" fmla="*/ 2147483647 h 56"/>
                <a:gd name="T4" fmla="*/ 2147483647 w 64"/>
                <a:gd name="T5" fmla="*/ 2147483647 h 56"/>
                <a:gd name="T6" fmla="*/ 2147483647 w 64"/>
                <a:gd name="T7" fmla="*/ 2147483647 h 56"/>
                <a:gd name="T8" fmla="*/ 2147483647 w 64"/>
                <a:gd name="T9" fmla="*/ 0 h 56"/>
                <a:gd name="T10" fmla="*/ 2147483647 w 64"/>
                <a:gd name="T11" fmla="*/ 0 h 56"/>
                <a:gd name="T12" fmla="*/ 2147483647 w 64"/>
                <a:gd name="T13" fmla="*/ 2147483647 h 56"/>
                <a:gd name="T14" fmla="*/ 0 w 64"/>
                <a:gd name="T15" fmla="*/ 2147483647 h 56"/>
                <a:gd name="T16" fmla="*/ 2147483647 w 64"/>
                <a:gd name="T17" fmla="*/ 2147483647 h 56"/>
                <a:gd name="T18" fmla="*/ 2147483647 w 64"/>
                <a:gd name="T19" fmla="*/ 2147483647 h 56"/>
                <a:gd name="T20" fmla="*/ 2147483647 w 64"/>
                <a:gd name="T21" fmla="*/ 2147483647 h 56"/>
                <a:gd name="T22" fmla="*/ 2147483647 w 64"/>
                <a:gd name="T23" fmla="*/ 2147483647 h 56"/>
                <a:gd name="T24" fmla="*/ 2147483647 w 64"/>
                <a:gd name="T25" fmla="*/ 2147483647 h 56"/>
                <a:gd name="T26" fmla="*/ 2147483647 w 64"/>
                <a:gd name="T27" fmla="*/ 2147483647 h 5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64"/>
                <a:gd name="T43" fmla="*/ 0 h 56"/>
                <a:gd name="T44" fmla="*/ 64 w 64"/>
                <a:gd name="T45" fmla="*/ 56 h 5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64" h="56">
                  <a:moveTo>
                    <a:pt x="48" y="32"/>
                  </a:moveTo>
                  <a:lnTo>
                    <a:pt x="56" y="24"/>
                  </a:lnTo>
                  <a:lnTo>
                    <a:pt x="56" y="16"/>
                  </a:lnTo>
                  <a:lnTo>
                    <a:pt x="32" y="8"/>
                  </a:lnTo>
                  <a:lnTo>
                    <a:pt x="24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16"/>
                  </a:lnTo>
                  <a:lnTo>
                    <a:pt x="8" y="24"/>
                  </a:lnTo>
                  <a:lnTo>
                    <a:pt x="16" y="56"/>
                  </a:lnTo>
                  <a:lnTo>
                    <a:pt x="40" y="48"/>
                  </a:lnTo>
                  <a:lnTo>
                    <a:pt x="56" y="48"/>
                  </a:lnTo>
                  <a:lnTo>
                    <a:pt x="64" y="32"/>
                  </a:lnTo>
                  <a:lnTo>
                    <a:pt x="48" y="32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160" name="Freeform 630"/>
            <p:cNvSpPr/>
            <p:nvPr/>
          </p:nvSpPr>
          <p:spPr bwMode="auto">
            <a:xfrm>
              <a:off x="4048359" y="3195026"/>
              <a:ext cx="102227" cy="118687"/>
            </a:xfrm>
            <a:custGeom>
              <a:avLst/>
              <a:gdLst>
                <a:gd name="T0" fmla="*/ 2147483647 w 96"/>
                <a:gd name="T1" fmla="*/ 2147483647 h 112"/>
                <a:gd name="T2" fmla="*/ 2147483647 w 96"/>
                <a:gd name="T3" fmla="*/ 2147483647 h 112"/>
                <a:gd name="T4" fmla="*/ 2147483647 w 96"/>
                <a:gd name="T5" fmla="*/ 2147483647 h 112"/>
                <a:gd name="T6" fmla="*/ 2147483647 w 96"/>
                <a:gd name="T7" fmla="*/ 2147483647 h 112"/>
                <a:gd name="T8" fmla="*/ 2147483647 w 96"/>
                <a:gd name="T9" fmla="*/ 2147483647 h 112"/>
                <a:gd name="T10" fmla="*/ 2147483647 w 96"/>
                <a:gd name="T11" fmla="*/ 2147483647 h 112"/>
                <a:gd name="T12" fmla="*/ 2147483647 w 96"/>
                <a:gd name="T13" fmla="*/ 2147483647 h 112"/>
                <a:gd name="T14" fmla="*/ 2147483647 w 96"/>
                <a:gd name="T15" fmla="*/ 0 h 112"/>
                <a:gd name="T16" fmla="*/ 2147483647 w 96"/>
                <a:gd name="T17" fmla="*/ 2147483647 h 112"/>
                <a:gd name="T18" fmla="*/ 0 w 96"/>
                <a:gd name="T19" fmla="*/ 2147483647 h 112"/>
                <a:gd name="T20" fmla="*/ 2147483647 w 96"/>
                <a:gd name="T21" fmla="*/ 2147483647 h 112"/>
                <a:gd name="T22" fmla="*/ 2147483647 w 96"/>
                <a:gd name="T23" fmla="*/ 2147483647 h 112"/>
                <a:gd name="T24" fmla="*/ 2147483647 w 96"/>
                <a:gd name="T25" fmla="*/ 2147483647 h 112"/>
                <a:gd name="T26" fmla="*/ 2147483647 w 96"/>
                <a:gd name="T27" fmla="*/ 2147483647 h 112"/>
                <a:gd name="T28" fmla="*/ 2147483647 w 96"/>
                <a:gd name="T29" fmla="*/ 2147483647 h 112"/>
                <a:gd name="T30" fmla="*/ 2147483647 w 96"/>
                <a:gd name="T31" fmla="*/ 2147483647 h 112"/>
                <a:gd name="T32" fmla="*/ 2147483647 w 96"/>
                <a:gd name="T33" fmla="*/ 2147483647 h 112"/>
                <a:gd name="T34" fmla="*/ 2147483647 w 96"/>
                <a:gd name="T35" fmla="*/ 2147483647 h 112"/>
                <a:gd name="T36" fmla="*/ 2147483647 w 96"/>
                <a:gd name="T37" fmla="*/ 2147483647 h 112"/>
                <a:gd name="T38" fmla="*/ 2147483647 w 96"/>
                <a:gd name="T39" fmla="*/ 2147483647 h 112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96"/>
                <a:gd name="T61" fmla="*/ 0 h 112"/>
                <a:gd name="T62" fmla="*/ 96 w 96"/>
                <a:gd name="T63" fmla="*/ 112 h 112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96" h="112">
                  <a:moveTo>
                    <a:pt x="64" y="88"/>
                  </a:moveTo>
                  <a:lnTo>
                    <a:pt x="88" y="80"/>
                  </a:lnTo>
                  <a:lnTo>
                    <a:pt x="96" y="72"/>
                  </a:lnTo>
                  <a:lnTo>
                    <a:pt x="72" y="40"/>
                  </a:lnTo>
                  <a:lnTo>
                    <a:pt x="64" y="32"/>
                  </a:lnTo>
                  <a:lnTo>
                    <a:pt x="32" y="32"/>
                  </a:lnTo>
                  <a:lnTo>
                    <a:pt x="32" y="8"/>
                  </a:lnTo>
                  <a:lnTo>
                    <a:pt x="24" y="0"/>
                  </a:lnTo>
                  <a:lnTo>
                    <a:pt x="16" y="8"/>
                  </a:lnTo>
                  <a:lnTo>
                    <a:pt x="0" y="24"/>
                  </a:lnTo>
                  <a:lnTo>
                    <a:pt x="8" y="48"/>
                  </a:lnTo>
                  <a:lnTo>
                    <a:pt x="8" y="64"/>
                  </a:lnTo>
                  <a:lnTo>
                    <a:pt x="8" y="72"/>
                  </a:lnTo>
                  <a:lnTo>
                    <a:pt x="8" y="88"/>
                  </a:lnTo>
                  <a:lnTo>
                    <a:pt x="24" y="112"/>
                  </a:lnTo>
                  <a:lnTo>
                    <a:pt x="24" y="96"/>
                  </a:lnTo>
                  <a:lnTo>
                    <a:pt x="48" y="104"/>
                  </a:lnTo>
                  <a:lnTo>
                    <a:pt x="56" y="112"/>
                  </a:lnTo>
                  <a:lnTo>
                    <a:pt x="56" y="96"/>
                  </a:lnTo>
                  <a:lnTo>
                    <a:pt x="64" y="88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161" name="Freeform 631"/>
            <p:cNvSpPr/>
            <p:nvPr/>
          </p:nvSpPr>
          <p:spPr bwMode="auto">
            <a:xfrm>
              <a:off x="3904548" y="3118789"/>
              <a:ext cx="67574" cy="59776"/>
            </a:xfrm>
            <a:custGeom>
              <a:avLst/>
              <a:gdLst>
                <a:gd name="T0" fmla="*/ 2147483647 w 64"/>
                <a:gd name="T1" fmla="*/ 2147483647 h 56"/>
                <a:gd name="T2" fmla="*/ 2147483647 w 64"/>
                <a:gd name="T3" fmla="*/ 2147483647 h 56"/>
                <a:gd name="T4" fmla="*/ 2147483647 w 64"/>
                <a:gd name="T5" fmla="*/ 2147483647 h 56"/>
                <a:gd name="T6" fmla="*/ 2147483647 w 64"/>
                <a:gd name="T7" fmla="*/ 2147483647 h 56"/>
                <a:gd name="T8" fmla="*/ 2147483647 w 64"/>
                <a:gd name="T9" fmla="*/ 0 h 56"/>
                <a:gd name="T10" fmla="*/ 2147483647 w 64"/>
                <a:gd name="T11" fmla="*/ 0 h 56"/>
                <a:gd name="T12" fmla="*/ 2147483647 w 64"/>
                <a:gd name="T13" fmla="*/ 2147483647 h 56"/>
                <a:gd name="T14" fmla="*/ 0 w 64"/>
                <a:gd name="T15" fmla="*/ 2147483647 h 56"/>
                <a:gd name="T16" fmla="*/ 2147483647 w 64"/>
                <a:gd name="T17" fmla="*/ 2147483647 h 56"/>
                <a:gd name="T18" fmla="*/ 2147483647 w 64"/>
                <a:gd name="T19" fmla="*/ 2147483647 h 56"/>
                <a:gd name="T20" fmla="*/ 2147483647 w 64"/>
                <a:gd name="T21" fmla="*/ 2147483647 h 56"/>
                <a:gd name="T22" fmla="*/ 2147483647 w 64"/>
                <a:gd name="T23" fmla="*/ 2147483647 h 56"/>
                <a:gd name="T24" fmla="*/ 2147483647 w 64"/>
                <a:gd name="T25" fmla="*/ 2147483647 h 56"/>
                <a:gd name="T26" fmla="*/ 2147483647 w 64"/>
                <a:gd name="T27" fmla="*/ 2147483647 h 56"/>
                <a:gd name="T28" fmla="*/ 2147483647 w 64"/>
                <a:gd name="T29" fmla="*/ 2147483647 h 5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64"/>
                <a:gd name="T46" fmla="*/ 0 h 56"/>
                <a:gd name="T47" fmla="*/ 64 w 64"/>
                <a:gd name="T48" fmla="*/ 56 h 5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64" h="56">
                  <a:moveTo>
                    <a:pt x="48" y="32"/>
                  </a:moveTo>
                  <a:lnTo>
                    <a:pt x="56" y="24"/>
                  </a:lnTo>
                  <a:lnTo>
                    <a:pt x="56" y="16"/>
                  </a:lnTo>
                  <a:lnTo>
                    <a:pt x="32" y="8"/>
                  </a:lnTo>
                  <a:lnTo>
                    <a:pt x="24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16"/>
                  </a:lnTo>
                  <a:lnTo>
                    <a:pt x="8" y="24"/>
                  </a:lnTo>
                  <a:lnTo>
                    <a:pt x="16" y="56"/>
                  </a:lnTo>
                  <a:lnTo>
                    <a:pt x="40" y="48"/>
                  </a:lnTo>
                  <a:lnTo>
                    <a:pt x="56" y="48"/>
                  </a:lnTo>
                  <a:lnTo>
                    <a:pt x="64" y="32"/>
                  </a:lnTo>
                  <a:lnTo>
                    <a:pt x="48" y="32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162" name="Freeform 632"/>
            <p:cNvSpPr/>
            <p:nvPr/>
          </p:nvSpPr>
          <p:spPr bwMode="auto">
            <a:xfrm>
              <a:off x="3005297" y="2559140"/>
              <a:ext cx="84900" cy="59776"/>
            </a:xfrm>
            <a:custGeom>
              <a:avLst/>
              <a:gdLst>
                <a:gd name="T0" fmla="*/ 2147483647 w 80"/>
                <a:gd name="T1" fmla="*/ 2147483647 h 56"/>
                <a:gd name="T2" fmla="*/ 2147483647 w 80"/>
                <a:gd name="T3" fmla="*/ 2147483647 h 56"/>
                <a:gd name="T4" fmla="*/ 2147483647 w 80"/>
                <a:gd name="T5" fmla="*/ 0 h 56"/>
                <a:gd name="T6" fmla="*/ 2147483647 w 80"/>
                <a:gd name="T7" fmla="*/ 2147483647 h 56"/>
                <a:gd name="T8" fmla="*/ 2147483647 w 80"/>
                <a:gd name="T9" fmla="*/ 0 h 56"/>
                <a:gd name="T10" fmla="*/ 2147483647 w 80"/>
                <a:gd name="T11" fmla="*/ 0 h 56"/>
                <a:gd name="T12" fmla="*/ 2147483647 w 80"/>
                <a:gd name="T13" fmla="*/ 2147483647 h 56"/>
                <a:gd name="T14" fmla="*/ 2147483647 w 80"/>
                <a:gd name="T15" fmla="*/ 2147483647 h 56"/>
                <a:gd name="T16" fmla="*/ 0 w 80"/>
                <a:gd name="T17" fmla="*/ 2147483647 h 56"/>
                <a:gd name="T18" fmla="*/ 2147483647 w 80"/>
                <a:gd name="T19" fmla="*/ 2147483647 h 56"/>
                <a:gd name="T20" fmla="*/ 2147483647 w 80"/>
                <a:gd name="T21" fmla="*/ 2147483647 h 56"/>
                <a:gd name="T22" fmla="*/ 2147483647 w 80"/>
                <a:gd name="T23" fmla="*/ 2147483647 h 56"/>
                <a:gd name="T24" fmla="*/ 2147483647 w 80"/>
                <a:gd name="T25" fmla="*/ 2147483647 h 56"/>
                <a:gd name="T26" fmla="*/ 2147483647 w 80"/>
                <a:gd name="T27" fmla="*/ 2147483647 h 56"/>
                <a:gd name="T28" fmla="*/ 2147483647 w 80"/>
                <a:gd name="T29" fmla="*/ 2147483647 h 56"/>
                <a:gd name="T30" fmla="*/ 2147483647 w 80"/>
                <a:gd name="T31" fmla="*/ 2147483647 h 56"/>
                <a:gd name="T32" fmla="*/ 2147483647 w 80"/>
                <a:gd name="T33" fmla="*/ 2147483647 h 56"/>
                <a:gd name="T34" fmla="*/ 2147483647 w 80"/>
                <a:gd name="T35" fmla="*/ 2147483647 h 56"/>
                <a:gd name="T36" fmla="*/ 2147483647 w 80"/>
                <a:gd name="T37" fmla="*/ 2147483647 h 56"/>
                <a:gd name="T38" fmla="*/ 2147483647 w 80"/>
                <a:gd name="T39" fmla="*/ 2147483647 h 56"/>
                <a:gd name="T40" fmla="*/ 2147483647 w 80"/>
                <a:gd name="T41" fmla="*/ 2147483647 h 56"/>
                <a:gd name="T42" fmla="*/ 2147483647 w 80"/>
                <a:gd name="T43" fmla="*/ 2147483647 h 5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80"/>
                <a:gd name="T67" fmla="*/ 0 h 56"/>
                <a:gd name="T68" fmla="*/ 80 w 80"/>
                <a:gd name="T69" fmla="*/ 56 h 5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80" h="56">
                  <a:moveTo>
                    <a:pt x="80" y="16"/>
                  </a:moveTo>
                  <a:lnTo>
                    <a:pt x="72" y="8"/>
                  </a:lnTo>
                  <a:lnTo>
                    <a:pt x="64" y="0"/>
                  </a:lnTo>
                  <a:lnTo>
                    <a:pt x="56" y="8"/>
                  </a:lnTo>
                  <a:lnTo>
                    <a:pt x="40" y="0"/>
                  </a:lnTo>
                  <a:lnTo>
                    <a:pt x="24" y="0"/>
                  </a:lnTo>
                  <a:lnTo>
                    <a:pt x="8" y="8"/>
                  </a:lnTo>
                  <a:lnTo>
                    <a:pt x="8" y="24"/>
                  </a:lnTo>
                  <a:lnTo>
                    <a:pt x="0" y="24"/>
                  </a:lnTo>
                  <a:lnTo>
                    <a:pt x="8" y="24"/>
                  </a:lnTo>
                  <a:lnTo>
                    <a:pt x="16" y="32"/>
                  </a:lnTo>
                  <a:lnTo>
                    <a:pt x="24" y="32"/>
                  </a:lnTo>
                  <a:lnTo>
                    <a:pt x="32" y="40"/>
                  </a:lnTo>
                  <a:lnTo>
                    <a:pt x="24" y="48"/>
                  </a:lnTo>
                  <a:lnTo>
                    <a:pt x="32" y="48"/>
                  </a:lnTo>
                  <a:lnTo>
                    <a:pt x="40" y="56"/>
                  </a:lnTo>
                  <a:lnTo>
                    <a:pt x="48" y="56"/>
                  </a:lnTo>
                  <a:lnTo>
                    <a:pt x="56" y="48"/>
                  </a:lnTo>
                  <a:lnTo>
                    <a:pt x="64" y="48"/>
                  </a:lnTo>
                  <a:lnTo>
                    <a:pt x="64" y="40"/>
                  </a:lnTo>
                  <a:lnTo>
                    <a:pt x="72" y="32"/>
                  </a:lnTo>
                  <a:lnTo>
                    <a:pt x="80" y="16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163" name="Freeform 633"/>
            <p:cNvSpPr/>
            <p:nvPr/>
          </p:nvSpPr>
          <p:spPr bwMode="auto">
            <a:xfrm>
              <a:off x="3047747" y="2482903"/>
              <a:ext cx="59777" cy="51113"/>
            </a:xfrm>
            <a:custGeom>
              <a:avLst/>
              <a:gdLst>
                <a:gd name="T0" fmla="*/ 2147483647 w 56"/>
                <a:gd name="T1" fmla="*/ 2147483647 h 48"/>
                <a:gd name="T2" fmla="*/ 2147483647 w 56"/>
                <a:gd name="T3" fmla="*/ 2147483647 h 48"/>
                <a:gd name="T4" fmla="*/ 2147483647 w 56"/>
                <a:gd name="T5" fmla="*/ 2147483647 h 48"/>
                <a:gd name="T6" fmla="*/ 2147483647 w 56"/>
                <a:gd name="T7" fmla="*/ 2147483647 h 48"/>
                <a:gd name="T8" fmla="*/ 2147483647 w 56"/>
                <a:gd name="T9" fmla="*/ 0 h 48"/>
                <a:gd name="T10" fmla="*/ 2147483647 w 56"/>
                <a:gd name="T11" fmla="*/ 0 h 48"/>
                <a:gd name="T12" fmla="*/ 2147483647 w 56"/>
                <a:gd name="T13" fmla="*/ 0 h 48"/>
                <a:gd name="T14" fmla="*/ 0 w 56"/>
                <a:gd name="T15" fmla="*/ 2147483647 h 48"/>
                <a:gd name="T16" fmla="*/ 0 w 56"/>
                <a:gd name="T17" fmla="*/ 2147483647 h 48"/>
                <a:gd name="T18" fmla="*/ 0 w 56"/>
                <a:gd name="T19" fmla="*/ 2147483647 h 48"/>
                <a:gd name="T20" fmla="*/ 2147483647 w 56"/>
                <a:gd name="T21" fmla="*/ 2147483647 h 48"/>
                <a:gd name="T22" fmla="*/ 2147483647 w 56"/>
                <a:gd name="T23" fmla="*/ 2147483647 h 48"/>
                <a:gd name="T24" fmla="*/ 2147483647 w 56"/>
                <a:gd name="T25" fmla="*/ 2147483647 h 48"/>
                <a:gd name="T26" fmla="*/ 2147483647 w 56"/>
                <a:gd name="T27" fmla="*/ 2147483647 h 4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56"/>
                <a:gd name="T43" fmla="*/ 0 h 48"/>
                <a:gd name="T44" fmla="*/ 56 w 56"/>
                <a:gd name="T45" fmla="*/ 48 h 48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56" h="48">
                  <a:moveTo>
                    <a:pt x="32" y="40"/>
                  </a:moveTo>
                  <a:lnTo>
                    <a:pt x="48" y="48"/>
                  </a:lnTo>
                  <a:lnTo>
                    <a:pt x="56" y="24"/>
                  </a:lnTo>
                  <a:lnTo>
                    <a:pt x="56" y="16"/>
                  </a:lnTo>
                  <a:lnTo>
                    <a:pt x="56" y="0"/>
                  </a:lnTo>
                  <a:lnTo>
                    <a:pt x="48" y="0"/>
                  </a:lnTo>
                  <a:lnTo>
                    <a:pt x="24" y="0"/>
                  </a:lnTo>
                  <a:lnTo>
                    <a:pt x="0" y="8"/>
                  </a:lnTo>
                  <a:lnTo>
                    <a:pt x="0" y="16"/>
                  </a:lnTo>
                  <a:lnTo>
                    <a:pt x="0" y="24"/>
                  </a:lnTo>
                  <a:lnTo>
                    <a:pt x="8" y="32"/>
                  </a:lnTo>
                  <a:lnTo>
                    <a:pt x="8" y="40"/>
                  </a:lnTo>
                  <a:lnTo>
                    <a:pt x="24" y="32"/>
                  </a:lnTo>
                  <a:lnTo>
                    <a:pt x="32" y="40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164" name="Freeform 634"/>
            <p:cNvSpPr/>
            <p:nvPr/>
          </p:nvSpPr>
          <p:spPr bwMode="auto">
            <a:xfrm>
              <a:off x="3039084" y="2567803"/>
              <a:ext cx="127351" cy="110024"/>
            </a:xfrm>
            <a:custGeom>
              <a:avLst/>
              <a:gdLst>
                <a:gd name="T0" fmla="*/ 2147483647 w 120"/>
                <a:gd name="T1" fmla="*/ 2147483647 h 104"/>
                <a:gd name="T2" fmla="*/ 2147483647 w 120"/>
                <a:gd name="T3" fmla="*/ 2147483647 h 104"/>
                <a:gd name="T4" fmla="*/ 2147483647 w 120"/>
                <a:gd name="T5" fmla="*/ 2147483647 h 104"/>
                <a:gd name="T6" fmla="*/ 2147483647 w 120"/>
                <a:gd name="T7" fmla="*/ 2147483647 h 104"/>
                <a:gd name="T8" fmla="*/ 2147483647 w 120"/>
                <a:gd name="T9" fmla="*/ 0 h 104"/>
                <a:gd name="T10" fmla="*/ 2147483647 w 120"/>
                <a:gd name="T11" fmla="*/ 2147483647 h 104"/>
                <a:gd name="T12" fmla="*/ 2147483647 w 120"/>
                <a:gd name="T13" fmla="*/ 2147483647 h 104"/>
                <a:gd name="T14" fmla="*/ 2147483647 w 120"/>
                <a:gd name="T15" fmla="*/ 2147483647 h 104"/>
                <a:gd name="T16" fmla="*/ 2147483647 w 120"/>
                <a:gd name="T17" fmla="*/ 2147483647 h 104"/>
                <a:gd name="T18" fmla="*/ 2147483647 w 120"/>
                <a:gd name="T19" fmla="*/ 2147483647 h 104"/>
                <a:gd name="T20" fmla="*/ 2147483647 w 120"/>
                <a:gd name="T21" fmla="*/ 2147483647 h 104"/>
                <a:gd name="T22" fmla="*/ 2147483647 w 120"/>
                <a:gd name="T23" fmla="*/ 2147483647 h 104"/>
                <a:gd name="T24" fmla="*/ 2147483647 w 120"/>
                <a:gd name="T25" fmla="*/ 2147483647 h 104"/>
                <a:gd name="T26" fmla="*/ 2147483647 w 120"/>
                <a:gd name="T27" fmla="*/ 2147483647 h 104"/>
                <a:gd name="T28" fmla="*/ 2147483647 w 120"/>
                <a:gd name="T29" fmla="*/ 2147483647 h 104"/>
                <a:gd name="T30" fmla="*/ 0 w 120"/>
                <a:gd name="T31" fmla="*/ 2147483647 h 104"/>
                <a:gd name="T32" fmla="*/ 2147483647 w 120"/>
                <a:gd name="T33" fmla="*/ 2147483647 h 104"/>
                <a:gd name="T34" fmla="*/ 2147483647 w 120"/>
                <a:gd name="T35" fmla="*/ 2147483647 h 104"/>
                <a:gd name="T36" fmla="*/ 2147483647 w 120"/>
                <a:gd name="T37" fmla="*/ 2147483647 h 104"/>
                <a:gd name="T38" fmla="*/ 2147483647 w 120"/>
                <a:gd name="T39" fmla="*/ 2147483647 h 104"/>
                <a:gd name="T40" fmla="*/ 2147483647 w 120"/>
                <a:gd name="T41" fmla="*/ 2147483647 h 104"/>
                <a:gd name="T42" fmla="*/ 2147483647 w 120"/>
                <a:gd name="T43" fmla="*/ 2147483647 h 104"/>
                <a:gd name="T44" fmla="*/ 2147483647 w 120"/>
                <a:gd name="T45" fmla="*/ 2147483647 h 104"/>
                <a:gd name="T46" fmla="*/ 2147483647 w 120"/>
                <a:gd name="T47" fmla="*/ 2147483647 h 104"/>
                <a:gd name="T48" fmla="*/ 2147483647 w 120"/>
                <a:gd name="T49" fmla="*/ 2147483647 h 104"/>
                <a:gd name="T50" fmla="*/ 2147483647 w 120"/>
                <a:gd name="T51" fmla="*/ 2147483647 h 104"/>
                <a:gd name="T52" fmla="*/ 2147483647 w 120"/>
                <a:gd name="T53" fmla="*/ 2147483647 h 104"/>
                <a:gd name="T54" fmla="*/ 2147483647 w 120"/>
                <a:gd name="T55" fmla="*/ 2147483647 h 104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20"/>
                <a:gd name="T85" fmla="*/ 0 h 104"/>
                <a:gd name="T86" fmla="*/ 120 w 120"/>
                <a:gd name="T87" fmla="*/ 104 h 104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20" h="104">
                  <a:moveTo>
                    <a:pt x="120" y="56"/>
                  </a:moveTo>
                  <a:lnTo>
                    <a:pt x="112" y="40"/>
                  </a:lnTo>
                  <a:lnTo>
                    <a:pt x="96" y="8"/>
                  </a:lnTo>
                  <a:lnTo>
                    <a:pt x="80" y="8"/>
                  </a:lnTo>
                  <a:lnTo>
                    <a:pt x="72" y="0"/>
                  </a:lnTo>
                  <a:lnTo>
                    <a:pt x="56" y="8"/>
                  </a:lnTo>
                  <a:lnTo>
                    <a:pt x="48" y="8"/>
                  </a:lnTo>
                  <a:lnTo>
                    <a:pt x="40" y="24"/>
                  </a:lnTo>
                  <a:lnTo>
                    <a:pt x="32" y="32"/>
                  </a:lnTo>
                  <a:lnTo>
                    <a:pt x="32" y="40"/>
                  </a:lnTo>
                  <a:lnTo>
                    <a:pt x="24" y="40"/>
                  </a:lnTo>
                  <a:lnTo>
                    <a:pt x="16" y="48"/>
                  </a:lnTo>
                  <a:lnTo>
                    <a:pt x="8" y="48"/>
                  </a:lnTo>
                  <a:lnTo>
                    <a:pt x="8" y="56"/>
                  </a:lnTo>
                  <a:lnTo>
                    <a:pt x="8" y="72"/>
                  </a:lnTo>
                  <a:lnTo>
                    <a:pt x="0" y="80"/>
                  </a:lnTo>
                  <a:lnTo>
                    <a:pt x="8" y="88"/>
                  </a:lnTo>
                  <a:lnTo>
                    <a:pt x="8" y="96"/>
                  </a:lnTo>
                  <a:lnTo>
                    <a:pt x="16" y="96"/>
                  </a:lnTo>
                  <a:lnTo>
                    <a:pt x="32" y="96"/>
                  </a:lnTo>
                  <a:lnTo>
                    <a:pt x="56" y="104"/>
                  </a:lnTo>
                  <a:lnTo>
                    <a:pt x="80" y="104"/>
                  </a:lnTo>
                  <a:lnTo>
                    <a:pt x="96" y="104"/>
                  </a:lnTo>
                  <a:lnTo>
                    <a:pt x="104" y="80"/>
                  </a:lnTo>
                  <a:lnTo>
                    <a:pt x="112" y="80"/>
                  </a:lnTo>
                  <a:lnTo>
                    <a:pt x="104" y="64"/>
                  </a:lnTo>
                  <a:lnTo>
                    <a:pt x="120" y="64"/>
                  </a:lnTo>
                  <a:lnTo>
                    <a:pt x="120" y="56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165" name="Freeform 635"/>
            <p:cNvSpPr/>
            <p:nvPr/>
          </p:nvSpPr>
          <p:spPr bwMode="auto">
            <a:xfrm>
              <a:off x="3013961" y="2516689"/>
              <a:ext cx="102227" cy="59777"/>
            </a:xfrm>
            <a:custGeom>
              <a:avLst/>
              <a:gdLst>
                <a:gd name="T0" fmla="*/ 2147483647 w 96"/>
                <a:gd name="T1" fmla="*/ 2147483647 h 56"/>
                <a:gd name="T2" fmla="*/ 2147483647 w 96"/>
                <a:gd name="T3" fmla="*/ 2147483647 h 56"/>
                <a:gd name="T4" fmla="*/ 2147483647 w 96"/>
                <a:gd name="T5" fmla="*/ 2147483647 h 56"/>
                <a:gd name="T6" fmla="*/ 2147483647 w 96"/>
                <a:gd name="T7" fmla="*/ 2147483647 h 56"/>
                <a:gd name="T8" fmla="*/ 2147483647 w 96"/>
                <a:gd name="T9" fmla="*/ 2147483647 h 56"/>
                <a:gd name="T10" fmla="*/ 2147483647 w 96"/>
                <a:gd name="T11" fmla="*/ 2147483647 h 56"/>
                <a:gd name="T12" fmla="*/ 2147483647 w 96"/>
                <a:gd name="T13" fmla="*/ 2147483647 h 56"/>
                <a:gd name="T14" fmla="*/ 2147483647 w 96"/>
                <a:gd name="T15" fmla="*/ 2147483647 h 56"/>
                <a:gd name="T16" fmla="*/ 2147483647 w 96"/>
                <a:gd name="T17" fmla="*/ 2147483647 h 56"/>
                <a:gd name="T18" fmla="*/ 2147483647 w 96"/>
                <a:gd name="T19" fmla="*/ 2147483647 h 56"/>
                <a:gd name="T20" fmla="*/ 2147483647 w 96"/>
                <a:gd name="T21" fmla="*/ 2147483647 h 56"/>
                <a:gd name="T22" fmla="*/ 2147483647 w 96"/>
                <a:gd name="T23" fmla="*/ 0 h 56"/>
                <a:gd name="T24" fmla="*/ 2147483647 w 96"/>
                <a:gd name="T25" fmla="*/ 2147483647 h 56"/>
                <a:gd name="T26" fmla="*/ 2147483647 w 96"/>
                <a:gd name="T27" fmla="*/ 2147483647 h 56"/>
                <a:gd name="T28" fmla="*/ 2147483647 w 96"/>
                <a:gd name="T29" fmla="*/ 2147483647 h 56"/>
                <a:gd name="T30" fmla="*/ 2147483647 w 96"/>
                <a:gd name="T31" fmla="*/ 2147483647 h 56"/>
                <a:gd name="T32" fmla="*/ 0 w 96"/>
                <a:gd name="T33" fmla="*/ 2147483647 h 56"/>
                <a:gd name="T34" fmla="*/ 0 w 96"/>
                <a:gd name="T35" fmla="*/ 2147483647 h 56"/>
                <a:gd name="T36" fmla="*/ 2147483647 w 96"/>
                <a:gd name="T37" fmla="*/ 2147483647 h 56"/>
                <a:gd name="T38" fmla="*/ 2147483647 w 96"/>
                <a:gd name="T39" fmla="*/ 2147483647 h 5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96"/>
                <a:gd name="T61" fmla="*/ 0 h 56"/>
                <a:gd name="T62" fmla="*/ 96 w 96"/>
                <a:gd name="T63" fmla="*/ 56 h 5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96" h="56">
                  <a:moveTo>
                    <a:pt x="32" y="40"/>
                  </a:moveTo>
                  <a:lnTo>
                    <a:pt x="48" y="48"/>
                  </a:lnTo>
                  <a:lnTo>
                    <a:pt x="56" y="40"/>
                  </a:lnTo>
                  <a:lnTo>
                    <a:pt x="64" y="48"/>
                  </a:lnTo>
                  <a:lnTo>
                    <a:pt x="72" y="56"/>
                  </a:lnTo>
                  <a:lnTo>
                    <a:pt x="80" y="56"/>
                  </a:lnTo>
                  <a:lnTo>
                    <a:pt x="96" y="48"/>
                  </a:lnTo>
                  <a:lnTo>
                    <a:pt x="88" y="40"/>
                  </a:lnTo>
                  <a:lnTo>
                    <a:pt x="80" y="24"/>
                  </a:lnTo>
                  <a:lnTo>
                    <a:pt x="80" y="16"/>
                  </a:lnTo>
                  <a:lnTo>
                    <a:pt x="64" y="8"/>
                  </a:lnTo>
                  <a:lnTo>
                    <a:pt x="56" y="0"/>
                  </a:lnTo>
                  <a:lnTo>
                    <a:pt x="40" y="8"/>
                  </a:lnTo>
                  <a:lnTo>
                    <a:pt x="32" y="24"/>
                  </a:lnTo>
                  <a:lnTo>
                    <a:pt x="16" y="16"/>
                  </a:lnTo>
                  <a:lnTo>
                    <a:pt x="8" y="16"/>
                  </a:lnTo>
                  <a:lnTo>
                    <a:pt x="0" y="32"/>
                  </a:lnTo>
                  <a:lnTo>
                    <a:pt x="0" y="48"/>
                  </a:lnTo>
                  <a:lnTo>
                    <a:pt x="16" y="40"/>
                  </a:lnTo>
                  <a:lnTo>
                    <a:pt x="32" y="40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166" name="Freeform 636"/>
            <p:cNvSpPr/>
            <p:nvPr/>
          </p:nvSpPr>
          <p:spPr bwMode="auto">
            <a:xfrm>
              <a:off x="2521019" y="3305916"/>
              <a:ext cx="102227" cy="76237"/>
            </a:xfrm>
            <a:custGeom>
              <a:avLst/>
              <a:gdLst>
                <a:gd name="T0" fmla="*/ 2147483647 w 96"/>
                <a:gd name="T1" fmla="*/ 2147483647 h 72"/>
                <a:gd name="T2" fmla="*/ 2147483647 w 96"/>
                <a:gd name="T3" fmla="*/ 2147483647 h 72"/>
                <a:gd name="T4" fmla="*/ 2147483647 w 96"/>
                <a:gd name="T5" fmla="*/ 2147483647 h 72"/>
                <a:gd name="T6" fmla="*/ 2147483647 w 96"/>
                <a:gd name="T7" fmla="*/ 2147483647 h 72"/>
                <a:gd name="T8" fmla="*/ 2147483647 w 96"/>
                <a:gd name="T9" fmla="*/ 2147483647 h 72"/>
                <a:gd name="T10" fmla="*/ 2147483647 w 96"/>
                <a:gd name="T11" fmla="*/ 2147483647 h 72"/>
                <a:gd name="T12" fmla="*/ 2147483647 w 96"/>
                <a:gd name="T13" fmla="*/ 2147483647 h 72"/>
                <a:gd name="T14" fmla="*/ 2147483647 w 96"/>
                <a:gd name="T15" fmla="*/ 2147483647 h 72"/>
                <a:gd name="T16" fmla="*/ 2147483647 w 96"/>
                <a:gd name="T17" fmla="*/ 2147483647 h 72"/>
                <a:gd name="T18" fmla="*/ 2147483647 w 96"/>
                <a:gd name="T19" fmla="*/ 2147483647 h 72"/>
                <a:gd name="T20" fmla="*/ 2147483647 w 96"/>
                <a:gd name="T21" fmla="*/ 2147483647 h 72"/>
                <a:gd name="T22" fmla="*/ 2147483647 w 96"/>
                <a:gd name="T23" fmla="*/ 2147483647 h 72"/>
                <a:gd name="T24" fmla="*/ 2147483647 w 96"/>
                <a:gd name="T25" fmla="*/ 2147483647 h 72"/>
                <a:gd name="T26" fmla="*/ 2147483647 w 96"/>
                <a:gd name="T27" fmla="*/ 0 h 72"/>
                <a:gd name="T28" fmla="*/ 2147483647 w 96"/>
                <a:gd name="T29" fmla="*/ 0 h 72"/>
                <a:gd name="T30" fmla="*/ 2147483647 w 96"/>
                <a:gd name="T31" fmla="*/ 2147483647 h 72"/>
                <a:gd name="T32" fmla="*/ 2147483647 w 96"/>
                <a:gd name="T33" fmla="*/ 2147483647 h 72"/>
                <a:gd name="T34" fmla="*/ 2147483647 w 96"/>
                <a:gd name="T35" fmla="*/ 2147483647 h 72"/>
                <a:gd name="T36" fmla="*/ 0 w 96"/>
                <a:gd name="T37" fmla="*/ 2147483647 h 72"/>
                <a:gd name="T38" fmla="*/ 2147483647 w 96"/>
                <a:gd name="T39" fmla="*/ 2147483647 h 72"/>
                <a:gd name="T40" fmla="*/ 2147483647 w 96"/>
                <a:gd name="T41" fmla="*/ 2147483647 h 72"/>
                <a:gd name="T42" fmla="*/ 2147483647 w 96"/>
                <a:gd name="T43" fmla="*/ 2147483647 h 72"/>
                <a:gd name="T44" fmla="*/ 2147483647 w 96"/>
                <a:gd name="T45" fmla="*/ 2147483647 h 72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96"/>
                <a:gd name="T70" fmla="*/ 0 h 72"/>
                <a:gd name="T71" fmla="*/ 96 w 96"/>
                <a:gd name="T72" fmla="*/ 72 h 72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96" h="72">
                  <a:moveTo>
                    <a:pt x="40" y="40"/>
                  </a:moveTo>
                  <a:lnTo>
                    <a:pt x="56" y="40"/>
                  </a:lnTo>
                  <a:lnTo>
                    <a:pt x="64" y="56"/>
                  </a:lnTo>
                  <a:lnTo>
                    <a:pt x="72" y="64"/>
                  </a:lnTo>
                  <a:lnTo>
                    <a:pt x="80" y="72"/>
                  </a:lnTo>
                  <a:lnTo>
                    <a:pt x="88" y="72"/>
                  </a:lnTo>
                  <a:lnTo>
                    <a:pt x="96" y="64"/>
                  </a:lnTo>
                  <a:lnTo>
                    <a:pt x="96" y="48"/>
                  </a:lnTo>
                  <a:lnTo>
                    <a:pt x="96" y="32"/>
                  </a:lnTo>
                  <a:lnTo>
                    <a:pt x="88" y="16"/>
                  </a:lnTo>
                  <a:lnTo>
                    <a:pt x="80" y="8"/>
                  </a:lnTo>
                  <a:lnTo>
                    <a:pt x="64" y="8"/>
                  </a:lnTo>
                  <a:lnTo>
                    <a:pt x="48" y="8"/>
                  </a:lnTo>
                  <a:lnTo>
                    <a:pt x="32" y="0"/>
                  </a:lnTo>
                  <a:lnTo>
                    <a:pt x="24" y="0"/>
                  </a:lnTo>
                  <a:lnTo>
                    <a:pt x="24" y="8"/>
                  </a:lnTo>
                  <a:lnTo>
                    <a:pt x="24" y="16"/>
                  </a:lnTo>
                  <a:lnTo>
                    <a:pt x="16" y="16"/>
                  </a:lnTo>
                  <a:lnTo>
                    <a:pt x="0" y="24"/>
                  </a:lnTo>
                  <a:lnTo>
                    <a:pt x="8" y="24"/>
                  </a:lnTo>
                  <a:lnTo>
                    <a:pt x="24" y="56"/>
                  </a:lnTo>
                  <a:lnTo>
                    <a:pt x="32" y="48"/>
                  </a:lnTo>
                  <a:lnTo>
                    <a:pt x="40" y="40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167" name="Freeform 637"/>
            <p:cNvSpPr/>
            <p:nvPr/>
          </p:nvSpPr>
          <p:spPr bwMode="auto">
            <a:xfrm>
              <a:off x="2495896" y="3254802"/>
              <a:ext cx="84900" cy="58910"/>
            </a:xfrm>
            <a:custGeom>
              <a:avLst/>
              <a:gdLst>
                <a:gd name="T0" fmla="*/ 2147483647 w 80"/>
                <a:gd name="T1" fmla="*/ 2147483647 h 56"/>
                <a:gd name="T2" fmla="*/ 2147483647 w 80"/>
                <a:gd name="T3" fmla="*/ 2147483647 h 56"/>
                <a:gd name="T4" fmla="*/ 2147483647 w 80"/>
                <a:gd name="T5" fmla="*/ 2147483647 h 56"/>
                <a:gd name="T6" fmla="*/ 2147483647 w 80"/>
                <a:gd name="T7" fmla="*/ 2147483647 h 56"/>
                <a:gd name="T8" fmla="*/ 2147483647 w 80"/>
                <a:gd name="T9" fmla="*/ 2147483647 h 56"/>
                <a:gd name="T10" fmla="*/ 2147483647 w 80"/>
                <a:gd name="T11" fmla="*/ 2147483647 h 56"/>
                <a:gd name="T12" fmla="*/ 2147483647 w 80"/>
                <a:gd name="T13" fmla="*/ 2147483647 h 56"/>
                <a:gd name="T14" fmla="*/ 2147483647 w 80"/>
                <a:gd name="T15" fmla="*/ 2147483647 h 56"/>
                <a:gd name="T16" fmla="*/ 2147483647 w 80"/>
                <a:gd name="T17" fmla="*/ 2147483647 h 56"/>
                <a:gd name="T18" fmla="*/ 2147483647 w 80"/>
                <a:gd name="T19" fmla="*/ 0 h 56"/>
                <a:gd name="T20" fmla="*/ 2147483647 w 80"/>
                <a:gd name="T21" fmla="*/ 0 h 56"/>
                <a:gd name="T22" fmla="*/ 2147483647 w 80"/>
                <a:gd name="T23" fmla="*/ 0 h 56"/>
                <a:gd name="T24" fmla="*/ 0 w 80"/>
                <a:gd name="T25" fmla="*/ 2147483647 h 56"/>
                <a:gd name="T26" fmla="*/ 2147483647 w 80"/>
                <a:gd name="T27" fmla="*/ 2147483647 h 56"/>
                <a:gd name="T28" fmla="*/ 2147483647 w 80"/>
                <a:gd name="T29" fmla="*/ 2147483647 h 56"/>
                <a:gd name="T30" fmla="*/ 2147483647 w 80"/>
                <a:gd name="T31" fmla="*/ 2147483647 h 5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80"/>
                <a:gd name="T49" fmla="*/ 0 h 56"/>
                <a:gd name="T50" fmla="*/ 80 w 80"/>
                <a:gd name="T51" fmla="*/ 56 h 5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80" h="56">
                  <a:moveTo>
                    <a:pt x="40" y="48"/>
                  </a:moveTo>
                  <a:lnTo>
                    <a:pt x="48" y="48"/>
                  </a:lnTo>
                  <a:lnTo>
                    <a:pt x="56" y="48"/>
                  </a:lnTo>
                  <a:lnTo>
                    <a:pt x="72" y="56"/>
                  </a:lnTo>
                  <a:lnTo>
                    <a:pt x="80" y="56"/>
                  </a:lnTo>
                  <a:lnTo>
                    <a:pt x="72" y="40"/>
                  </a:lnTo>
                  <a:lnTo>
                    <a:pt x="64" y="24"/>
                  </a:lnTo>
                  <a:lnTo>
                    <a:pt x="56" y="16"/>
                  </a:lnTo>
                  <a:lnTo>
                    <a:pt x="48" y="8"/>
                  </a:lnTo>
                  <a:lnTo>
                    <a:pt x="32" y="0"/>
                  </a:lnTo>
                  <a:lnTo>
                    <a:pt x="24" y="0"/>
                  </a:lnTo>
                  <a:lnTo>
                    <a:pt x="8" y="0"/>
                  </a:lnTo>
                  <a:lnTo>
                    <a:pt x="0" y="24"/>
                  </a:lnTo>
                  <a:lnTo>
                    <a:pt x="8" y="56"/>
                  </a:lnTo>
                  <a:lnTo>
                    <a:pt x="16" y="56"/>
                  </a:lnTo>
                  <a:lnTo>
                    <a:pt x="40" y="48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168" name="Freeform 638"/>
            <p:cNvSpPr/>
            <p:nvPr/>
          </p:nvSpPr>
          <p:spPr bwMode="auto">
            <a:xfrm>
              <a:off x="3047747" y="2482903"/>
              <a:ext cx="59777" cy="51113"/>
            </a:xfrm>
            <a:custGeom>
              <a:avLst/>
              <a:gdLst>
                <a:gd name="T0" fmla="*/ 2147483647 w 56"/>
                <a:gd name="T1" fmla="*/ 2147483647 h 48"/>
                <a:gd name="T2" fmla="*/ 2147483647 w 56"/>
                <a:gd name="T3" fmla="*/ 2147483647 h 48"/>
                <a:gd name="T4" fmla="*/ 2147483647 w 56"/>
                <a:gd name="T5" fmla="*/ 2147483647 h 48"/>
                <a:gd name="T6" fmla="*/ 2147483647 w 56"/>
                <a:gd name="T7" fmla="*/ 2147483647 h 48"/>
                <a:gd name="T8" fmla="*/ 2147483647 w 56"/>
                <a:gd name="T9" fmla="*/ 0 h 48"/>
                <a:gd name="T10" fmla="*/ 2147483647 w 56"/>
                <a:gd name="T11" fmla="*/ 0 h 48"/>
                <a:gd name="T12" fmla="*/ 2147483647 w 56"/>
                <a:gd name="T13" fmla="*/ 0 h 48"/>
                <a:gd name="T14" fmla="*/ 2147483647 w 56"/>
                <a:gd name="T15" fmla="*/ 0 h 48"/>
                <a:gd name="T16" fmla="*/ 0 w 56"/>
                <a:gd name="T17" fmla="*/ 2147483647 h 48"/>
                <a:gd name="T18" fmla="*/ 0 w 56"/>
                <a:gd name="T19" fmla="*/ 2147483647 h 48"/>
                <a:gd name="T20" fmla="*/ 0 w 56"/>
                <a:gd name="T21" fmla="*/ 2147483647 h 48"/>
                <a:gd name="T22" fmla="*/ 2147483647 w 56"/>
                <a:gd name="T23" fmla="*/ 2147483647 h 48"/>
                <a:gd name="T24" fmla="*/ 2147483647 w 56"/>
                <a:gd name="T25" fmla="*/ 2147483647 h 48"/>
                <a:gd name="T26" fmla="*/ 2147483647 w 56"/>
                <a:gd name="T27" fmla="*/ 2147483647 h 48"/>
                <a:gd name="T28" fmla="*/ 2147483647 w 56"/>
                <a:gd name="T29" fmla="*/ 2147483647 h 48"/>
                <a:gd name="T30" fmla="*/ 2147483647 w 56"/>
                <a:gd name="T31" fmla="*/ 2147483647 h 4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56"/>
                <a:gd name="T49" fmla="*/ 0 h 48"/>
                <a:gd name="T50" fmla="*/ 56 w 56"/>
                <a:gd name="T51" fmla="*/ 48 h 4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56" h="48">
                  <a:moveTo>
                    <a:pt x="32" y="40"/>
                  </a:moveTo>
                  <a:lnTo>
                    <a:pt x="48" y="48"/>
                  </a:lnTo>
                  <a:lnTo>
                    <a:pt x="56" y="24"/>
                  </a:lnTo>
                  <a:lnTo>
                    <a:pt x="56" y="16"/>
                  </a:lnTo>
                  <a:lnTo>
                    <a:pt x="56" y="0"/>
                  </a:lnTo>
                  <a:lnTo>
                    <a:pt x="48" y="0"/>
                  </a:lnTo>
                  <a:lnTo>
                    <a:pt x="24" y="0"/>
                  </a:lnTo>
                  <a:lnTo>
                    <a:pt x="0" y="8"/>
                  </a:lnTo>
                  <a:lnTo>
                    <a:pt x="0" y="16"/>
                  </a:lnTo>
                  <a:lnTo>
                    <a:pt x="0" y="24"/>
                  </a:lnTo>
                  <a:lnTo>
                    <a:pt x="8" y="32"/>
                  </a:lnTo>
                  <a:lnTo>
                    <a:pt x="8" y="40"/>
                  </a:lnTo>
                  <a:lnTo>
                    <a:pt x="24" y="32"/>
                  </a:lnTo>
                  <a:lnTo>
                    <a:pt x="32" y="40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169" name="Freeform 639"/>
            <p:cNvSpPr/>
            <p:nvPr/>
          </p:nvSpPr>
          <p:spPr bwMode="auto">
            <a:xfrm>
              <a:off x="2495896" y="3254802"/>
              <a:ext cx="84900" cy="58910"/>
            </a:xfrm>
            <a:custGeom>
              <a:avLst/>
              <a:gdLst>
                <a:gd name="T0" fmla="*/ 2147483647 w 80"/>
                <a:gd name="T1" fmla="*/ 2147483647 h 56"/>
                <a:gd name="T2" fmla="*/ 2147483647 w 80"/>
                <a:gd name="T3" fmla="*/ 2147483647 h 56"/>
                <a:gd name="T4" fmla="*/ 2147483647 w 80"/>
                <a:gd name="T5" fmla="*/ 2147483647 h 56"/>
                <a:gd name="T6" fmla="*/ 2147483647 w 80"/>
                <a:gd name="T7" fmla="*/ 2147483647 h 56"/>
                <a:gd name="T8" fmla="*/ 2147483647 w 80"/>
                <a:gd name="T9" fmla="*/ 2147483647 h 56"/>
                <a:gd name="T10" fmla="*/ 2147483647 w 80"/>
                <a:gd name="T11" fmla="*/ 2147483647 h 56"/>
                <a:gd name="T12" fmla="*/ 2147483647 w 80"/>
                <a:gd name="T13" fmla="*/ 2147483647 h 56"/>
                <a:gd name="T14" fmla="*/ 2147483647 w 80"/>
                <a:gd name="T15" fmla="*/ 2147483647 h 56"/>
                <a:gd name="T16" fmla="*/ 2147483647 w 80"/>
                <a:gd name="T17" fmla="*/ 2147483647 h 56"/>
                <a:gd name="T18" fmla="*/ 2147483647 w 80"/>
                <a:gd name="T19" fmla="*/ 2147483647 h 56"/>
                <a:gd name="T20" fmla="*/ 2147483647 w 80"/>
                <a:gd name="T21" fmla="*/ 2147483647 h 56"/>
                <a:gd name="T22" fmla="*/ 2147483647 w 80"/>
                <a:gd name="T23" fmla="*/ 0 h 56"/>
                <a:gd name="T24" fmla="*/ 2147483647 w 80"/>
                <a:gd name="T25" fmla="*/ 0 h 56"/>
                <a:gd name="T26" fmla="*/ 2147483647 w 80"/>
                <a:gd name="T27" fmla="*/ 0 h 56"/>
                <a:gd name="T28" fmla="*/ 0 w 80"/>
                <a:gd name="T29" fmla="*/ 2147483647 h 56"/>
                <a:gd name="T30" fmla="*/ 2147483647 w 80"/>
                <a:gd name="T31" fmla="*/ 2147483647 h 56"/>
                <a:gd name="T32" fmla="*/ 2147483647 w 80"/>
                <a:gd name="T33" fmla="*/ 2147483647 h 56"/>
                <a:gd name="T34" fmla="*/ 2147483647 w 80"/>
                <a:gd name="T35" fmla="*/ 2147483647 h 56"/>
                <a:gd name="T36" fmla="*/ 2147483647 w 80"/>
                <a:gd name="T37" fmla="*/ 2147483647 h 5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80"/>
                <a:gd name="T58" fmla="*/ 0 h 56"/>
                <a:gd name="T59" fmla="*/ 80 w 80"/>
                <a:gd name="T60" fmla="*/ 56 h 5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80" h="56">
                  <a:moveTo>
                    <a:pt x="40" y="48"/>
                  </a:moveTo>
                  <a:lnTo>
                    <a:pt x="48" y="48"/>
                  </a:lnTo>
                  <a:lnTo>
                    <a:pt x="56" y="48"/>
                  </a:lnTo>
                  <a:lnTo>
                    <a:pt x="72" y="56"/>
                  </a:lnTo>
                  <a:lnTo>
                    <a:pt x="80" y="56"/>
                  </a:lnTo>
                  <a:lnTo>
                    <a:pt x="72" y="40"/>
                  </a:lnTo>
                  <a:lnTo>
                    <a:pt x="64" y="24"/>
                  </a:lnTo>
                  <a:lnTo>
                    <a:pt x="56" y="16"/>
                  </a:lnTo>
                  <a:lnTo>
                    <a:pt x="48" y="8"/>
                  </a:lnTo>
                  <a:lnTo>
                    <a:pt x="32" y="0"/>
                  </a:lnTo>
                  <a:lnTo>
                    <a:pt x="24" y="0"/>
                  </a:lnTo>
                  <a:lnTo>
                    <a:pt x="8" y="0"/>
                  </a:lnTo>
                  <a:lnTo>
                    <a:pt x="0" y="24"/>
                  </a:lnTo>
                  <a:lnTo>
                    <a:pt x="8" y="56"/>
                  </a:lnTo>
                  <a:lnTo>
                    <a:pt x="16" y="56"/>
                  </a:lnTo>
                  <a:lnTo>
                    <a:pt x="40" y="48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170" name="Freeform 640"/>
            <p:cNvSpPr/>
            <p:nvPr/>
          </p:nvSpPr>
          <p:spPr bwMode="auto">
            <a:xfrm>
              <a:off x="2504559" y="3102328"/>
              <a:ext cx="161137" cy="177598"/>
            </a:xfrm>
            <a:custGeom>
              <a:avLst/>
              <a:gdLst>
                <a:gd name="T0" fmla="*/ 2147483647 w 152"/>
                <a:gd name="T1" fmla="*/ 2147483647 h 168"/>
                <a:gd name="T2" fmla="*/ 2147483647 w 152"/>
                <a:gd name="T3" fmla="*/ 2147483647 h 168"/>
                <a:gd name="T4" fmla="*/ 2147483647 w 152"/>
                <a:gd name="T5" fmla="*/ 2147483647 h 168"/>
                <a:gd name="T6" fmla="*/ 2147483647 w 152"/>
                <a:gd name="T7" fmla="*/ 2147483647 h 168"/>
                <a:gd name="T8" fmla="*/ 2147483647 w 152"/>
                <a:gd name="T9" fmla="*/ 2147483647 h 168"/>
                <a:gd name="T10" fmla="*/ 2147483647 w 152"/>
                <a:gd name="T11" fmla="*/ 2147483647 h 168"/>
                <a:gd name="T12" fmla="*/ 2147483647 w 152"/>
                <a:gd name="T13" fmla="*/ 2147483647 h 168"/>
                <a:gd name="T14" fmla="*/ 2147483647 w 152"/>
                <a:gd name="T15" fmla="*/ 2147483647 h 168"/>
                <a:gd name="T16" fmla="*/ 2147483647 w 152"/>
                <a:gd name="T17" fmla="*/ 2147483647 h 168"/>
                <a:gd name="T18" fmla="*/ 2147483647 w 152"/>
                <a:gd name="T19" fmla="*/ 2147483647 h 168"/>
                <a:gd name="T20" fmla="*/ 2147483647 w 152"/>
                <a:gd name="T21" fmla="*/ 2147483647 h 168"/>
                <a:gd name="T22" fmla="*/ 2147483647 w 152"/>
                <a:gd name="T23" fmla="*/ 0 h 168"/>
                <a:gd name="T24" fmla="*/ 2147483647 w 152"/>
                <a:gd name="T25" fmla="*/ 2147483647 h 168"/>
                <a:gd name="T26" fmla="*/ 2147483647 w 152"/>
                <a:gd name="T27" fmla="*/ 2147483647 h 168"/>
                <a:gd name="T28" fmla="*/ 2147483647 w 152"/>
                <a:gd name="T29" fmla="*/ 2147483647 h 168"/>
                <a:gd name="T30" fmla="*/ 2147483647 w 152"/>
                <a:gd name="T31" fmla="*/ 2147483647 h 168"/>
                <a:gd name="T32" fmla="*/ 2147483647 w 152"/>
                <a:gd name="T33" fmla="*/ 2147483647 h 168"/>
                <a:gd name="T34" fmla="*/ 0 w 152"/>
                <a:gd name="T35" fmla="*/ 2147483647 h 168"/>
                <a:gd name="T36" fmla="*/ 2147483647 w 152"/>
                <a:gd name="T37" fmla="*/ 2147483647 h 168"/>
                <a:gd name="T38" fmla="*/ 2147483647 w 152"/>
                <a:gd name="T39" fmla="*/ 2147483647 h 168"/>
                <a:gd name="T40" fmla="*/ 0 w 152"/>
                <a:gd name="T41" fmla="*/ 2147483647 h 168"/>
                <a:gd name="T42" fmla="*/ 2147483647 w 152"/>
                <a:gd name="T43" fmla="*/ 2147483647 h 168"/>
                <a:gd name="T44" fmla="*/ 2147483647 w 152"/>
                <a:gd name="T45" fmla="*/ 2147483647 h 16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52"/>
                <a:gd name="T70" fmla="*/ 0 h 168"/>
                <a:gd name="T71" fmla="*/ 152 w 152"/>
                <a:gd name="T72" fmla="*/ 168 h 16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52" h="168">
                  <a:moveTo>
                    <a:pt x="24" y="144"/>
                  </a:moveTo>
                  <a:lnTo>
                    <a:pt x="40" y="152"/>
                  </a:lnTo>
                  <a:lnTo>
                    <a:pt x="48" y="160"/>
                  </a:lnTo>
                  <a:lnTo>
                    <a:pt x="56" y="168"/>
                  </a:lnTo>
                  <a:lnTo>
                    <a:pt x="72" y="152"/>
                  </a:lnTo>
                  <a:lnTo>
                    <a:pt x="80" y="160"/>
                  </a:lnTo>
                  <a:lnTo>
                    <a:pt x="136" y="160"/>
                  </a:lnTo>
                  <a:lnTo>
                    <a:pt x="152" y="152"/>
                  </a:lnTo>
                  <a:lnTo>
                    <a:pt x="144" y="144"/>
                  </a:lnTo>
                  <a:lnTo>
                    <a:pt x="128" y="32"/>
                  </a:lnTo>
                  <a:lnTo>
                    <a:pt x="144" y="32"/>
                  </a:lnTo>
                  <a:lnTo>
                    <a:pt x="104" y="0"/>
                  </a:lnTo>
                  <a:lnTo>
                    <a:pt x="104" y="16"/>
                  </a:lnTo>
                  <a:lnTo>
                    <a:pt x="64" y="16"/>
                  </a:lnTo>
                  <a:lnTo>
                    <a:pt x="64" y="48"/>
                  </a:lnTo>
                  <a:lnTo>
                    <a:pt x="56" y="56"/>
                  </a:lnTo>
                  <a:lnTo>
                    <a:pt x="48" y="80"/>
                  </a:lnTo>
                  <a:lnTo>
                    <a:pt x="0" y="80"/>
                  </a:lnTo>
                  <a:lnTo>
                    <a:pt x="8" y="104"/>
                  </a:lnTo>
                  <a:lnTo>
                    <a:pt x="8" y="136"/>
                  </a:lnTo>
                  <a:lnTo>
                    <a:pt x="0" y="144"/>
                  </a:lnTo>
                  <a:lnTo>
                    <a:pt x="16" y="144"/>
                  </a:lnTo>
                  <a:lnTo>
                    <a:pt x="24" y="144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171" name="Freeform 641"/>
            <p:cNvSpPr/>
            <p:nvPr/>
          </p:nvSpPr>
          <p:spPr bwMode="auto">
            <a:xfrm>
              <a:off x="3056411" y="3033888"/>
              <a:ext cx="152474" cy="144677"/>
            </a:xfrm>
            <a:custGeom>
              <a:avLst/>
              <a:gdLst>
                <a:gd name="T0" fmla="*/ 0 w 144"/>
                <a:gd name="T1" fmla="*/ 2147483647 h 136"/>
                <a:gd name="T2" fmla="*/ 2147483647 w 144"/>
                <a:gd name="T3" fmla="*/ 2147483647 h 136"/>
                <a:gd name="T4" fmla="*/ 2147483647 w 144"/>
                <a:gd name="T5" fmla="*/ 2147483647 h 136"/>
                <a:gd name="T6" fmla="*/ 2147483647 w 144"/>
                <a:gd name="T7" fmla="*/ 2147483647 h 136"/>
                <a:gd name="T8" fmla="*/ 2147483647 w 144"/>
                <a:gd name="T9" fmla="*/ 2147483647 h 136"/>
                <a:gd name="T10" fmla="*/ 2147483647 w 144"/>
                <a:gd name="T11" fmla="*/ 2147483647 h 136"/>
                <a:gd name="T12" fmla="*/ 2147483647 w 144"/>
                <a:gd name="T13" fmla="*/ 2147483647 h 136"/>
                <a:gd name="T14" fmla="*/ 2147483647 w 144"/>
                <a:gd name="T15" fmla="*/ 2147483647 h 136"/>
                <a:gd name="T16" fmla="*/ 2147483647 w 144"/>
                <a:gd name="T17" fmla="*/ 2147483647 h 136"/>
                <a:gd name="T18" fmla="*/ 2147483647 w 144"/>
                <a:gd name="T19" fmla="*/ 2147483647 h 136"/>
                <a:gd name="T20" fmla="*/ 2147483647 w 144"/>
                <a:gd name="T21" fmla="*/ 2147483647 h 136"/>
                <a:gd name="T22" fmla="*/ 2147483647 w 144"/>
                <a:gd name="T23" fmla="*/ 2147483647 h 136"/>
                <a:gd name="T24" fmla="*/ 2147483647 w 144"/>
                <a:gd name="T25" fmla="*/ 2147483647 h 136"/>
                <a:gd name="T26" fmla="*/ 2147483647 w 144"/>
                <a:gd name="T27" fmla="*/ 0 h 136"/>
                <a:gd name="T28" fmla="*/ 2147483647 w 144"/>
                <a:gd name="T29" fmla="*/ 2147483647 h 136"/>
                <a:gd name="T30" fmla="*/ 2147483647 w 144"/>
                <a:gd name="T31" fmla="*/ 2147483647 h 136"/>
                <a:gd name="T32" fmla="*/ 2147483647 w 144"/>
                <a:gd name="T33" fmla="*/ 0 h 136"/>
                <a:gd name="T34" fmla="*/ 2147483647 w 144"/>
                <a:gd name="T35" fmla="*/ 2147483647 h 136"/>
                <a:gd name="T36" fmla="*/ 2147483647 w 144"/>
                <a:gd name="T37" fmla="*/ 0 h 136"/>
                <a:gd name="T38" fmla="*/ 2147483647 w 144"/>
                <a:gd name="T39" fmla="*/ 0 h 136"/>
                <a:gd name="T40" fmla="*/ 2147483647 w 144"/>
                <a:gd name="T41" fmla="*/ 2147483647 h 136"/>
                <a:gd name="T42" fmla="*/ 0 w 144"/>
                <a:gd name="T43" fmla="*/ 2147483647 h 1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44"/>
                <a:gd name="T67" fmla="*/ 0 h 136"/>
                <a:gd name="T68" fmla="*/ 144 w 144"/>
                <a:gd name="T69" fmla="*/ 136 h 1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44" h="136">
                  <a:moveTo>
                    <a:pt x="0" y="16"/>
                  </a:moveTo>
                  <a:lnTo>
                    <a:pt x="8" y="32"/>
                  </a:lnTo>
                  <a:lnTo>
                    <a:pt x="8" y="40"/>
                  </a:lnTo>
                  <a:lnTo>
                    <a:pt x="8" y="136"/>
                  </a:lnTo>
                  <a:lnTo>
                    <a:pt x="16" y="136"/>
                  </a:lnTo>
                  <a:lnTo>
                    <a:pt x="120" y="136"/>
                  </a:lnTo>
                  <a:lnTo>
                    <a:pt x="136" y="128"/>
                  </a:lnTo>
                  <a:lnTo>
                    <a:pt x="144" y="120"/>
                  </a:lnTo>
                  <a:lnTo>
                    <a:pt x="136" y="88"/>
                  </a:lnTo>
                  <a:lnTo>
                    <a:pt x="120" y="56"/>
                  </a:lnTo>
                  <a:lnTo>
                    <a:pt x="96" y="32"/>
                  </a:lnTo>
                  <a:lnTo>
                    <a:pt x="128" y="48"/>
                  </a:lnTo>
                  <a:lnTo>
                    <a:pt x="136" y="32"/>
                  </a:lnTo>
                  <a:lnTo>
                    <a:pt x="120" y="0"/>
                  </a:lnTo>
                  <a:lnTo>
                    <a:pt x="112" y="8"/>
                  </a:lnTo>
                  <a:lnTo>
                    <a:pt x="88" y="8"/>
                  </a:lnTo>
                  <a:lnTo>
                    <a:pt x="80" y="0"/>
                  </a:lnTo>
                  <a:lnTo>
                    <a:pt x="48" y="8"/>
                  </a:lnTo>
                  <a:lnTo>
                    <a:pt x="24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16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172" name="Freeform 642"/>
            <p:cNvSpPr/>
            <p:nvPr/>
          </p:nvSpPr>
          <p:spPr bwMode="auto">
            <a:xfrm>
              <a:off x="2852823" y="3008765"/>
              <a:ext cx="220914" cy="212251"/>
            </a:xfrm>
            <a:custGeom>
              <a:avLst/>
              <a:gdLst>
                <a:gd name="T0" fmla="*/ 2147483647 w 208"/>
                <a:gd name="T1" fmla="*/ 2147483647 h 200"/>
                <a:gd name="T2" fmla="*/ 2147483647 w 208"/>
                <a:gd name="T3" fmla="*/ 2147483647 h 200"/>
                <a:gd name="T4" fmla="*/ 2147483647 w 208"/>
                <a:gd name="T5" fmla="*/ 2147483647 h 200"/>
                <a:gd name="T6" fmla="*/ 0 w 208"/>
                <a:gd name="T7" fmla="*/ 2147483647 h 200"/>
                <a:gd name="T8" fmla="*/ 0 w 208"/>
                <a:gd name="T9" fmla="*/ 2147483647 h 200"/>
                <a:gd name="T10" fmla="*/ 2147483647 w 208"/>
                <a:gd name="T11" fmla="*/ 2147483647 h 200"/>
                <a:gd name="T12" fmla="*/ 2147483647 w 208"/>
                <a:gd name="T13" fmla="*/ 2147483647 h 200"/>
                <a:gd name="T14" fmla="*/ 2147483647 w 208"/>
                <a:gd name="T15" fmla="*/ 2147483647 h 200"/>
                <a:gd name="T16" fmla="*/ 2147483647 w 208"/>
                <a:gd name="T17" fmla="*/ 2147483647 h 200"/>
                <a:gd name="T18" fmla="*/ 2147483647 w 208"/>
                <a:gd name="T19" fmla="*/ 2147483647 h 200"/>
                <a:gd name="T20" fmla="*/ 2147483647 w 208"/>
                <a:gd name="T21" fmla="*/ 2147483647 h 200"/>
                <a:gd name="T22" fmla="*/ 2147483647 w 208"/>
                <a:gd name="T23" fmla="*/ 2147483647 h 200"/>
                <a:gd name="T24" fmla="*/ 2147483647 w 208"/>
                <a:gd name="T25" fmla="*/ 2147483647 h 200"/>
                <a:gd name="T26" fmla="*/ 2147483647 w 208"/>
                <a:gd name="T27" fmla="*/ 2147483647 h 200"/>
                <a:gd name="T28" fmla="*/ 2147483647 w 208"/>
                <a:gd name="T29" fmla="*/ 2147483647 h 200"/>
                <a:gd name="T30" fmla="*/ 2147483647 w 208"/>
                <a:gd name="T31" fmla="*/ 2147483647 h 200"/>
                <a:gd name="T32" fmla="*/ 2147483647 w 208"/>
                <a:gd name="T33" fmla="*/ 2147483647 h 200"/>
                <a:gd name="T34" fmla="*/ 2147483647 w 208"/>
                <a:gd name="T35" fmla="*/ 2147483647 h 200"/>
                <a:gd name="T36" fmla="*/ 2147483647 w 208"/>
                <a:gd name="T37" fmla="*/ 2147483647 h 200"/>
                <a:gd name="T38" fmla="*/ 2147483647 w 208"/>
                <a:gd name="T39" fmla="*/ 2147483647 h 200"/>
                <a:gd name="T40" fmla="*/ 2147483647 w 208"/>
                <a:gd name="T41" fmla="*/ 2147483647 h 200"/>
                <a:gd name="T42" fmla="*/ 2147483647 w 208"/>
                <a:gd name="T43" fmla="*/ 2147483647 h 200"/>
                <a:gd name="T44" fmla="*/ 2147483647 w 208"/>
                <a:gd name="T45" fmla="*/ 2147483647 h 200"/>
                <a:gd name="T46" fmla="*/ 2147483647 w 208"/>
                <a:gd name="T47" fmla="*/ 2147483647 h 200"/>
                <a:gd name="T48" fmla="*/ 2147483647 w 208"/>
                <a:gd name="T49" fmla="*/ 2147483647 h 200"/>
                <a:gd name="T50" fmla="*/ 2147483647 w 208"/>
                <a:gd name="T51" fmla="*/ 2147483647 h 200"/>
                <a:gd name="T52" fmla="*/ 2147483647 w 208"/>
                <a:gd name="T53" fmla="*/ 2147483647 h 200"/>
                <a:gd name="T54" fmla="*/ 2147483647 w 208"/>
                <a:gd name="T55" fmla="*/ 2147483647 h 200"/>
                <a:gd name="T56" fmla="*/ 2147483647 w 208"/>
                <a:gd name="T57" fmla="*/ 2147483647 h 200"/>
                <a:gd name="T58" fmla="*/ 2147483647 w 208"/>
                <a:gd name="T59" fmla="*/ 2147483647 h 200"/>
                <a:gd name="T60" fmla="*/ 2147483647 w 208"/>
                <a:gd name="T61" fmla="*/ 2147483647 h 200"/>
                <a:gd name="T62" fmla="*/ 2147483647 w 208"/>
                <a:gd name="T63" fmla="*/ 0 h 200"/>
                <a:gd name="T64" fmla="*/ 2147483647 w 208"/>
                <a:gd name="T65" fmla="*/ 2147483647 h 200"/>
                <a:gd name="T66" fmla="*/ 2147483647 w 208"/>
                <a:gd name="T67" fmla="*/ 2147483647 h 20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08"/>
                <a:gd name="T103" fmla="*/ 0 h 200"/>
                <a:gd name="T104" fmla="*/ 208 w 208"/>
                <a:gd name="T105" fmla="*/ 200 h 20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08" h="200">
                  <a:moveTo>
                    <a:pt x="16" y="24"/>
                  </a:moveTo>
                  <a:lnTo>
                    <a:pt x="8" y="32"/>
                  </a:lnTo>
                  <a:lnTo>
                    <a:pt x="8" y="40"/>
                  </a:lnTo>
                  <a:lnTo>
                    <a:pt x="0" y="48"/>
                  </a:lnTo>
                  <a:lnTo>
                    <a:pt x="0" y="112"/>
                  </a:lnTo>
                  <a:lnTo>
                    <a:pt x="24" y="136"/>
                  </a:lnTo>
                  <a:lnTo>
                    <a:pt x="32" y="136"/>
                  </a:lnTo>
                  <a:lnTo>
                    <a:pt x="64" y="144"/>
                  </a:lnTo>
                  <a:lnTo>
                    <a:pt x="72" y="152"/>
                  </a:lnTo>
                  <a:lnTo>
                    <a:pt x="88" y="144"/>
                  </a:lnTo>
                  <a:lnTo>
                    <a:pt x="184" y="192"/>
                  </a:lnTo>
                  <a:lnTo>
                    <a:pt x="192" y="200"/>
                  </a:lnTo>
                  <a:lnTo>
                    <a:pt x="192" y="184"/>
                  </a:lnTo>
                  <a:lnTo>
                    <a:pt x="200" y="184"/>
                  </a:lnTo>
                  <a:lnTo>
                    <a:pt x="208" y="160"/>
                  </a:lnTo>
                  <a:lnTo>
                    <a:pt x="200" y="160"/>
                  </a:lnTo>
                  <a:lnTo>
                    <a:pt x="200" y="64"/>
                  </a:lnTo>
                  <a:lnTo>
                    <a:pt x="200" y="56"/>
                  </a:lnTo>
                  <a:lnTo>
                    <a:pt x="192" y="40"/>
                  </a:lnTo>
                  <a:lnTo>
                    <a:pt x="200" y="32"/>
                  </a:lnTo>
                  <a:lnTo>
                    <a:pt x="200" y="24"/>
                  </a:lnTo>
                  <a:lnTo>
                    <a:pt x="192" y="16"/>
                  </a:lnTo>
                  <a:lnTo>
                    <a:pt x="176" y="8"/>
                  </a:lnTo>
                  <a:lnTo>
                    <a:pt x="160" y="8"/>
                  </a:lnTo>
                  <a:lnTo>
                    <a:pt x="136" y="16"/>
                  </a:lnTo>
                  <a:lnTo>
                    <a:pt x="136" y="32"/>
                  </a:lnTo>
                  <a:lnTo>
                    <a:pt x="112" y="40"/>
                  </a:lnTo>
                  <a:lnTo>
                    <a:pt x="96" y="24"/>
                  </a:lnTo>
                  <a:lnTo>
                    <a:pt x="88" y="16"/>
                  </a:lnTo>
                  <a:lnTo>
                    <a:pt x="80" y="8"/>
                  </a:lnTo>
                  <a:lnTo>
                    <a:pt x="48" y="8"/>
                  </a:lnTo>
                  <a:lnTo>
                    <a:pt x="32" y="0"/>
                  </a:lnTo>
                  <a:lnTo>
                    <a:pt x="32" y="8"/>
                  </a:lnTo>
                  <a:lnTo>
                    <a:pt x="16" y="24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173" name="Freeform 643"/>
            <p:cNvSpPr/>
            <p:nvPr/>
          </p:nvSpPr>
          <p:spPr bwMode="auto">
            <a:xfrm>
              <a:off x="2827700" y="2941191"/>
              <a:ext cx="58910" cy="110024"/>
            </a:xfrm>
            <a:custGeom>
              <a:avLst/>
              <a:gdLst>
                <a:gd name="T0" fmla="*/ 2147483647 w 56"/>
                <a:gd name="T1" fmla="*/ 2147483647 h 104"/>
                <a:gd name="T2" fmla="*/ 2147483647 w 56"/>
                <a:gd name="T3" fmla="*/ 2147483647 h 104"/>
                <a:gd name="T4" fmla="*/ 2147483647 w 56"/>
                <a:gd name="T5" fmla="*/ 2147483647 h 104"/>
                <a:gd name="T6" fmla="*/ 0 w 56"/>
                <a:gd name="T7" fmla="*/ 2147483647 h 104"/>
                <a:gd name="T8" fmla="*/ 0 w 56"/>
                <a:gd name="T9" fmla="*/ 2147483647 h 104"/>
                <a:gd name="T10" fmla="*/ 2147483647 w 56"/>
                <a:gd name="T11" fmla="*/ 2147483647 h 104"/>
                <a:gd name="T12" fmla="*/ 2147483647 w 56"/>
                <a:gd name="T13" fmla="*/ 2147483647 h 104"/>
                <a:gd name="T14" fmla="*/ 2147483647 w 56"/>
                <a:gd name="T15" fmla="*/ 2147483647 h 104"/>
                <a:gd name="T16" fmla="*/ 2147483647 w 56"/>
                <a:gd name="T17" fmla="*/ 2147483647 h 104"/>
                <a:gd name="T18" fmla="*/ 2147483647 w 56"/>
                <a:gd name="T19" fmla="*/ 2147483647 h 104"/>
                <a:gd name="T20" fmla="*/ 2147483647 w 56"/>
                <a:gd name="T21" fmla="*/ 2147483647 h 104"/>
                <a:gd name="T22" fmla="*/ 2147483647 w 56"/>
                <a:gd name="T23" fmla="*/ 2147483647 h 104"/>
                <a:gd name="T24" fmla="*/ 2147483647 w 56"/>
                <a:gd name="T25" fmla="*/ 2147483647 h 104"/>
                <a:gd name="T26" fmla="*/ 2147483647 w 56"/>
                <a:gd name="T27" fmla="*/ 2147483647 h 104"/>
                <a:gd name="T28" fmla="*/ 2147483647 w 56"/>
                <a:gd name="T29" fmla="*/ 2147483647 h 104"/>
                <a:gd name="T30" fmla="*/ 2147483647 w 56"/>
                <a:gd name="T31" fmla="*/ 2147483647 h 104"/>
                <a:gd name="T32" fmla="*/ 2147483647 w 56"/>
                <a:gd name="T33" fmla="*/ 2147483647 h 104"/>
                <a:gd name="T34" fmla="*/ 2147483647 w 56"/>
                <a:gd name="T35" fmla="*/ 2147483647 h 104"/>
                <a:gd name="T36" fmla="*/ 2147483647 w 56"/>
                <a:gd name="T37" fmla="*/ 0 h 104"/>
                <a:gd name="T38" fmla="*/ 2147483647 w 56"/>
                <a:gd name="T39" fmla="*/ 0 h 104"/>
                <a:gd name="T40" fmla="*/ 2147483647 w 56"/>
                <a:gd name="T41" fmla="*/ 2147483647 h 10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56"/>
                <a:gd name="T64" fmla="*/ 0 h 104"/>
                <a:gd name="T65" fmla="*/ 56 w 56"/>
                <a:gd name="T66" fmla="*/ 104 h 104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56" h="104">
                  <a:moveTo>
                    <a:pt x="16" y="8"/>
                  </a:moveTo>
                  <a:lnTo>
                    <a:pt x="16" y="24"/>
                  </a:lnTo>
                  <a:lnTo>
                    <a:pt x="16" y="40"/>
                  </a:lnTo>
                  <a:lnTo>
                    <a:pt x="0" y="56"/>
                  </a:lnTo>
                  <a:lnTo>
                    <a:pt x="0" y="64"/>
                  </a:lnTo>
                  <a:lnTo>
                    <a:pt x="8" y="72"/>
                  </a:lnTo>
                  <a:lnTo>
                    <a:pt x="16" y="72"/>
                  </a:lnTo>
                  <a:lnTo>
                    <a:pt x="24" y="80"/>
                  </a:lnTo>
                  <a:lnTo>
                    <a:pt x="24" y="96"/>
                  </a:lnTo>
                  <a:lnTo>
                    <a:pt x="32" y="104"/>
                  </a:lnTo>
                  <a:lnTo>
                    <a:pt x="32" y="96"/>
                  </a:lnTo>
                  <a:lnTo>
                    <a:pt x="40" y="88"/>
                  </a:lnTo>
                  <a:lnTo>
                    <a:pt x="56" y="72"/>
                  </a:lnTo>
                  <a:lnTo>
                    <a:pt x="56" y="64"/>
                  </a:lnTo>
                  <a:lnTo>
                    <a:pt x="40" y="56"/>
                  </a:lnTo>
                  <a:lnTo>
                    <a:pt x="32" y="48"/>
                  </a:lnTo>
                  <a:lnTo>
                    <a:pt x="48" y="24"/>
                  </a:lnTo>
                  <a:lnTo>
                    <a:pt x="40" y="8"/>
                  </a:lnTo>
                  <a:lnTo>
                    <a:pt x="24" y="0"/>
                  </a:lnTo>
                  <a:lnTo>
                    <a:pt x="16" y="0"/>
                  </a:lnTo>
                  <a:lnTo>
                    <a:pt x="16" y="8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174" name="Freeform 644"/>
            <p:cNvSpPr/>
            <p:nvPr/>
          </p:nvSpPr>
          <p:spPr bwMode="auto">
            <a:xfrm>
              <a:off x="2554806" y="2966315"/>
              <a:ext cx="161137" cy="127350"/>
            </a:xfrm>
            <a:custGeom>
              <a:avLst/>
              <a:gdLst>
                <a:gd name="T0" fmla="*/ 2147483647 w 152"/>
                <a:gd name="T1" fmla="*/ 2147483647 h 120"/>
                <a:gd name="T2" fmla="*/ 2147483647 w 152"/>
                <a:gd name="T3" fmla="*/ 2147483647 h 120"/>
                <a:gd name="T4" fmla="*/ 2147483647 w 152"/>
                <a:gd name="T5" fmla="*/ 2147483647 h 120"/>
                <a:gd name="T6" fmla="*/ 2147483647 w 152"/>
                <a:gd name="T7" fmla="*/ 2147483647 h 120"/>
                <a:gd name="T8" fmla="*/ 2147483647 w 152"/>
                <a:gd name="T9" fmla="*/ 2147483647 h 120"/>
                <a:gd name="T10" fmla="*/ 2147483647 w 152"/>
                <a:gd name="T11" fmla="*/ 2147483647 h 120"/>
                <a:gd name="T12" fmla="*/ 2147483647 w 152"/>
                <a:gd name="T13" fmla="*/ 2147483647 h 120"/>
                <a:gd name="T14" fmla="*/ 2147483647 w 152"/>
                <a:gd name="T15" fmla="*/ 2147483647 h 120"/>
                <a:gd name="T16" fmla="*/ 2147483647 w 152"/>
                <a:gd name="T17" fmla="*/ 2147483647 h 120"/>
                <a:gd name="T18" fmla="*/ 2147483647 w 152"/>
                <a:gd name="T19" fmla="*/ 2147483647 h 120"/>
                <a:gd name="T20" fmla="*/ 2147483647 w 152"/>
                <a:gd name="T21" fmla="*/ 2147483647 h 120"/>
                <a:gd name="T22" fmla="*/ 2147483647 w 152"/>
                <a:gd name="T23" fmla="*/ 2147483647 h 120"/>
                <a:gd name="T24" fmla="*/ 2147483647 w 152"/>
                <a:gd name="T25" fmla="*/ 2147483647 h 120"/>
                <a:gd name="T26" fmla="*/ 2147483647 w 152"/>
                <a:gd name="T27" fmla="*/ 0 h 120"/>
                <a:gd name="T28" fmla="*/ 2147483647 w 152"/>
                <a:gd name="T29" fmla="*/ 2147483647 h 120"/>
                <a:gd name="T30" fmla="*/ 2147483647 w 152"/>
                <a:gd name="T31" fmla="*/ 2147483647 h 120"/>
                <a:gd name="T32" fmla="*/ 2147483647 w 152"/>
                <a:gd name="T33" fmla="*/ 2147483647 h 120"/>
                <a:gd name="T34" fmla="*/ 2147483647 w 152"/>
                <a:gd name="T35" fmla="*/ 2147483647 h 120"/>
                <a:gd name="T36" fmla="*/ 2147483647 w 152"/>
                <a:gd name="T37" fmla="*/ 2147483647 h 120"/>
                <a:gd name="T38" fmla="*/ 0 w 152"/>
                <a:gd name="T39" fmla="*/ 2147483647 h 120"/>
                <a:gd name="T40" fmla="*/ 2147483647 w 152"/>
                <a:gd name="T41" fmla="*/ 2147483647 h 120"/>
                <a:gd name="T42" fmla="*/ 2147483647 w 152"/>
                <a:gd name="T43" fmla="*/ 2147483647 h 12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52"/>
                <a:gd name="T67" fmla="*/ 0 h 120"/>
                <a:gd name="T68" fmla="*/ 152 w 152"/>
                <a:gd name="T69" fmla="*/ 120 h 120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52" h="120">
                  <a:moveTo>
                    <a:pt x="56" y="104"/>
                  </a:moveTo>
                  <a:lnTo>
                    <a:pt x="72" y="96"/>
                  </a:lnTo>
                  <a:lnTo>
                    <a:pt x="96" y="80"/>
                  </a:lnTo>
                  <a:lnTo>
                    <a:pt x="120" y="72"/>
                  </a:lnTo>
                  <a:lnTo>
                    <a:pt x="120" y="64"/>
                  </a:lnTo>
                  <a:lnTo>
                    <a:pt x="128" y="56"/>
                  </a:lnTo>
                  <a:lnTo>
                    <a:pt x="144" y="56"/>
                  </a:lnTo>
                  <a:lnTo>
                    <a:pt x="152" y="48"/>
                  </a:lnTo>
                  <a:lnTo>
                    <a:pt x="144" y="32"/>
                  </a:lnTo>
                  <a:lnTo>
                    <a:pt x="144" y="8"/>
                  </a:lnTo>
                  <a:lnTo>
                    <a:pt x="136" y="8"/>
                  </a:lnTo>
                  <a:lnTo>
                    <a:pt x="120" y="8"/>
                  </a:lnTo>
                  <a:lnTo>
                    <a:pt x="112" y="8"/>
                  </a:lnTo>
                  <a:lnTo>
                    <a:pt x="96" y="0"/>
                  </a:lnTo>
                  <a:lnTo>
                    <a:pt x="80" y="24"/>
                  </a:lnTo>
                  <a:lnTo>
                    <a:pt x="64" y="40"/>
                  </a:lnTo>
                  <a:lnTo>
                    <a:pt x="48" y="64"/>
                  </a:lnTo>
                  <a:lnTo>
                    <a:pt x="40" y="96"/>
                  </a:lnTo>
                  <a:lnTo>
                    <a:pt x="8" y="112"/>
                  </a:lnTo>
                  <a:lnTo>
                    <a:pt x="0" y="120"/>
                  </a:lnTo>
                  <a:lnTo>
                    <a:pt x="56" y="120"/>
                  </a:lnTo>
                  <a:lnTo>
                    <a:pt x="56" y="104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175" name="Freeform 645"/>
            <p:cNvSpPr/>
            <p:nvPr/>
          </p:nvSpPr>
          <p:spPr bwMode="auto">
            <a:xfrm>
              <a:off x="2827700" y="2941191"/>
              <a:ext cx="58910" cy="110024"/>
            </a:xfrm>
            <a:custGeom>
              <a:avLst/>
              <a:gdLst>
                <a:gd name="T0" fmla="*/ 2147483647 w 56"/>
                <a:gd name="T1" fmla="*/ 2147483647 h 104"/>
                <a:gd name="T2" fmla="*/ 2147483647 w 56"/>
                <a:gd name="T3" fmla="*/ 2147483647 h 104"/>
                <a:gd name="T4" fmla="*/ 2147483647 w 56"/>
                <a:gd name="T5" fmla="*/ 2147483647 h 104"/>
                <a:gd name="T6" fmla="*/ 0 w 56"/>
                <a:gd name="T7" fmla="*/ 2147483647 h 104"/>
                <a:gd name="T8" fmla="*/ 0 w 56"/>
                <a:gd name="T9" fmla="*/ 2147483647 h 104"/>
                <a:gd name="T10" fmla="*/ 2147483647 w 56"/>
                <a:gd name="T11" fmla="*/ 2147483647 h 104"/>
                <a:gd name="T12" fmla="*/ 2147483647 w 56"/>
                <a:gd name="T13" fmla="*/ 2147483647 h 104"/>
                <a:gd name="T14" fmla="*/ 2147483647 w 56"/>
                <a:gd name="T15" fmla="*/ 2147483647 h 104"/>
                <a:gd name="T16" fmla="*/ 2147483647 w 56"/>
                <a:gd name="T17" fmla="*/ 2147483647 h 104"/>
                <a:gd name="T18" fmla="*/ 2147483647 w 56"/>
                <a:gd name="T19" fmla="*/ 2147483647 h 104"/>
                <a:gd name="T20" fmla="*/ 2147483647 w 56"/>
                <a:gd name="T21" fmla="*/ 2147483647 h 104"/>
                <a:gd name="T22" fmla="*/ 2147483647 w 56"/>
                <a:gd name="T23" fmla="*/ 2147483647 h 104"/>
                <a:gd name="T24" fmla="*/ 2147483647 w 56"/>
                <a:gd name="T25" fmla="*/ 2147483647 h 104"/>
                <a:gd name="T26" fmla="*/ 2147483647 w 56"/>
                <a:gd name="T27" fmla="*/ 2147483647 h 104"/>
                <a:gd name="T28" fmla="*/ 2147483647 w 56"/>
                <a:gd name="T29" fmla="*/ 2147483647 h 104"/>
                <a:gd name="T30" fmla="*/ 2147483647 w 56"/>
                <a:gd name="T31" fmla="*/ 2147483647 h 104"/>
                <a:gd name="T32" fmla="*/ 2147483647 w 56"/>
                <a:gd name="T33" fmla="*/ 2147483647 h 104"/>
                <a:gd name="T34" fmla="*/ 2147483647 w 56"/>
                <a:gd name="T35" fmla="*/ 2147483647 h 104"/>
                <a:gd name="T36" fmla="*/ 2147483647 w 56"/>
                <a:gd name="T37" fmla="*/ 0 h 104"/>
                <a:gd name="T38" fmla="*/ 2147483647 w 56"/>
                <a:gd name="T39" fmla="*/ 0 h 104"/>
                <a:gd name="T40" fmla="*/ 2147483647 w 56"/>
                <a:gd name="T41" fmla="*/ 2147483647 h 104"/>
                <a:gd name="T42" fmla="*/ 2147483647 w 56"/>
                <a:gd name="T43" fmla="*/ 2147483647 h 104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56"/>
                <a:gd name="T67" fmla="*/ 0 h 104"/>
                <a:gd name="T68" fmla="*/ 56 w 56"/>
                <a:gd name="T69" fmla="*/ 104 h 104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56" h="104">
                  <a:moveTo>
                    <a:pt x="16" y="8"/>
                  </a:moveTo>
                  <a:lnTo>
                    <a:pt x="16" y="24"/>
                  </a:lnTo>
                  <a:lnTo>
                    <a:pt x="16" y="40"/>
                  </a:lnTo>
                  <a:lnTo>
                    <a:pt x="0" y="56"/>
                  </a:lnTo>
                  <a:lnTo>
                    <a:pt x="0" y="64"/>
                  </a:lnTo>
                  <a:lnTo>
                    <a:pt x="8" y="72"/>
                  </a:lnTo>
                  <a:lnTo>
                    <a:pt x="16" y="72"/>
                  </a:lnTo>
                  <a:lnTo>
                    <a:pt x="24" y="80"/>
                  </a:lnTo>
                  <a:lnTo>
                    <a:pt x="24" y="96"/>
                  </a:lnTo>
                  <a:lnTo>
                    <a:pt x="32" y="104"/>
                  </a:lnTo>
                  <a:lnTo>
                    <a:pt x="32" y="96"/>
                  </a:lnTo>
                  <a:lnTo>
                    <a:pt x="40" y="88"/>
                  </a:lnTo>
                  <a:lnTo>
                    <a:pt x="56" y="72"/>
                  </a:lnTo>
                  <a:lnTo>
                    <a:pt x="56" y="64"/>
                  </a:lnTo>
                  <a:lnTo>
                    <a:pt x="40" y="56"/>
                  </a:lnTo>
                  <a:lnTo>
                    <a:pt x="32" y="48"/>
                  </a:lnTo>
                  <a:lnTo>
                    <a:pt x="48" y="24"/>
                  </a:lnTo>
                  <a:lnTo>
                    <a:pt x="40" y="8"/>
                  </a:lnTo>
                  <a:lnTo>
                    <a:pt x="24" y="0"/>
                  </a:lnTo>
                  <a:lnTo>
                    <a:pt x="16" y="0"/>
                  </a:lnTo>
                  <a:lnTo>
                    <a:pt x="16" y="8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176" name="Freeform 646"/>
            <p:cNvSpPr/>
            <p:nvPr/>
          </p:nvSpPr>
          <p:spPr bwMode="auto">
            <a:xfrm>
              <a:off x="2554806" y="2966315"/>
              <a:ext cx="161137" cy="127350"/>
            </a:xfrm>
            <a:custGeom>
              <a:avLst/>
              <a:gdLst>
                <a:gd name="T0" fmla="*/ 2147483647 w 152"/>
                <a:gd name="T1" fmla="*/ 2147483647 h 120"/>
                <a:gd name="T2" fmla="*/ 2147483647 w 152"/>
                <a:gd name="T3" fmla="*/ 2147483647 h 120"/>
                <a:gd name="T4" fmla="*/ 2147483647 w 152"/>
                <a:gd name="T5" fmla="*/ 2147483647 h 120"/>
                <a:gd name="T6" fmla="*/ 2147483647 w 152"/>
                <a:gd name="T7" fmla="*/ 2147483647 h 120"/>
                <a:gd name="T8" fmla="*/ 2147483647 w 152"/>
                <a:gd name="T9" fmla="*/ 2147483647 h 120"/>
                <a:gd name="T10" fmla="*/ 2147483647 w 152"/>
                <a:gd name="T11" fmla="*/ 2147483647 h 120"/>
                <a:gd name="T12" fmla="*/ 2147483647 w 152"/>
                <a:gd name="T13" fmla="*/ 2147483647 h 120"/>
                <a:gd name="T14" fmla="*/ 2147483647 w 152"/>
                <a:gd name="T15" fmla="*/ 2147483647 h 120"/>
                <a:gd name="T16" fmla="*/ 2147483647 w 152"/>
                <a:gd name="T17" fmla="*/ 2147483647 h 120"/>
                <a:gd name="T18" fmla="*/ 2147483647 w 152"/>
                <a:gd name="T19" fmla="*/ 2147483647 h 120"/>
                <a:gd name="T20" fmla="*/ 2147483647 w 152"/>
                <a:gd name="T21" fmla="*/ 2147483647 h 120"/>
                <a:gd name="T22" fmla="*/ 2147483647 w 152"/>
                <a:gd name="T23" fmla="*/ 2147483647 h 120"/>
                <a:gd name="T24" fmla="*/ 2147483647 w 152"/>
                <a:gd name="T25" fmla="*/ 2147483647 h 120"/>
                <a:gd name="T26" fmla="*/ 2147483647 w 152"/>
                <a:gd name="T27" fmla="*/ 0 h 120"/>
                <a:gd name="T28" fmla="*/ 2147483647 w 152"/>
                <a:gd name="T29" fmla="*/ 2147483647 h 120"/>
                <a:gd name="T30" fmla="*/ 2147483647 w 152"/>
                <a:gd name="T31" fmla="*/ 2147483647 h 120"/>
                <a:gd name="T32" fmla="*/ 2147483647 w 152"/>
                <a:gd name="T33" fmla="*/ 2147483647 h 120"/>
                <a:gd name="T34" fmla="*/ 2147483647 w 152"/>
                <a:gd name="T35" fmla="*/ 2147483647 h 120"/>
                <a:gd name="T36" fmla="*/ 2147483647 w 152"/>
                <a:gd name="T37" fmla="*/ 2147483647 h 120"/>
                <a:gd name="T38" fmla="*/ 0 w 152"/>
                <a:gd name="T39" fmla="*/ 2147483647 h 120"/>
                <a:gd name="T40" fmla="*/ 2147483647 w 152"/>
                <a:gd name="T41" fmla="*/ 2147483647 h 120"/>
                <a:gd name="T42" fmla="*/ 2147483647 w 152"/>
                <a:gd name="T43" fmla="*/ 2147483647 h 12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52"/>
                <a:gd name="T67" fmla="*/ 0 h 120"/>
                <a:gd name="T68" fmla="*/ 152 w 152"/>
                <a:gd name="T69" fmla="*/ 120 h 120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52" h="120">
                  <a:moveTo>
                    <a:pt x="56" y="104"/>
                  </a:moveTo>
                  <a:lnTo>
                    <a:pt x="72" y="96"/>
                  </a:lnTo>
                  <a:lnTo>
                    <a:pt x="96" y="80"/>
                  </a:lnTo>
                  <a:lnTo>
                    <a:pt x="120" y="72"/>
                  </a:lnTo>
                  <a:lnTo>
                    <a:pt x="120" y="64"/>
                  </a:lnTo>
                  <a:lnTo>
                    <a:pt x="128" y="56"/>
                  </a:lnTo>
                  <a:lnTo>
                    <a:pt x="144" y="56"/>
                  </a:lnTo>
                  <a:lnTo>
                    <a:pt x="152" y="48"/>
                  </a:lnTo>
                  <a:lnTo>
                    <a:pt x="144" y="32"/>
                  </a:lnTo>
                  <a:lnTo>
                    <a:pt x="144" y="8"/>
                  </a:lnTo>
                  <a:lnTo>
                    <a:pt x="136" y="8"/>
                  </a:lnTo>
                  <a:lnTo>
                    <a:pt x="120" y="8"/>
                  </a:lnTo>
                  <a:lnTo>
                    <a:pt x="112" y="8"/>
                  </a:lnTo>
                  <a:lnTo>
                    <a:pt x="96" y="0"/>
                  </a:lnTo>
                  <a:lnTo>
                    <a:pt x="80" y="24"/>
                  </a:lnTo>
                  <a:lnTo>
                    <a:pt x="64" y="40"/>
                  </a:lnTo>
                  <a:lnTo>
                    <a:pt x="48" y="64"/>
                  </a:lnTo>
                  <a:lnTo>
                    <a:pt x="40" y="96"/>
                  </a:lnTo>
                  <a:lnTo>
                    <a:pt x="8" y="112"/>
                  </a:lnTo>
                  <a:lnTo>
                    <a:pt x="0" y="120"/>
                  </a:lnTo>
                  <a:lnTo>
                    <a:pt x="56" y="120"/>
                  </a:lnTo>
                  <a:lnTo>
                    <a:pt x="56" y="104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177" name="Freeform 647"/>
            <p:cNvSpPr/>
            <p:nvPr/>
          </p:nvSpPr>
          <p:spPr bwMode="auto">
            <a:xfrm>
              <a:off x="2504559" y="3093665"/>
              <a:ext cx="110024" cy="93564"/>
            </a:xfrm>
            <a:custGeom>
              <a:avLst/>
              <a:gdLst>
                <a:gd name="T0" fmla="*/ 2147483647 w 104"/>
                <a:gd name="T1" fmla="*/ 2147483647 h 88"/>
                <a:gd name="T2" fmla="*/ 2147483647 w 104"/>
                <a:gd name="T3" fmla="*/ 2147483647 h 88"/>
                <a:gd name="T4" fmla="*/ 2147483647 w 104"/>
                <a:gd name="T5" fmla="*/ 2147483647 h 88"/>
                <a:gd name="T6" fmla="*/ 2147483647 w 104"/>
                <a:gd name="T7" fmla="*/ 2147483647 h 88"/>
                <a:gd name="T8" fmla="*/ 2147483647 w 104"/>
                <a:gd name="T9" fmla="*/ 2147483647 h 88"/>
                <a:gd name="T10" fmla="*/ 2147483647 w 104"/>
                <a:gd name="T11" fmla="*/ 0 h 88"/>
                <a:gd name="T12" fmla="*/ 2147483647 w 104"/>
                <a:gd name="T13" fmla="*/ 0 h 88"/>
                <a:gd name="T14" fmla="*/ 2147483647 w 104"/>
                <a:gd name="T15" fmla="*/ 2147483647 h 88"/>
                <a:gd name="T16" fmla="*/ 2147483647 w 104"/>
                <a:gd name="T17" fmla="*/ 2147483647 h 88"/>
                <a:gd name="T18" fmla="*/ 0 w 104"/>
                <a:gd name="T19" fmla="*/ 2147483647 h 88"/>
                <a:gd name="T20" fmla="*/ 2147483647 w 104"/>
                <a:gd name="T21" fmla="*/ 2147483647 h 88"/>
                <a:gd name="T22" fmla="*/ 2147483647 w 104"/>
                <a:gd name="T23" fmla="*/ 2147483647 h 8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04"/>
                <a:gd name="T37" fmla="*/ 0 h 88"/>
                <a:gd name="T38" fmla="*/ 104 w 104"/>
                <a:gd name="T39" fmla="*/ 88 h 8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04" h="88">
                  <a:moveTo>
                    <a:pt x="56" y="64"/>
                  </a:moveTo>
                  <a:lnTo>
                    <a:pt x="64" y="56"/>
                  </a:lnTo>
                  <a:lnTo>
                    <a:pt x="64" y="24"/>
                  </a:lnTo>
                  <a:lnTo>
                    <a:pt x="104" y="24"/>
                  </a:lnTo>
                  <a:lnTo>
                    <a:pt x="104" y="8"/>
                  </a:lnTo>
                  <a:lnTo>
                    <a:pt x="104" y="0"/>
                  </a:lnTo>
                  <a:lnTo>
                    <a:pt x="48" y="0"/>
                  </a:lnTo>
                  <a:lnTo>
                    <a:pt x="40" y="8"/>
                  </a:lnTo>
                  <a:lnTo>
                    <a:pt x="16" y="48"/>
                  </a:lnTo>
                  <a:lnTo>
                    <a:pt x="0" y="88"/>
                  </a:lnTo>
                  <a:lnTo>
                    <a:pt x="48" y="88"/>
                  </a:lnTo>
                  <a:lnTo>
                    <a:pt x="56" y="64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178" name="Freeform 648"/>
            <p:cNvSpPr/>
            <p:nvPr/>
          </p:nvSpPr>
          <p:spPr bwMode="auto">
            <a:xfrm>
              <a:off x="2512356" y="3305916"/>
              <a:ext cx="33787" cy="25123"/>
            </a:xfrm>
            <a:custGeom>
              <a:avLst/>
              <a:gdLst>
                <a:gd name="T0" fmla="*/ 2147483647 w 32"/>
                <a:gd name="T1" fmla="*/ 2147483647 h 24"/>
                <a:gd name="T2" fmla="*/ 2147483647 w 32"/>
                <a:gd name="T3" fmla="*/ 2147483647 h 24"/>
                <a:gd name="T4" fmla="*/ 2147483647 w 32"/>
                <a:gd name="T5" fmla="*/ 0 h 24"/>
                <a:gd name="T6" fmla="*/ 2147483647 w 32"/>
                <a:gd name="T7" fmla="*/ 0 h 24"/>
                <a:gd name="T8" fmla="*/ 0 w 32"/>
                <a:gd name="T9" fmla="*/ 2147483647 h 24"/>
                <a:gd name="T10" fmla="*/ 2147483647 w 32"/>
                <a:gd name="T11" fmla="*/ 2147483647 h 24"/>
                <a:gd name="T12" fmla="*/ 2147483647 w 32"/>
                <a:gd name="T13" fmla="*/ 2147483647 h 24"/>
                <a:gd name="T14" fmla="*/ 2147483647 w 32"/>
                <a:gd name="T15" fmla="*/ 2147483647 h 2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2"/>
                <a:gd name="T25" fmla="*/ 0 h 24"/>
                <a:gd name="T26" fmla="*/ 32 w 32"/>
                <a:gd name="T27" fmla="*/ 24 h 2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2" h="24">
                  <a:moveTo>
                    <a:pt x="32" y="16"/>
                  </a:moveTo>
                  <a:lnTo>
                    <a:pt x="32" y="8"/>
                  </a:lnTo>
                  <a:lnTo>
                    <a:pt x="32" y="0"/>
                  </a:lnTo>
                  <a:lnTo>
                    <a:pt x="24" y="0"/>
                  </a:lnTo>
                  <a:lnTo>
                    <a:pt x="0" y="8"/>
                  </a:lnTo>
                  <a:lnTo>
                    <a:pt x="8" y="24"/>
                  </a:lnTo>
                  <a:lnTo>
                    <a:pt x="24" y="16"/>
                  </a:lnTo>
                  <a:lnTo>
                    <a:pt x="32" y="16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179" name="Freeform 649"/>
            <p:cNvSpPr/>
            <p:nvPr/>
          </p:nvSpPr>
          <p:spPr bwMode="auto">
            <a:xfrm>
              <a:off x="3022624" y="3161239"/>
              <a:ext cx="220048" cy="272028"/>
            </a:xfrm>
            <a:custGeom>
              <a:avLst/>
              <a:gdLst>
                <a:gd name="T0" fmla="*/ 2147483647 w 208"/>
                <a:gd name="T1" fmla="*/ 2147483647 h 256"/>
                <a:gd name="T2" fmla="*/ 2147483647 w 208"/>
                <a:gd name="T3" fmla="*/ 2147483647 h 256"/>
                <a:gd name="T4" fmla="*/ 2147483647 w 208"/>
                <a:gd name="T5" fmla="*/ 2147483647 h 256"/>
                <a:gd name="T6" fmla="*/ 2147483647 w 208"/>
                <a:gd name="T7" fmla="*/ 2147483647 h 256"/>
                <a:gd name="T8" fmla="*/ 2147483647 w 208"/>
                <a:gd name="T9" fmla="*/ 2147483647 h 256"/>
                <a:gd name="T10" fmla="*/ 2147483647 w 208"/>
                <a:gd name="T11" fmla="*/ 2147483647 h 256"/>
                <a:gd name="T12" fmla="*/ 2147483647 w 208"/>
                <a:gd name="T13" fmla="*/ 2147483647 h 256"/>
                <a:gd name="T14" fmla="*/ 2147483647 w 208"/>
                <a:gd name="T15" fmla="*/ 2147483647 h 256"/>
                <a:gd name="T16" fmla="*/ 2147483647 w 208"/>
                <a:gd name="T17" fmla="*/ 2147483647 h 256"/>
                <a:gd name="T18" fmla="*/ 0 w 208"/>
                <a:gd name="T19" fmla="*/ 2147483647 h 256"/>
                <a:gd name="T20" fmla="*/ 2147483647 w 208"/>
                <a:gd name="T21" fmla="*/ 2147483647 h 256"/>
                <a:gd name="T22" fmla="*/ 2147483647 w 208"/>
                <a:gd name="T23" fmla="*/ 2147483647 h 256"/>
                <a:gd name="T24" fmla="*/ 2147483647 w 208"/>
                <a:gd name="T25" fmla="*/ 2147483647 h 256"/>
                <a:gd name="T26" fmla="*/ 2147483647 w 208"/>
                <a:gd name="T27" fmla="*/ 2147483647 h 256"/>
                <a:gd name="T28" fmla="*/ 2147483647 w 208"/>
                <a:gd name="T29" fmla="*/ 2147483647 h 256"/>
                <a:gd name="T30" fmla="*/ 2147483647 w 208"/>
                <a:gd name="T31" fmla="*/ 2147483647 h 256"/>
                <a:gd name="T32" fmla="*/ 2147483647 w 208"/>
                <a:gd name="T33" fmla="*/ 2147483647 h 256"/>
                <a:gd name="T34" fmla="*/ 2147483647 w 208"/>
                <a:gd name="T35" fmla="*/ 2147483647 h 256"/>
                <a:gd name="T36" fmla="*/ 2147483647 w 208"/>
                <a:gd name="T37" fmla="*/ 2147483647 h 256"/>
                <a:gd name="T38" fmla="*/ 2147483647 w 208"/>
                <a:gd name="T39" fmla="*/ 2147483647 h 256"/>
                <a:gd name="T40" fmla="*/ 2147483647 w 208"/>
                <a:gd name="T41" fmla="*/ 2147483647 h 256"/>
                <a:gd name="T42" fmla="*/ 2147483647 w 208"/>
                <a:gd name="T43" fmla="*/ 2147483647 h 256"/>
                <a:gd name="T44" fmla="*/ 2147483647 w 208"/>
                <a:gd name="T45" fmla="*/ 2147483647 h 256"/>
                <a:gd name="T46" fmla="*/ 2147483647 w 208"/>
                <a:gd name="T47" fmla="*/ 2147483647 h 256"/>
                <a:gd name="T48" fmla="*/ 2147483647 w 208"/>
                <a:gd name="T49" fmla="*/ 2147483647 h 256"/>
                <a:gd name="T50" fmla="*/ 2147483647 w 208"/>
                <a:gd name="T51" fmla="*/ 2147483647 h 256"/>
                <a:gd name="T52" fmla="*/ 2147483647 w 208"/>
                <a:gd name="T53" fmla="*/ 2147483647 h 256"/>
                <a:gd name="T54" fmla="*/ 2147483647 w 208"/>
                <a:gd name="T55" fmla="*/ 2147483647 h 256"/>
                <a:gd name="T56" fmla="*/ 2147483647 w 208"/>
                <a:gd name="T57" fmla="*/ 2147483647 h 256"/>
                <a:gd name="T58" fmla="*/ 2147483647 w 208"/>
                <a:gd name="T59" fmla="*/ 2147483647 h 256"/>
                <a:gd name="T60" fmla="*/ 2147483647 w 208"/>
                <a:gd name="T61" fmla="*/ 2147483647 h 256"/>
                <a:gd name="T62" fmla="*/ 2147483647 w 208"/>
                <a:gd name="T63" fmla="*/ 2147483647 h 256"/>
                <a:gd name="T64" fmla="*/ 2147483647 w 208"/>
                <a:gd name="T65" fmla="*/ 2147483647 h 256"/>
                <a:gd name="T66" fmla="*/ 2147483647 w 208"/>
                <a:gd name="T67" fmla="*/ 2147483647 h 256"/>
                <a:gd name="T68" fmla="*/ 2147483647 w 208"/>
                <a:gd name="T69" fmla="*/ 2147483647 h 256"/>
                <a:gd name="T70" fmla="*/ 2147483647 w 208"/>
                <a:gd name="T71" fmla="*/ 0 h 256"/>
                <a:gd name="T72" fmla="*/ 2147483647 w 208"/>
                <a:gd name="T73" fmla="*/ 2147483647 h 256"/>
                <a:gd name="T74" fmla="*/ 2147483647 w 208"/>
                <a:gd name="T75" fmla="*/ 2147483647 h 25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208"/>
                <a:gd name="T115" fmla="*/ 0 h 256"/>
                <a:gd name="T116" fmla="*/ 208 w 208"/>
                <a:gd name="T117" fmla="*/ 256 h 25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208" h="256">
                  <a:moveTo>
                    <a:pt x="152" y="16"/>
                  </a:moveTo>
                  <a:lnTo>
                    <a:pt x="48" y="16"/>
                  </a:lnTo>
                  <a:lnTo>
                    <a:pt x="40" y="40"/>
                  </a:lnTo>
                  <a:lnTo>
                    <a:pt x="32" y="40"/>
                  </a:lnTo>
                  <a:lnTo>
                    <a:pt x="32" y="56"/>
                  </a:lnTo>
                  <a:lnTo>
                    <a:pt x="24" y="48"/>
                  </a:lnTo>
                  <a:lnTo>
                    <a:pt x="24" y="96"/>
                  </a:lnTo>
                  <a:lnTo>
                    <a:pt x="8" y="104"/>
                  </a:lnTo>
                  <a:lnTo>
                    <a:pt x="8" y="128"/>
                  </a:lnTo>
                  <a:lnTo>
                    <a:pt x="0" y="136"/>
                  </a:lnTo>
                  <a:lnTo>
                    <a:pt x="16" y="160"/>
                  </a:lnTo>
                  <a:lnTo>
                    <a:pt x="24" y="176"/>
                  </a:lnTo>
                  <a:lnTo>
                    <a:pt x="32" y="200"/>
                  </a:lnTo>
                  <a:lnTo>
                    <a:pt x="48" y="208"/>
                  </a:lnTo>
                  <a:lnTo>
                    <a:pt x="72" y="232"/>
                  </a:lnTo>
                  <a:lnTo>
                    <a:pt x="80" y="240"/>
                  </a:lnTo>
                  <a:lnTo>
                    <a:pt x="104" y="240"/>
                  </a:lnTo>
                  <a:lnTo>
                    <a:pt x="120" y="256"/>
                  </a:lnTo>
                  <a:lnTo>
                    <a:pt x="144" y="248"/>
                  </a:lnTo>
                  <a:lnTo>
                    <a:pt x="168" y="240"/>
                  </a:lnTo>
                  <a:lnTo>
                    <a:pt x="176" y="240"/>
                  </a:lnTo>
                  <a:lnTo>
                    <a:pt x="176" y="232"/>
                  </a:lnTo>
                  <a:lnTo>
                    <a:pt x="168" y="224"/>
                  </a:lnTo>
                  <a:lnTo>
                    <a:pt x="160" y="216"/>
                  </a:lnTo>
                  <a:lnTo>
                    <a:pt x="144" y="200"/>
                  </a:lnTo>
                  <a:lnTo>
                    <a:pt x="144" y="192"/>
                  </a:lnTo>
                  <a:lnTo>
                    <a:pt x="152" y="192"/>
                  </a:lnTo>
                  <a:lnTo>
                    <a:pt x="160" y="168"/>
                  </a:lnTo>
                  <a:lnTo>
                    <a:pt x="176" y="152"/>
                  </a:lnTo>
                  <a:lnTo>
                    <a:pt x="184" y="128"/>
                  </a:lnTo>
                  <a:lnTo>
                    <a:pt x="192" y="80"/>
                  </a:lnTo>
                  <a:lnTo>
                    <a:pt x="200" y="72"/>
                  </a:lnTo>
                  <a:lnTo>
                    <a:pt x="208" y="72"/>
                  </a:lnTo>
                  <a:lnTo>
                    <a:pt x="200" y="48"/>
                  </a:lnTo>
                  <a:lnTo>
                    <a:pt x="192" y="16"/>
                  </a:lnTo>
                  <a:lnTo>
                    <a:pt x="176" y="0"/>
                  </a:lnTo>
                  <a:lnTo>
                    <a:pt x="168" y="8"/>
                  </a:lnTo>
                  <a:lnTo>
                    <a:pt x="152" y="16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180" name="Freeform 650"/>
            <p:cNvSpPr/>
            <p:nvPr/>
          </p:nvSpPr>
          <p:spPr bwMode="auto">
            <a:xfrm>
              <a:off x="2614583" y="3339703"/>
              <a:ext cx="84900" cy="76237"/>
            </a:xfrm>
            <a:custGeom>
              <a:avLst/>
              <a:gdLst>
                <a:gd name="T0" fmla="*/ 2147483647 w 80"/>
                <a:gd name="T1" fmla="*/ 2147483647 h 72"/>
                <a:gd name="T2" fmla="*/ 2147483647 w 80"/>
                <a:gd name="T3" fmla="*/ 2147483647 h 72"/>
                <a:gd name="T4" fmla="*/ 2147483647 w 80"/>
                <a:gd name="T5" fmla="*/ 2147483647 h 72"/>
                <a:gd name="T6" fmla="*/ 2147483647 w 80"/>
                <a:gd name="T7" fmla="*/ 2147483647 h 72"/>
                <a:gd name="T8" fmla="*/ 2147483647 w 80"/>
                <a:gd name="T9" fmla="*/ 0 h 72"/>
                <a:gd name="T10" fmla="*/ 2147483647 w 80"/>
                <a:gd name="T11" fmla="*/ 0 h 72"/>
                <a:gd name="T12" fmla="*/ 2147483647 w 80"/>
                <a:gd name="T13" fmla="*/ 0 h 72"/>
                <a:gd name="T14" fmla="*/ 2147483647 w 80"/>
                <a:gd name="T15" fmla="*/ 0 h 72"/>
                <a:gd name="T16" fmla="*/ 2147483647 w 80"/>
                <a:gd name="T17" fmla="*/ 0 h 72"/>
                <a:gd name="T18" fmla="*/ 2147483647 w 80"/>
                <a:gd name="T19" fmla="*/ 2147483647 h 72"/>
                <a:gd name="T20" fmla="*/ 2147483647 w 80"/>
                <a:gd name="T21" fmla="*/ 2147483647 h 72"/>
                <a:gd name="T22" fmla="*/ 0 w 80"/>
                <a:gd name="T23" fmla="*/ 2147483647 h 72"/>
                <a:gd name="T24" fmla="*/ 2147483647 w 80"/>
                <a:gd name="T25" fmla="*/ 2147483647 h 72"/>
                <a:gd name="T26" fmla="*/ 2147483647 w 80"/>
                <a:gd name="T27" fmla="*/ 2147483647 h 72"/>
                <a:gd name="T28" fmla="*/ 2147483647 w 80"/>
                <a:gd name="T29" fmla="*/ 2147483647 h 72"/>
                <a:gd name="T30" fmla="*/ 2147483647 w 80"/>
                <a:gd name="T31" fmla="*/ 2147483647 h 72"/>
                <a:gd name="T32" fmla="*/ 2147483647 w 80"/>
                <a:gd name="T33" fmla="*/ 2147483647 h 72"/>
                <a:gd name="T34" fmla="*/ 2147483647 w 80"/>
                <a:gd name="T35" fmla="*/ 2147483647 h 72"/>
                <a:gd name="T36" fmla="*/ 2147483647 w 80"/>
                <a:gd name="T37" fmla="*/ 2147483647 h 72"/>
                <a:gd name="T38" fmla="*/ 2147483647 w 80"/>
                <a:gd name="T39" fmla="*/ 2147483647 h 72"/>
                <a:gd name="T40" fmla="*/ 2147483647 w 80"/>
                <a:gd name="T41" fmla="*/ 2147483647 h 72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80"/>
                <a:gd name="T64" fmla="*/ 0 h 72"/>
                <a:gd name="T65" fmla="*/ 80 w 80"/>
                <a:gd name="T66" fmla="*/ 72 h 72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80" h="72">
                  <a:moveTo>
                    <a:pt x="72" y="40"/>
                  </a:moveTo>
                  <a:lnTo>
                    <a:pt x="80" y="24"/>
                  </a:lnTo>
                  <a:lnTo>
                    <a:pt x="72" y="8"/>
                  </a:lnTo>
                  <a:lnTo>
                    <a:pt x="48" y="8"/>
                  </a:lnTo>
                  <a:lnTo>
                    <a:pt x="40" y="0"/>
                  </a:lnTo>
                  <a:lnTo>
                    <a:pt x="32" y="0"/>
                  </a:lnTo>
                  <a:lnTo>
                    <a:pt x="24" y="0"/>
                  </a:lnTo>
                  <a:lnTo>
                    <a:pt x="16" y="0"/>
                  </a:lnTo>
                  <a:lnTo>
                    <a:pt x="8" y="0"/>
                  </a:lnTo>
                  <a:lnTo>
                    <a:pt x="8" y="16"/>
                  </a:lnTo>
                  <a:lnTo>
                    <a:pt x="8" y="32"/>
                  </a:lnTo>
                  <a:lnTo>
                    <a:pt x="0" y="40"/>
                  </a:lnTo>
                  <a:lnTo>
                    <a:pt x="8" y="40"/>
                  </a:lnTo>
                  <a:lnTo>
                    <a:pt x="8" y="56"/>
                  </a:lnTo>
                  <a:lnTo>
                    <a:pt x="16" y="64"/>
                  </a:lnTo>
                  <a:lnTo>
                    <a:pt x="16" y="72"/>
                  </a:lnTo>
                  <a:lnTo>
                    <a:pt x="32" y="72"/>
                  </a:lnTo>
                  <a:lnTo>
                    <a:pt x="64" y="64"/>
                  </a:lnTo>
                  <a:lnTo>
                    <a:pt x="72" y="64"/>
                  </a:lnTo>
                  <a:lnTo>
                    <a:pt x="72" y="48"/>
                  </a:lnTo>
                  <a:lnTo>
                    <a:pt x="72" y="40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181" name="Freeform 651"/>
            <p:cNvSpPr/>
            <p:nvPr/>
          </p:nvSpPr>
          <p:spPr bwMode="auto">
            <a:xfrm>
              <a:off x="2572133" y="3364826"/>
              <a:ext cx="58910" cy="51113"/>
            </a:xfrm>
            <a:custGeom>
              <a:avLst/>
              <a:gdLst>
                <a:gd name="T0" fmla="*/ 2147483647 w 56"/>
                <a:gd name="T1" fmla="*/ 2147483647 h 48"/>
                <a:gd name="T2" fmla="*/ 2147483647 w 56"/>
                <a:gd name="T3" fmla="*/ 2147483647 h 48"/>
                <a:gd name="T4" fmla="*/ 2147483647 w 56"/>
                <a:gd name="T5" fmla="*/ 2147483647 h 48"/>
                <a:gd name="T6" fmla="*/ 2147483647 w 56"/>
                <a:gd name="T7" fmla="*/ 2147483647 h 48"/>
                <a:gd name="T8" fmla="*/ 2147483647 w 56"/>
                <a:gd name="T9" fmla="*/ 2147483647 h 48"/>
                <a:gd name="T10" fmla="*/ 2147483647 w 56"/>
                <a:gd name="T11" fmla="*/ 0 h 48"/>
                <a:gd name="T12" fmla="*/ 2147483647 w 56"/>
                <a:gd name="T13" fmla="*/ 2147483647 h 48"/>
                <a:gd name="T14" fmla="*/ 2147483647 w 56"/>
                <a:gd name="T15" fmla="*/ 2147483647 h 48"/>
                <a:gd name="T16" fmla="*/ 0 w 56"/>
                <a:gd name="T17" fmla="*/ 2147483647 h 48"/>
                <a:gd name="T18" fmla="*/ 2147483647 w 56"/>
                <a:gd name="T19" fmla="*/ 2147483647 h 48"/>
                <a:gd name="T20" fmla="*/ 2147483647 w 56"/>
                <a:gd name="T21" fmla="*/ 2147483647 h 48"/>
                <a:gd name="T22" fmla="*/ 2147483647 w 56"/>
                <a:gd name="T23" fmla="*/ 2147483647 h 48"/>
                <a:gd name="T24" fmla="*/ 2147483647 w 56"/>
                <a:gd name="T25" fmla="*/ 2147483647 h 48"/>
                <a:gd name="T26" fmla="*/ 2147483647 w 56"/>
                <a:gd name="T27" fmla="*/ 2147483647 h 4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56"/>
                <a:gd name="T43" fmla="*/ 0 h 48"/>
                <a:gd name="T44" fmla="*/ 56 w 56"/>
                <a:gd name="T45" fmla="*/ 48 h 48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56" h="48">
                  <a:moveTo>
                    <a:pt x="48" y="32"/>
                  </a:moveTo>
                  <a:lnTo>
                    <a:pt x="48" y="16"/>
                  </a:lnTo>
                  <a:lnTo>
                    <a:pt x="40" y="16"/>
                  </a:lnTo>
                  <a:lnTo>
                    <a:pt x="32" y="16"/>
                  </a:lnTo>
                  <a:lnTo>
                    <a:pt x="24" y="8"/>
                  </a:lnTo>
                  <a:lnTo>
                    <a:pt x="16" y="0"/>
                  </a:lnTo>
                  <a:lnTo>
                    <a:pt x="16" y="8"/>
                  </a:lnTo>
                  <a:lnTo>
                    <a:pt x="8" y="16"/>
                  </a:lnTo>
                  <a:lnTo>
                    <a:pt x="0" y="24"/>
                  </a:lnTo>
                  <a:lnTo>
                    <a:pt x="8" y="24"/>
                  </a:lnTo>
                  <a:lnTo>
                    <a:pt x="40" y="48"/>
                  </a:lnTo>
                  <a:lnTo>
                    <a:pt x="56" y="48"/>
                  </a:lnTo>
                  <a:lnTo>
                    <a:pt x="56" y="40"/>
                  </a:lnTo>
                  <a:lnTo>
                    <a:pt x="48" y="32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182" name="Freeform 652"/>
            <p:cNvSpPr/>
            <p:nvPr/>
          </p:nvSpPr>
          <p:spPr bwMode="auto">
            <a:xfrm>
              <a:off x="2546143" y="3348366"/>
              <a:ext cx="42450" cy="42450"/>
            </a:xfrm>
            <a:custGeom>
              <a:avLst/>
              <a:gdLst>
                <a:gd name="T0" fmla="*/ 2147483647 w 40"/>
                <a:gd name="T1" fmla="*/ 2147483647 h 40"/>
                <a:gd name="T2" fmla="*/ 2147483647 w 40"/>
                <a:gd name="T3" fmla="*/ 2147483647 h 40"/>
                <a:gd name="T4" fmla="*/ 2147483647 w 40"/>
                <a:gd name="T5" fmla="*/ 0 h 40"/>
                <a:gd name="T6" fmla="*/ 2147483647 w 40"/>
                <a:gd name="T7" fmla="*/ 0 h 40"/>
                <a:gd name="T8" fmla="*/ 2147483647 w 40"/>
                <a:gd name="T9" fmla="*/ 2147483647 h 40"/>
                <a:gd name="T10" fmla="*/ 0 w 40"/>
                <a:gd name="T11" fmla="*/ 2147483647 h 40"/>
                <a:gd name="T12" fmla="*/ 2147483647 w 40"/>
                <a:gd name="T13" fmla="*/ 2147483647 h 40"/>
                <a:gd name="T14" fmla="*/ 2147483647 w 40"/>
                <a:gd name="T15" fmla="*/ 2147483647 h 40"/>
                <a:gd name="T16" fmla="*/ 2147483647 w 40"/>
                <a:gd name="T17" fmla="*/ 2147483647 h 40"/>
                <a:gd name="T18" fmla="*/ 2147483647 w 40"/>
                <a:gd name="T19" fmla="*/ 2147483647 h 4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0"/>
                <a:gd name="T31" fmla="*/ 0 h 40"/>
                <a:gd name="T32" fmla="*/ 40 w 40"/>
                <a:gd name="T33" fmla="*/ 40 h 4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0" h="40">
                  <a:moveTo>
                    <a:pt x="40" y="24"/>
                  </a:moveTo>
                  <a:lnTo>
                    <a:pt x="40" y="16"/>
                  </a:lnTo>
                  <a:lnTo>
                    <a:pt x="32" y="0"/>
                  </a:lnTo>
                  <a:lnTo>
                    <a:pt x="16" y="0"/>
                  </a:lnTo>
                  <a:lnTo>
                    <a:pt x="8" y="8"/>
                  </a:lnTo>
                  <a:lnTo>
                    <a:pt x="0" y="16"/>
                  </a:lnTo>
                  <a:lnTo>
                    <a:pt x="8" y="24"/>
                  </a:lnTo>
                  <a:lnTo>
                    <a:pt x="24" y="40"/>
                  </a:lnTo>
                  <a:lnTo>
                    <a:pt x="32" y="32"/>
                  </a:lnTo>
                  <a:lnTo>
                    <a:pt x="40" y="24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183" name="Freeform 653"/>
            <p:cNvSpPr/>
            <p:nvPr/>
          </p:nvSpPr>
          <p:spPr bwMode="auto">
            <a:xfrm>
              <a:off x="2515821" y="3305916"/>
              <a:ext cx="33787" cy="25123"/>
            </a:xfrm>
            <a:custGeom>
              <a:avLst/>
              <a:gdLst>
                <a:gd name="T0" fmla="*/ 2147483647 w 32"/>
                <a:gd name="T1" fmla="*/ 2147483647 h 24"/>
                <a:gd name="T2" fmla="*/ 2147483647 w 32"/>
                <a:gd name="T3" fmla="*/ 2147483647 h 24"/>
                <a:gd name="T4" fmla="*/ 2147483647 w 32"/>
                <a:gd name="T5" fmla="*/ 0 h 24"/>
                <a:gd name="T6" fmla="*/ 2147483647 w 32"/>
                <a:gd name="T7" fmla="*/ 0 h 24"/>
                <a:gd name="T8" fmla="*/ 0 w 32"/>
                <a:gd name="T9" fmla="*/ 2147483647 h 24"/>
                <a:gd name="T10" fmla="*/ 0 w 32"/>
                <a:gd name="T11" fmla="*/ 2147483647 h 24"/>
                <a:gd name="T12" fmla="*/ 2147483647 w 32"/>
                <a:gd name="T13" fmla="*/ 2147483647 h 24"/>
                <a:gd name="T14" fmla="*/ 2147483647 w 32"/>
                <a:gd name="T15" fmla="*/ 2147483647 h 24"/>
                <a:gd name="T16" fmla="*/ 2147483647 w 32"/>
                <a:gd name="T17" fmla="*/ 2147483647 h 2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2"/>
                <a:gd name="T28" fmla="*/ 0 h 24"/>
                <a:gd name="T29" fmla="*/ 32 w 32"/>
                <a:gd name="T30" fmla="*/ 24 h 2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2" h="24">
                  <a:moveTo>
                    <a:pt x="32" y="16"/>
                  </a:moveTo>
                  <a:lnTo>
                    <a:pt x="32" y="8"/>
                  </a:lnTo>
                  <a:lnTo>
                    <a:pt x="32" y="0"/>
                  </a:lnTo>
                  <a:lnTo>
                    <a:pt x="24" y="0"/>
                  </a:lnTo>
                  <a:lnTo>
                    <a:pt x="0" y="8"/>
                  </a:lnTo>
                  <a:lnTo>
                    <a:pt x="8" y="24"/>
                  </a:lnTo>
                  <a:lnTo>
                    <a:pt x="24" y="16"/>
                  </a:lnTo>
                  <a:lnTo>
                    <a:pt x="32" y="16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184" name="Freeform 654"/>
            <p:cNvSpPr/>
            <p:nvPr/>
          </p:nvSpPr>
          <p:spPr bwMode="auto">
            <a:xfrm>
              <a:off x="2549608" y="3348366"/>
              <a:ext cx="42450" cy="42450"/>
            </a:xfrm>
            <a:custGeom>
              <a:avLst/>
              <a:gdLst>
                <a:gd name="T0" fmla="*/ 2147483647 w 40"/>
                <a:gd name="T1" fmla="*/ 2147483647 h 40"/>
                <a:gd name="T2" fmla="*/ 2147483647 w 40"/>
                <a:gd name="T3" fmla="*/ 2147483647 h 40"/>
                <a:gd name="T4" fmla="*/ 2147483647 w 40"/>
                <a:gd name="T5" fmla="*/ 2147483647 h 40"/>
                <a:gd name="T6" fmla="*/ 2147483647 w 40"/>
                <a:gd name="T7" fmla="*/ 0 h 40"/>
                <a:gd name="T8" fmla="*/ 2147483647 w 40"/>
                <a:gd name="T9" fmla="*/ 0 h 40"/>
                <a:gd name="T10" fmla="*/ 2147483647 w 40"/>
                <a:gd name="T11" fmla="*/ 2147483647 h 40"/>
                <a:gd name="T12" fmla="*/ 0 w 40"/>
                <a:gd name="T13" fmla="*/ 2147483647 h 40"/>
                <a:gd name="T14" fmla="*/ 2147483647 w 40"/>
                <a:gd name="T15" fmla="*/ 2147483647 h 40"/>
                <a:gd name="T16" fmla="*/ 2147483647 w 40"/>
                <a:gd name="T17" fmla="*/ 2147483647 h 40"/>
                <a:gd name="T18" fmla="*/ 2147483647 w 40"/>
                <a:gd name="T19" fmla="*/ 2147483647 h 40"/>
                <a:gd name="T20" fmla="*/ 2147483647 w 40"/>
                <a:gd name="T21" fmla="*/ 2147483647 h 4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40"/>
                <a:gd name="T34" fmla="*/ 0 h 40"/>
                <a:gd name="T35" fmla="*/ 40 w 40"/>
                <a:gd name="T36" fmla="*/ 40 h 4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40" h="40">
                  <a:moveTo>
                    <a:pt x="40" y="24"/>
                  </a:moveTo>
                  <a:lnTo>
                    <a:pt x="40" y="16"/>
                  </a:lnTo>
                  <a:lnTo>
                    <a:pt x="32" y="0"/>
                  </a:lnTo>
                  <a:lnTo>
                    <a:pt x="16" y="0"/>
                  </a:lnTo>
                  <a:lnTo>
                    <a:pt x="8" y="8"/>
                  </a:lnTo>
                  <a:lnTo>
                    <a:pt x="0" y="16"/>
                  </a:lnTo>
                  <a:lnTo>
                    <a:pt x="8" y="24"/>
                  </a:lnTo>
                  <a:lnTo>
                    <a:pt x="24" y="40"/>
                  </a:lnTo>
                  <a:lnTo>
                    <a:pt x="32" y="32"/>
                  </a:lnTo>
                  <a:lnTo>
                    <a:pt x="40" y="24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185" name="Freeform 655"/>
            <p:cNvSpPr/>
            <p:nvPr/>
          </p:nvSpPr>
          <p:spPr bwMode="auto">
            <a:xfrm>
              <a:off x="2614583" y="3093665"/>
              <a:ext cx="867" cy="8663"/>
            </a:xfrm>
            <a:custGeom>
              <a:avLst/>
              <a:gdLst>
                <a:gd name="T0" fmla="*/ 0 w 1942"/>
                <a:gd name="T1" fmla="*/ 0 h 8"/>
                <a:gd name="T2" fmla="*/ 0 w 1942"/>
                <a:gd name="T3" fmla="*/ 2147483647 h 8"/>
                <a:gd name="T4" fmla="*/ 0 w 1942"/>
                <a:gd name="T5" fmla="*/ 0 h 8"/>
                <a:gd name="T6" fmla="*/ 0 60000 65536"/>
                <a:gd name="T7" fmla="*/ 0 60000 65536"/>
                <a:gd name="T8" fmla="*/ 0 60000 65536"/>
                <a:gd name="T9" fmla="*/ 0 w 1942"/>
                <a:gd name="T10" fmla="*/ 0 h 8"/>
                <a:gd name="T11" fmla="*/ 1942 w 1942"/>
                <a:gd name="T12" fmla="*/ 8 h 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42" h="8">
                  <a:moveTo>
                    <a:pt x="0" y="0"/>
                  </a:moveTo>
                  <a:lnTo>
                    <a:pt x="0" y="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186" name="Freeform 656"/>
            <p:cNvSpPr/>
            <p:nvPr/>
          </p:nvSpPr>
          <p:spPr bwMode="auto">
            <a:xfrm>
              <a:off x="2614583" y="2941191"/>
              <a:ext cx="272028" cy="279825"/>
            </a:xfrm>
            <a:custGeom>
              <a:avLst/>
              <a:gdLst>
                <a:gd name="T0" fmla="*/ 2147483647 w 257"/>
                <a:gd name="T1" fmla="*/ 2147483647 h 264"/>
                <a:gd name="T2" fmla="*/ 2147483647 w 257"/>
                <a:gd name="T3" fmla="*/ 2147483647 h 264"/>
                <a:gd name="T4" fmla="*/ 2147483647 w 257"/>
                <a:gd name="T5" fmla="*/ 2147483647 h 264"/>
                <a:gd name="T6" fmla="*/ 2147483647 w 257"/>
                <a:gd name="T7" fmla="*/ 2147483647 h 264"/>
                <a:gd name="T8" fmla="*/ 2147483647 w 257"/>
                <a:gd name="T9" fmla="*/ 2147483647 h 264"/>
                <a:gd name="T10" fmla="*/ 2147483647 w 257"/>
                <a:gd name="T11" fmla="*/ 2147483647 h 264"/>
                <a:gd name="T12" fmla="*/ 2147483647 w 257"/>
                <a:gd name="T13" fmla="*/ 2147483647 h 264"/>
                <a:gd name="T14" fmla="*/ 2147483647 w 257"/>
                <a:gd name="T15" fmla="*/ 2147483647 h 264"/>
                <a:gd name="T16" fmla="*/ 2147483647 w 257"/>
                <a:gd name="T17" fmla="*/ 2147483647 h 264"/>
                <a:gd name="T18" fmla="*/ 2147483647 w 257"/>
                <a:gd name="T19" fmla="*/ 2147483647 h 264"/>
                <a:gd name="T20" fmla="*/ 2147483647 w 257"/>
                <a:gd name="T21" fmla="*/ 2147483647 h 264"/>
                <a:gd name="T22" fmla="*/ 2147483647 w 257"/>
                <a:gd name="T23" fmla="*/ 2147483647 h 264"/>
                <a:gd name="T24" fmla="*/ 2147483647 w 257"/>
                <a:gd name="T25" fmla="*/ 2147483647 h 264"/>
                <a:gd name="T26" fmla="*/ 2147483647 w 257"/>
                <a:gd name="T27" fmla="*/ 2147483647 h 264"/>
                <a:gd name="T28" fmla="*/ 2147483647 w 257"/>
                <a:gd name="T29" fmla="*/ 2147483647 h 264"/>
                <a:gd name="T30" fmla="*/ 2147483647 w 257"/>
                <a:gd name="T31" fmla="*/ 2147483647 h 264"/>
                <a:gd name="T32" fmla="*/ 2147483647 w 257"/>
                <a:gd name="T33" fmla="*/ 2147483647 h 264"/>
                <a:gd name="T34" fmla="*/ 2147483647 w 257"/>
                <a:gd name="T35" fmla="*/ 2147483647 h 264"/>
                <a:gd name="T36" fmla="*/ 2147483647 w 257"/>
                <a:gd name="T37" fmla="*/ 2147483647 h 264"/>
                <a:gd name="T38" fmla="*/ 2147483647 w 257"/>
                <a:gd name="T39" fmla="*/ 2147483647 h 264"/>
                <a:gd name="T40" fmla="*/ 2147483647 w 257"/>
                <a:gd name="T41" fmla="*/ 2147483647 h 264"/>
                <a:gd name="T42" fmla="*/ 2147483647 w 257"/>
                <a:gd name="T43" fmla="*/ 2147483647 h 264"/>
                <a:gd name="T44" fmla="*/ 2147483647 w 257"/>
                <a:gd name="T45" fmla="*/ 0 h 264"/>
                <a:gd name="T46" fmla="*/ 2147483647 w 257"/>
                <a:gd name="T47" fmla="*/ 2147483647 h 264"/>
                <a:gd name="T48" fmla="*/ 2147483647 w 257"/>
                <a:gd name="T49" fmla="*/ 2147483647 h 264"/>
                <a:gd name="T50" fmla="*/ 2147483647 w 257"/>
                <a:gd name="T51" fmla="*/ 2147483647 h 264"/>
                <a:gd name="T52" fmla="*/ 2147483647 w 257"/>
                <a:gd name="T53" fmla="*/ 2147483647 h 264"/>
                <a:gd name="T54" fmla="*/ 2147483647 w 257"/>
                <a:gd name="T55" fmla="*/ 2147483647 h 264"/>
                <a:gd name="T56" fmla="*/ 2147483647 w 257"/>
                <a:gd name="T57" fmla="*/ 2147483647 h 264"/>
                <a:gd name="T58" fmla="*/ 2147483647 w 257"/>
                <a:gd name="T59" fmla="*/ 2147483647 h 264"/>
                <a:gd name="T60" fmla="*/ 2147483647 w 257"/>
                <a:gd name="T61" fmla="*/ 2147483647 h 264"/>
                <a:gd name="T62" fmla="*/ 2147483647 w 257"/>
                <a:gd name="T63" fmla="*/ 2147483647 h 264"/>
                <a:gd name="T64" fmla="*/ 2147483647 w 257"/>
                <a:gd name="T65" fmla="*/ 2147483647 h 264"/>
                <a:gd name="T66" fmla="*/ 2147483647 w 257"/>
                <a:gd name="T67" fmla="*/ 2147483647 h 264"/>
                <a:gd name="T68" fmla="*/ 2147483647 w 257"/>
                <a:gd name="T69" fmla="*/ 2147483647 h 264"/>
                <a:gd name="T70" fmla="*/ 2147483647 w 257"/>
                <a:gd name="T71" fmla="*/ 2147483647 h 264"/>
                <a:gd name="T72" fmla="*/ 0 w 257"/>
                <a:gd name="T73" fmla="*/ 2147483647 h 264"/>
                <a:gd name="T74" fmla="*/ 0 w 257"/>
                <a:gd name="T75" fmla="*/ 2147483647 h 264"/>
                <a:gd name="T76" fmla="*/ 0 w 257"/>
                <a:gd name="T77" fmla="*/ 2147483647 h 264"/>
                <a:gd name="T78" fmla="*/ 2147483647 w 257"/>
                <a:gd name="T79" fmla="*/ 2147483647 h 264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257"/>
                <a:gd name="T121" fmla="*/ 0 h 264"/>
                <a:gd name="T122" fmla="*/ 257 w 257"/>
                <a:gd name="T123" fmla="*/ 264 h 264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257" h="264">
                  <a:moveTo>
                    <a:pt x="40" y="184"/>
                  </a:moveTo>
                  <a:lnTo>
                    <a:pt x="144" y="256"/>
                  </a:lnTo>
                  <a:lnTo>
                    <a:pt x="152" y="264"/>
                  </a:lnTo>
                  <a:lnTo>
                    <a:pt x="160" y="264"/>
                  </a:lnTo>
                  <a:lnTo>
                    <a:pt x="185" y="248"/>
                  </a:lnTo>
                  <a:lnTo>
                    <a:pt x="257" y="200"/>
                  </a:lnTo>
                  <a:lnTo>
                    <a:pt x="241" y="184"/>
                  </a:lnTo>
                  <a:lnTo>
                    <a:pt x="233" y="184"/>
                  </a:lnTo>
                  <a:lnTo>
                    <a:pt x="225" y="168"/>
                  </a:lnTo>
                  <a:lnTo>
                    <a:pt x="233" y="160"/>
                  </a:lnTo>
                  <a:lnTo>
                    <a:pt x="233" y="120"/>
                  </a:lnTo>
                  <a:lnTo>
                    <a:pt x="225" y="112"/>
                  </a:lnTo>
                  <a:lnTo>
                    <a:pt x="233" y="104"/>
                  </a:lnTo>
                  <a:lnTo>
                    <a:pt x="225" y="96"/>
                  </a:lnTo>
                  <a:lnTo>
                    <a:pt x="225" y="80"/>
                  </a:lnTo>
                  <a:lnTo>
                    <a:pt x="217" y="72"/>
                  </a:lnTo>
                  <a:lnTo>
                    <a:pt x="209" y="72"/>
                  </a:lnTo>
                  <a:lnTo>
                    <a:pt x="201" y="64"/>
                  </a:lnTo>
                  <a:lnTo>
                    <a:pt x="201" y="56"/>
                  </a:lnTo>
                  <a:lnTo>
                    <a:pt x="217" y="40"/>
                  </a:lnTo>
                  <a:lnTo>
                    <a:pt x="217" y="24"/>
                  </a:lnTo>
                  <a:lnTo>
                    <a:pt x="217" y="8"/>
                  </a:lnTo>
                  <a:lnTo>
                    <a:pt x="217" y="0"/>
                  </a:lnTo>
                  <a:lnTo>
                    <a:pt x="209" y="8"/>
                  </a:lnTo>
                  <a:lnTo>
                    <a:pt x="193" y="8"/>
                  </a:lnTo>
                  <a:lnTo>
                    <a:pt x="144" y="8"/>
                  </a:lnTo>
                  <a:lnTo>
                    <a:pt x="104" y="24"/>
                  </a:lnTo>
                  <a:lnTo>
                    <a:pt x="88" y="32"/>
                  </a:lnTo>
                  <a:lnTo>
                    <a:pt x="88" y="56"/>
                  </a:lnTo>
                  <a:lnTo>
                    <a:pt x="96" y="72"/>
                  </a:lnTo>
                  <a:lnTo>
                    <a:pt x="88" y="80"/>
                  </a:lnTo>
                  <a:lnTo>
                    <a:pt x="72" y="80"/>
                  </a:lnTo>
                  <a:lnTo>
                    <a:pt x="64" y="88"/>
                  </a:lnTo>
                  <a:lnTo>
                    <a:pt x="64" y="96"/>
                  </a:lnTo>
                  <a:lnTo>
                    <a:pt x="40" y="104"/>
                  </a:lnTo>
                  <a:lnTo>
                    <a:pt x="16" y="120"/>
                  </a:lnTo>
                  <a:lnTo>
                    <a:pt x="0" y="128"/>
                  </a:lnTo>
                  <a:lnTo>
                    <a:pt x="0" y="144"/>
                  </a:lnTo>
                  <a:lnTo>
                    <a:pt x="0" y="152"/>
                  </a:lnTo>
                  <a:lnTo>
                    <a:pt x="40" y="184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187" name="Rectangle 657"/>
            <p:cNvSpPr>
              <a:spLocks noChangeArrowheads="1"/>
            </p:cNvSpPr>
            <p:nvPr/>
          </p:nvSpPr>
          <p:spPr bwMode="auto">
            <a:xfrm>
              <a:off x="2614583" y="3093665"/>
              <a:ext cx="0" cy="8663"/>
            </a:xfrm>
            <a:prstGeom prst="rect">
              <a:avLst/>
            </a:prstGeom>
            <a:grpFill/>
            <a:ln w="6350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1365885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endParaRPr>
            </a:p>
          </p:txBody>
        </p:sp>
        <p:sp>
          <p:nvSpPr>
            <p:cNvPr id="188" name="Freeform 658"/>
            <p:cNvSpPr/>
            <p:nvPr/>
          </p:nvSpPr>
          <p:spPr bwMode="auto">
            <a:xfrm>
              <a:off x="2614583" y="2941191"/>
              <a:ext cx="272028" cy="279825"/>
            </a:xfrm>
            <a:custGeom>
              <a:avLst/>
              <a:gdLst>
                <a:gd name="T0" fmla="*/ 2147483647 w 257"/>
                <a:gd name="T1" fmla="*/ 2147483647 h 264"/>
                <a:gd name="T2" fmla="*/ 2147483647 w 257"/>
                <a:gd name="T3" fmla="*/ 2147483647 h 264"/>
                <a:gd name="T4" fmla="*/ 2147483647 w 257"/>
                <a:gd name="T5" fmla="*/ 2147483647 h 264"/>
                <a:gd name="T6" fmla="*/ 2147483647 w 257"/>
                <a:gd name="T7" fmla="*/ 2147483647 h 264"/>
                <a:gd name="T8" fmla="*/ 2147483647 w 257"/>
                <a:gd name="T9" fmla="*/ 2147483647 h 264"/>
                <a:gd name="T10" fmla="*/ 2147483647 w 257"/>
                <a:gd name="T11" fmla="*/ 2147483647 h 264"/>
                <a:gd name="T12" fmla="*/ 2147483647 w 257"/>
                <a:gd name="T13" fmla="*/ 2147483647 h 264"/>
                <a:gd name="T14" fmla="*/ 2147483647 w 257"/>
                <a:gd name="T15" fmla="*/ 2147483647 h 264"/>
                <a:gd name="T16" fmla="*/ 2147483647 w 257"/>
                <a:gd name="T17" fmla="*/ 2147483647 h 264"/>
                <a:gd name="T18" fmla="*/ 2147483647 w 257"/>
                <a:gd name="T19" fmla="*/ 2147483647 h 264"/>
                <a:gd name="T20" fmla="*/ 2147483647 w 257"/>
                <a:gd name="T21" fmla="*/ 2147483647 h 264"/>
                <a:gd name="T22" fmla="*/ 2147483647 w 257"/>
                <a:gd name="T23" fmla="*/ 2147483647 h 264"/>
                <a:gd name="T24" fmla="*/ 2147483647 w 257"/>
                <a:gd name="T25" fmla="*/ 2147483647 h 264"/>
                <a:gd name="T26" fmla="*/ 2147483647 w 257"/>
                <a:gd name="T27" fmla="*/ 2147483647 h 264"/>
                <a:gd name="T28" fmla="*/ 2147483647 w 257"/>
                <a:gd name="T29" fmla="*/ 2147483647 h 264"/>
                <a:gd name="T30" fmla="*/ 2147483647 w 257"/>
                <a:gd name="T31" fmla="*/ 2147483647 h 264"/>
                <a:gd name="T32" fmla="*/ 2147483647 w 257"/>
                <a:gd name="T33" fmla="*/ 2147483647 h 264"/>
                <a:gd name="T34" fmla="*/ 2147483647 w 257"/>
                <a:gd name="T35" fmla="*/ 2147483647 h 264"/>
                <a:gd name="T36" fmla="*/ 2147483647 w 257"/>
                <a:gd name="T37" fmla="*/ 2147483647 h 264"/>
                <a:gd name="T38" fmla="*/ 0 w 257"/>
                <a:gd name="T39" fmla="*/ 2147483647 h 264"/>
                <a:gd name="T40" fmla="*/ 0 w 257"/>
                <a:gd name="T41" fmla="*/ 2147483647 h 264"/>
                <a:gd name="T42" fmla="*/ 2147483647 w 257"/>
                <a:gd name="T43" fmla="*/ 2147483647 h 264"/>
                <a:gd name="T44" fmla="*/ 2147483647 w 257"/>
                <a:gd name="T45" fmla="*/ 2147483647 h 264"/>
                <a:gd name="T46" fmla="*/ 2147483647 w 257"/>
                <a:gd name="T47" fmla="*/ 2147483647 h 264"/>
                <a:gd name="T48" fmla="*/ 2147483647 w 257"/>
                <a:gd name="T49" fmla="*/ 2147483647 h 264"/>
                <a:gd name="T50" fmla="*/ 2147483647 w 257"/>
                <a:gd name="T51" fmla="*/ 2147483647 h 264"/>
                <a:gd name="T52" fmla="*/ 2147483647 w 257"/>
                <a:gd name="T53" fmla="*/ 2147483647 h 264"/>
                <a:gd name="T54" fmla="*/ 2147483647 w 257"/>
                <a:gd name="T55" fmla="*/ 2147483647 h 264"/>
                <a:gd name="T56" fmla="*/ 2147483647 w 257"/>
                <a:gd name="T57" fmla="*/ 2147483647 h 264"/>
                <a:gd name="T58" fmla="*/ 2147483647 w 257"/>
                <a:gd name="T59" fmla="*/ 2147483647 h 264"/>
                <a:gd name="T60" fmla="*/ 2147483647 w 257"/>
                <a:gd name="T61" fmla="*/ 2147483647 h 264"/>
                <a:gd name="T62" fmla="*/ 2147483647 w 257"/>
                <a:gd name="T63" fmla="*/ 2147483647 h 264"/>
                <a:gd name="T64" fmla="*/ 2147483647 w 257"/>
                <a:gd name="T65" fmla="*/ 2147483647 h 264"/>
                <a:gd name="T66" fmla="*/ 2147483647 w 257"/>
                <a:gd name="T67" fmla="*/ 2147483647 h 264"/>
                <a:gd name="T68" fmla="*/ 2147483647 w 257"/>
                <a:gd name="T69" fmla="*/ 2147483647 h 264"/>
                <a:gd name="T70" fmla="*/ 2147483647 w 257"/>
                <a:gd name="T71" fmla="*/ 2147483647 h 264"/>
                <a:gd name="T72" fmla="*/ 2147483647 w 257"/>
                <a:gd name="T73" fmla="*/ 2147483647 h 264"/>
                <a:gd name="T74" fmla="*/ 2147483647 w 257"/>
                <a:gd name="T75" fmla="*/ 2147483647 h 264"/>
                <a:gd name="T76" fmla="*/ 2147483647 w 257"/>
                <a:gd name="T77" fmla="*/ 2147483647 h 264"/>
                <a:gd name="T78" fmla="*/ 2147483647 w 257"/>
                <a:gd name="T79" fmla="*/ 2147483647 h 264"/>
                <a:gd name="T80" fmla="*/ 0 w 257"/>
                <a:gd name="T81" fmla="*/ 2147483647 h 264"/>
                <a:gd name="T82" fmla="*/ 0 w 257"/>
                <a:gd name="T83" fmla="*/ 2147483647 h 26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257"/>
                <a:gd name="T127" fmla="*/ 0 h 264"/>
                <a:gd name="T128" fmla="*/ 257 w 257"/>
                <a:gd name="T129" fmla="*/ 264 h 264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257" h="264">
                  <a:moveTo>
                    <a:pt x="40" y="184"/>
                  </a:moveTo>
                  <a:lnTo>
                    <a:pt x="144" y="256"/>
                  </a:lnTo>
                  <a:lnTo>
                    <a:pt x="152" y="264"/>
                  </a:lnTo>
                  <a:lnTo>
                    <a:pt x="160" y="264"/>
                  </a:lnTo>
                  <a:lnTo>
                    <a:pt x="185" y="248"/>
                  </a:lnTo>
                  <a:lnTo>
                    <a:pt x="257" y="200"/>
                  </a:lnTo>
                  <a:lnTo>
                    <a:pt x="241" y="184"/>
                  </a:lnTo>
                  <a:lnTo>
                    <a:pt x="233" y="184"/>
                  </a:lnTo>
                  <a:lnTo>
                    <a:pt x="225" y="168"/>
                  </a:lnTo>
                  <a:lnTo>
                    <a:pt x="233" y="160"/>
                  </a:lnTo>
                  <a:lnTo>
                    <a:pt x="233" y="120"/>
                  </a:lnTo>
                  <a:lnTo>
                    <a:pt x="225" y="112"/>
                  </a:lnTo>
                  <a:lnTo>
                    <a:pt x="233" y="104"/>
                  </a:lnTo>
                  <a:lnTo>
                    <a:pt x="225" y="96"/>
                  </a:lnTo>
                  <a:lnTo>
                    <a:pt x="225" y="80"/>
                  </a:lnTo>
                  <a:lnTo>
                    <a:pt x="217" y="72"/>
                  </a:lnTo>
                  <a:lnTo>
                    <a:pt x="209" y="72"/>
                  </a:lnTo>
                  <a:lnTo>
                    <a:pt x="201" y="64"/>
                  </a:lnTo>
                  <a:lnTo>
                    <a:pt x="201" y="56"/>
                  </a:lnTo>
                  <a:lnTo>
                    <a:pt x="217" y="40"/>
                  </a:lnTo>
                  <a:lnTo>
                    <a:pt x="217" y="24"/>
                  </a:lnTo>
                  <a:lnTo>
                    <a:pt x="217" y="8"/>
                  </a:lnTo>
                  <a:lnTo>
                    <a:pt x="217" y="0"/>
                  </a:lnTo>
                  <a:lnTo>
                    <a:pt x="209" y="8"/>
                  </a:lnTo>
                  <a:lnTo>
                    <a:pt x="193" y="8"/>
                  </a:lnTo>
                  <a:lnTo>
                    <a:pt x="144" y="8"/>
                  </a:lnTo>
                  <a:lnTo>
                    <a:pt x="104" y="24"/>
                  </a:lnTo>
                  <a:lnTo>
                    <a:pt x="88" y="32"/>
                  </a:lnTo>
                  <a:lnTo>
                    <a:pt x="88" y="56"/>
                  </a:lnTo>
                  <a:lnTo>
                    <a:pt x="96" y="72"/>
                  </a:lnTo>
                  <a:lnTo>
                    <a:pt x="88" y="80"/>
                  </a:lnTo>
                  <a:lnTo>
                    <a:pt x="72" y="80"/>
                  </a:lnTo>
                  <a:lnTo>
                    <a:pt x="64" y="88"/>
                  </a:lnTo>
                  <a:lnTo>
                    <a:pt x="64" y="96"/>
                  </a:lnTo>
                  <a:lnTo>
                    <a:pt x="40" y="104"/>
                  </a:lnTo>
                  <a:lnTo>
                    <a:pt x="16" y="120"/>
                  </a:lnTo>
                  <a:lnTo>
                    <a:pt x="0" y="128"/>
                  </a:lnTo>
                  <a:lnTo>
                    <a:pt x="0" y="144"/>
                  </a:lnTo>
                  <a:lnTo>
                    <a:pt x="0" y="152"/>
                  </a:lnTo>
                  <a:lnTo>
                    <a:pt x="40" y="184"/>
                  </a:lnTo>
                  <a:lnTo>
                    <a:pt x="144" y="256"/>
                  </a:lnTo>
                  <a:lnTo>
                    <a:pt x="152" y="264"/>
                  </a:lnTo>
                  <a:lnTo>
                    <a:pt x="160" y="264"/>
                  </a:lnTo>
                  <a:lnTo>
                    <a:pt x="185" y="248"/>
                  </a:lnTo>
                  <a:lnTo>
                    <a:pt x="257" y="200"/>
                  </a:lnTo>
                  <a:lnTo>
                    <a:pt x="241" y="184"/>
                  </a:lnTo>
                  <a:lnTo>
                    <a:pt x="233" y="184"/>
                  </a:lnTo>
                  <a:lnTo>
                    <a:pt x="225" y="168"/>
                  </a:lnTo>
                  <a:lnTo>
                    <a:pt x="233" y="160"/>
                  </a:lnTo>
                  <a:lnTo>
                    <a:pt x="233" y="120"/>
                  </a:lnTo>
                  <a:lnTo>
                    <a:pt x="225" y="112"/>
                  </a:lnTo>
                  <a:lnTo>
                    <a:pt x="233" y="104"/>
                  </a:lnTo>
                  <a:lnTo>
                    <a:pt x="225" y="96"/>
                  </a:lnTo>
                  <a:lnTo>
                    <a:pt x="225" y="80"/>
                  </a:lnTo>
                  <a:lnTo>
                    <a:pt x="217" y="72"/>
                  </a:lnTo>
                  <a:lnTo>
                    <a:pt x="209" y="72"/>
                  </a:lnTo>
                  <a:lnTo>
                    <a:pt x="201" y="64"/>
                  </a:lnTo>
                  <a:lnTo>
                    <a:pt x="201" y="56"/>
                  </a:lnTo>
                  <a:lnTo>
                    <a:pt x="217" y="40"/>
                  </a:lnTo>
                  <a:lnTo>
                    <a:pt x="217" y="24"/>
                  </a:lnTo>
                  <a:lnTo>
                    <a:pt x="217" y="8"/>
                  </a:lnTo>
                  <a:lnTo>
                    <a:pt x="217" y="0"/>
                  </a:lnTo>
                  <a:lnTo>
                    <a:pt x="209" y="8"/>
                  </a:lnTo>
                  <a:lnTo>
                    <a:pt x="193" y="8"/>
                  </a:lnTo>
                  <a:lnTo>
                    <a:pt x="144" y="8"/>
                  </a:lnTo>
                  <a:lnTo>
                    <a:pt x="104" y="24"/>
                  </a:lnTo>
                  <a:lnTo>
                    <a:pt x="88" y="32"/>
                  </a:lnTo>
                  <a:lnTo>
                    <a:pt x="88" y="56"/>
                  </a:lnTo>
                  <a:lnTo>
                    <a:pt x="96" y="72"/>
                  </a:lnTo>
                  <a:lnTo>
                    <a:pt x="88" y="80"/>
                  </a:lnTo>
                  <a:lnTo>
                    <a:pt x="72" y="80"/>
                  </a:lnTo>
                  <a:lnTo>
                    <a:pt x="64" y="88"/>
                  </a:lnTo>
                  <a:lnTo>
                    <a:pt x="64" y="96"/>
                  </a:lnTo>
                  <a:lnTo>
                    <a:pt x="40" y="104"/>
                  </a:lnTo>
                  <a:lnTo>
                    <a:pt x="16" y="120"/>
                  </a:lnTo>
                  <a:lnTo>
                    <a:pt x="0" y="128"/>
                  </a:lnTo>
                  <a:lnTo>
                    <a:pt x="0" y="144"/>
                  </a:lnTo>
                  <a:lnTo>
                    <a:pt x="0" y="152"/>
                  </a:lnTo>
                  <a:lnTo>
                    <a:pt x="40" y="184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189" name="Freeform 659"/>
            <p:cNvSpPr/>
            <p:nvPr/>
          </p:nvSpPr>
          <p:spPr bwMode="auto">
            <a:xfrm>
              <a:off x="2631043" y="2923864"/>
              <a:ext cx="8663" cy="867"/>
            </a:xfrm>
            <a:custGeom>
              <a:avLst/>
              <a:gdLst>
                <a:gd name="T0" fmla="*/ 2147483647 w 8"/>
                <a:gd name="T1" fmla="*/ 0 h 1943"/>
                <a:gd name="T2" fmla="*/ 0 w 8"/>
                <a:gd name="T3" fmla="*/ 0 h 1943"/>
                <a:gd name="T4" fmla="*/ 2147483647 w 8"/>
                <a:gd name="T5" fmla="*/ 0 h 1943"/>
                <a:gd name="T6" fmla="*/ 0 60000 65536"/>
                <a:gd name="T7" fmla="*/ 0 60000 65536"/>
                <a:gd name="T8" fmla="*/ 0 60000 65536"/>
                <a:gd name="T9" fmla="*/ 0 w 8"/>
                <a:gd name="T10" fmla="*/ 0 h 1943"/>
                <a:gd name="T11" fmla="*/ 8 w 8"/>
                <a:gd name="T12" fmla="*/ 1943 h 194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1943">
                  <a:moveTo>
                    <a:pt x="8" y="0"/>
                  </a:move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190" name="Freeform 660"/>
            <p:cNvSpPr/>
            <p:nvPr/>
          </p:nvSpPr>
          <p:spPr bwMode="auto">
            <a:xfrm>
              <a:off x="2639706" y="2864954"/>
              <a:ext cx="8663" cy="867"/>
            </a:xfrm>
            <a:custGeom>
              <a:avLst/>
              <a:gdLst>
                <a:gd name="T0" fmla="*/ 0 w 8"/>
                <a:gd name="T1" fmla="*/ 0 h 1943"/>
                <a:gd name="T2" fmla="*/ 2147483647 w 8"/>
                <a:gd name="T3" fmla="*/ 0 h 1943"/>
                <a:gd name="T4" fmla="*/ 0 w 8"/>
                <a:gd name="T5" fmla="*/ 0 h 1943"/>
                <a:gd name="T6" fmla="*/ 0 60000 65536"/>
                <a:gd name="T7" fmla="*/ 0 60000 65536"/>
                <a:gd name="T8" fmla="*/ 0 60000 65536"/>
                <a:gd name="T9" fmla="*/ 0 w 8"/>
                <a:gd name="T10" fmla="*/ 0 h 1943"/>
                <a:gd name="T11" fmla="*/ 8 w 8"/>
                <a:gd name="T12" fmla="*/ 1943 h 194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1943">
                  <a:moveTo>
                    <a:pt x="0" y="0"/>
                  </a:moveTo>
                  <a:lnTo>
                    <a:pt x="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191" name="Rectangle 661"/>
            <p:cNvSpPr>
              <a:spLocks noChangeArrowheads="1"/>
            </p:cNvSpPr>
            <p:nvPr/>
          </p:nvSpPr>
          <p:spPr bwMode="auto">
            <a:xfrm>
              <a:off x="2631043" y="2923864"/>
              <a:ext cx="8663" cy="0"/>
            </a:xfrm>
            <a:prstGeom prst="rect">
              <a:avLst/>
            </a:prstGeom>
            <a:grpFill/>
            <a:ln w="6350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1365885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endParaRPr>
            </a:p>
          </p:txBody>
        </p:sp>
        <p:sp>
          <p:nvSpPr>
            <p:cNvPr id="192" name="Freeform 662"/>
            <p:cNvSpPr/>
            <p:nvPr/>
          </p:nvSpPr>
          <p:spPr bwMode="auto">
            <a:xfrm>
              <a:off x="2639706" y="2864954"/>
              <a:ext cx="8663" cy="867"/>
            </a:xfrm>
            <a:custGeom>
              <a:avLst/>
              <a:gdLst>
                <a:gd name="T0" fmla="*/ 0 w 8"/>
                <a:gd name="T1" fmla="*/ 0 h 1943"/>
                <a:gd name="T2" fmla="*/ 0 w 8"/>
                <a:gd name="T3" fmla="*/ 0 h 1943"/>
                <a:gd name="T4" fmla="*/ 2147483647 w 8"/>
                <a:gd name="T5" fmla="*/ 0 h 1943"/>
                <a:gd name="T6" fmla="*/ 0 w 8"/>
                <a:gd name="T7" fmla="*/ 0 h 194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1943"/>
                <a:gd name="T14" fmla="*/ 8 w 8"/>
                <a:gd name="T15" fmla="*/ 1943 h 194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1943">
                  <a:moveTo>
                    <a:pt x="0" y="0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193" name="Freeform 663"/>
            <p:cNvSpPr/>
            <p:nvPr/>
          </p:nvSpPr>
          <p:spPr bwMode="auto">
            <a:xfrm>
              <a:off x="2605919" y="2830301"/>
              <a:ext cx="161137" cy="127351"/>
            </a:xfrm>
            <a:custGeom>
              <a:avLst/>
              <a:gdLst>
                <a:gd name="T0" fmla="*/ 2147483647 w 152"/>
                <a:gd name="T1" fmla="*/ 2147483647 h 120"/>
                <a:gd name="T2" fmla="*/ 2147483647 w 152"/>
                <a:gd name="T3" fmla="*/ 2147483647 h 120"/>
                <a:gd name="T4" fmla="*/ 2147483647 w 152"/>
                <a:gd name="T5" fmla="*/ 2147483647 h 120"/>
                <a:gd name="T6" fmla="*/ 2147483647 w 152"/>
                <a:gd name="T7" fmla="*/ 2147483647 h 120"/>
                <a:gd name="T8" fmla="*/ 2147483647 w 152"/>
                <a:gd name="T9" fmla="*/ 2147483647 h 120"/>
                <a:gd name="T10" fmla="*/ 2147483647 w 152"/>
                <a:gd name="T11" fmla="*/ 0 h 120"/>
                <a:gd name="T12" fmla="*/ 2147483647 w 152"/>
                <a:gd name="T13" fmla="*/ 0 h 120"/>
                <a:gd name="T14" fmla="*/ 2147483647 w 152"/>
                <a:gd name="T15" fmla="*/ 0 h 120"/>
                <a:gd name="T16" fmla="*/ 2147483647 w 152"/>
                <a:gd name="T17" fmla="*/ 0 h 120"/>
                <a:gd name="T18" fmla="*/ 0 w 152"/>
                <a:gd name="T19" fmla="*/ 2147483647 h 120"/>
                <a:gd name="T20" fmla="*/ 2147483647 w 152"/>
                <a:gd name="T21" fmla="*/ 2147483647 h 120"/>
                <a:gd name="T22" fmla="*/ 2147483647 w 152"/>
                <a:gd name="T23" fmla="*/ 2147483647 h 120"/>
                <a:gd name="T24" fmla="*/ 2147483647 w 152"/>
                <a:gd name="T25" fmla="*/ 2147483647 h 120"/>
                <a:gd name="T26" fmla="*/ 2147483647 w 152"/>
                <a:gd name="T27" fmla="*/ 2147483647 h 120"/>
                <a:gd name="T28" fmla="*/ 2147483647 w 152"/>
                <a:gd name="T29" fmla="*/ 2147483647 h 120"/>
                <a:gd name="T30" fmla="*/ 2147483647 w 152"/>
                <a:gd name="T31" fmla="*/ 2147483647 h 120"/>
                <a:gd name="T32" fmla="*/ 2147483647 w 152"/>
                <a:gd name="T33" fmla="*/ 2147483647 h 120"/>
                <a:gd name="T34" fmla="*/ 2147483647 w 152"/>
                <a:gd name="T35" fmla="*/ 2147483647 h 120"/>
                <a:gd name="T36" fmla="*/ 2147483647 w 152"/>
                <a:gd name="T37" fmla="*/ 2147483647 h 120"/>
                <a:gd name="T38" fmla="*/ 2147483647 w 152"/>
                <a:gd name="T39" fmla="*/ 2147483647 h 120"/>
                <a:gd name="T40" fmla="*/ 2147483647 w 152"/>
                <a:gd name="T41" fmla="*/ 2147483647 h 120"/>
                <a:gd name="T42" fmla="*/ 2147483647 w 152"/>
                <a:gd name="T43" fmla="*/ 2147483647 h 120"/>
                <a:gd name="T44" fmla="*/ 2147483647 w 152"/>
                <a:gd name="T45" fmla="*/ 2147483647 h 120"/>
                <a:gd name="T46" fmla="*/ 2147483647 w 152"/>
                <a:gd name="T47" fmla="*/ 2147483647 h 120"/>
                <a:gd name="T48" fmla="*/ 2147483647 w 152"/>
                <a:gd name="T49" fmla="*/ 2147483647 h 120"/>
                <a:gd name="T50" fmla="*/ 2147483647 w 152"/>
                <a:gd name="T51" fmla="*/ 2147483647 h 120"/>
                <a:gd name="T52" fmla="*/ 2147483647 w 152"/>
                <a:gd name="T53" fmla="*/ 2147483647 h 120"/>
                <a:gd name="T54" fmla="*/ 2147483647 w 152"/>
                <a:gd name="T55" fmla="*/ 2147483647 h 120"/>
                <a:gd name="T56" fmla="*/ 2147483647 w 152"/>
                <a:gd name="T57" fmla="*/ 2147483647 h 120"/>
                <a:gd name="T58" fmla="*/ 2147483647 w 152"/>
                <a:gd name="T59" fmla="*/ 2147483647 h 120"/>
                <a:gd name="T60" fmla="*/ 2147483647 w 152"/>
                <a:gd name="T61" fmla="*/ 2147483647 h 120"/>
                <a:gd name="T62" fmla="*/ 2147483647 w 152"/>
                <a:gd name="T63" fmla="*/ 2147483647 h 120"/>
                <a:gd name="T64" fmla="*/ 2147483647 w 152"/>
                <a:gd name="T65" fmla="*/ 2147483647 h 120"/>
                <a:gd name="T66" fmla="*/ 2147483647 w 152"/>
                <a:gd name="T67" fmla="*/ 2147483647 h 12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52"/>
                <a:gd name="T103" fmla="*/ 0 h 120"/>
                <a:gd name="T104" fmla="*/ 152 w 152"/>
                <a:gd name="T105" fmla="*/ 120 h 12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52" h="120">
                  <a:moveTo>
                    <a:pt x="136" y="16"/>
                  </a:moveTo>
                  <a:lnTo>
                    <a:pt x="128" y="16"/>
                  </a:lnTo>
                  <a:lnTo>
                    <a:pt x="112" y="16"/>
                  </a:lnTo>
                  <a:lnTo>
                    <a:pt x="104" y="16"/>
                  </a:lnTo>
                  <a:lnTo>
                    <a:pt x="96" y="8"/>
                  </a:lnTo>
                  <a:lnTo>
                    <a:pt x="48" y="0"/>
                  </a:lnTo>
                  <a:lnTo>
                    <a:pt x="24" y="0"/>
                  </a:lnTo>
                  <a:lnTo>
                    <a:pt x="16" y="0"/>
                  </a:lnTo>
                  <a:lnTo>
                    <a:pt x="8" y="0"/>
                  </a:lnTo>
                  <a:lnTo>
                    <a:pt x="0" y="8"/>
                  </a:lnTo>
                  <a:lnTo>
                    <a:pt x="8" y="32"/>
                  </a:lnTo>
                  <a:lnTo>
                    <a:pt x="16" y="24"/>
                  </a:lnTo>
                  <a:lnTo>
                    <a:pt x="32" y="24"/>
                  </a:lnTo>
                  <a:lnTo>
                    <a:pt x="32" y="32"/>
                  </a:lnTo>
                  <a:lnTo>
                    <a:pt x="40" y="32"/>
                  </a:lnTo>
                  <a:lnTo>
                    <a:pt x="32" y="48"/>
                  </a:lnTo>
                  <a:lnTo>
                    <a:pt x="32" y="64"/>
                  </a:lnTo>
                  <a:lnTo>
                    <a:pt x="24" y="80"/>
                  </a:lnTo>
                  <a:lnTo>
                    <a:pt x="24" y="88"/>
                  </a:lnTo>
                  <a:lnTo>
                    <a:pt x="32" y="88"/>
                  </a:lnTo>
                  <a:lnTo>
                    <a:pt x="24" y="88"/>
                  </a:lnTo>
                  <a:lnTo>
                    <a:pt x="24" y="96"/>
                  </a:lnTo>
                  <a:lnTo>
                    <a:pt x="24" y="104"/>
                  </a:lnTo>
                  <a:lnTo>
                    <a:pt x="32" y="104"/>
                  </a:lnTo>
                  <a:lnTo>
                    <a:pt x="48" y="120"/>
                  </a:lnTo>
                  <a:lnTo>
                    <a:pt x="72" y="112"/>
                  </a:lnTo>
                  <a:lnTo>
                    <a:pt x="96" y="104"/>
                  </a:lnTo>
                  <a:lnTo>
                    <a:pt x="104" y="88"/>
                  </a:lnTo>
                  <a:lnTo>
                    <a:pt x="120" y="72"/>
                  </a:lnTo>
                  <a:lnTo>
                    <a:pt x="120" y="64"/>
                  </a:lnTo>
                  <a:lnTo>
                    <a:pt x="128" y="40"/>
                  </a:lnTo>
                  <a:lnTo>
                    <a:pt x="152" y="24"/>
                  </a:lnTo>
                  <a:lnTo>
                    <a:pt x="144" y="24"/>
                  </a:lnTo>
                  <a:lnTo>
                    <a:pt x="136" y="16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194" name="Freeform 664"/>
            <p:cNvSpPr/>
            <p:nvPr/>
          </p:nvSpPr>
          <p:spPr bwMode="auto">
            <a:xfrm>
              <a:off x="2605919" y="2856291"/>
              <a:ext cx="42450" cy="84900"/>
            </a:xfrm>
            <a:custGeom>
              <a:avLst/>
              <a:gdLst>
                <a:gd name="T0" fmla="*/ 2147483647 w 40"/>
                <a:gd name="T1" fmla="*/ 2147483647 h 80"/>
                <a:gd name="T2" fmla="*/ 2147483647 w 40"/>
                <a:gd name="T3" fmla="*/ 2147483647 h 80"/>
                <a:gd name="T4" fmla="*/ 2147483647 w 40"/>
                <a:gd name="T5" fmla="*/ 2147483647 h 80"/>
                <a:gd name="T6" fmla="*/ 2147483647 w 40"/>
                <a:gd name="T7" fmla="*/ 2147483647 h 80"/>
                <a:gd name="T8" fmla="*/ 2147483647 w 40"/>
                <a:gd name="T9" fmla="*/ 2147483647 h 80"/>
                <a:gd name="T10" fmla="*/ 2147483647 w 40"/>
                <a:gd name="T11" fmla="*/ 2147483647 h 80"/>
                <a:gd name="T12" fmla="*/ 2147483647 w 40"/>
                <a:gd name="T13" fmla="*/ 2147483647 h 80"/>
                <a:gd name="T14" fmla="*/ 2147483647 w 40"/>
                <a:gd name="T15" fmla="*/ 2147483647 h 80"/>
                <a:gd name="T16" fmla="*/ 2147483647 w 40"/>
                <a:gd name="T17" fmla="*/ 2147483647 h 80"/>
                <a:gd name="T18" fmla="*/ 2147483647 w 40"/>
                <a:gd name="T19" fmla="*/ 0 h 80"/>
                <a:gd name="T20" fmla="*/ 2147483647 w 40"/>
                <a:gd name="T21" fmla="*/ 0 h 80"/>
                <a:gd name="T22" fmla="*/ 2147483647 w 40"/>
                <a:gd name="T23" fmla="*/ 0 h 80"/>
                <a:gd name="T24" fmla="*/ 2147483647 w 40"/>
                <a:gd name="T25" fmla="*/ 2147483647 h 80"/>
                <a:gd name="T26" fmla="*/ 0 w 40"/>
                <a:gd name="T27" fmla="*/ 2147483647 h 80"/>
                <a:gd name="T28" fmla="*/ 2147483647 w 40"/>
                <a:gd name="T29" fmla="*/ 2147483647 h 80"/>
                <a:gd name="T30" fmla="*/ 2147483647 w 40"/>
                <a:gd name="T31" fmla="*/ 2147483647 h 80"/>
                <a:gd name="T32" fmla="*/ 0 w 40"/>
                <a:gd name="T33" fmla="*/ 2147483647 h 80"/>
                <a:gd name="T34" fmla="*/ 2147483647 w 40"/>
                <a:gd name="T35" fmla="*/ 2147483647 h 80"/>
                <a:gd name="T36" fmla="*/ 2147483647 w 40"/>
                <a:gd name="T37" fmla="*/ 2147483647 h 80"/>
                <a:gd name="T38" fmla="*/ 2147483647 w 40"/>
                <a:gd name="T39" fmla="*/ 2147483647 h 80"/>
                <a:gd name="T40" fmla="*/ 2147483647 w 40"/>
                <a:gd name="T41" fmla="*/ 2147483647 h 80"/>
                <a:gd name="T42" fmla="*/ 2147483647 w 40"/>
                <a:gd name="T43" fmla="*/ 2147483647 h 8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40"/>
                <a:gd name="T67" fmla="*/ 0 h 80"/>
                <a:gd name="T68" fmla="*/ 40 w 40"/>
                <a:gd name="T69" fmla="*/ 80 h 80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40" h="80">
                  <a:moveTo>
                    <a:pt x="24" y="64"/>
                  </a:moveTo>
                  <a:lnTo>
                    <a:pt x="24" y="56"/>
                  </a:lnTo>
                  <a:lnTo>
                    <a:pt x="32" y="48"/>
                  </a:lnTo>
                  <a:lnTo>
                    <a:pt x="32" y="40"/>
                  </a:lnTo>
                  <a:lnTo>
                    <a:pt x="32" y="32"/>
                  </a:lnTo>
                  <a:lnTo>
                    <a:pt x="32" y="24"/>
                  </a:lnTo>
                  <a:lnTo>
                    <a:pt x="32" y="16"/>
                  </a:lnTo>
                  <a:lnTo>
                    <a:pt x="40" y="8"/>
                  </a:lnTo>
                  <a:lnTo>
                    <a:pt x="32" y="8"/>
                  </a:lnTo>
                  <a:lnTo>
                    <a:pt x="32" y="0"/>
                  </a:lnTo>
                  <a:lnTo>
                    <a:pt x="16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lnTo>
                    <a:pt x="8" y="24"/>
                  </a:lnTo>
                  <a:lnTo>
                    <a:pt x="8" y="40"/>
                  </a:lnTo>
                  <a:lnTo>
                    <a:pt x="0" y="56"/>
                  </a:lnTo>
                  <a:lnTo>
                    <a:pt x="8" y="64"/>
                  </a:lnTo>
                  <a:lnTo>
                    <a:pt x="8" y="80"/>
                  </a:lnTo>
                  <a:lnTo>
                    <a:pt x="24" y="80"/>
                  </a:lnTo>
                  <a:lnTo>
                    <a:pt x="24" y="72"/>
                  </a:lnTo>
                  <a:lnTo>
                    <a:pt x="24" y="64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195" name="Freeform 665"/>
            <p:cNvSpPr/>
            <p:nvPr/>
          </p:nvSpPr>
          <p:spPr bwMode="auto">
            <a:xfrm>
              <a:off x="2639706" y="2864954"/>
              <a:ext cx="8663" cy="33787"/>
            </a:xfrm>
            <a:custGeom>
              <a:avLst/>
              <a:gdLst>
                <a:gd name="T0" fmla="*/ 0 w 8"/>
                <a:gd name="T1" fmla="*/ 2147483647 h 32"/>
                <a:gd name="T2" fmla="*/ 0 w 8"/>
                <a:gd name="T3" fmla="*/ 2147483647 h 32"/>
                <a:gd name="T4" fmla="*/ 0 w 8"/>
                <a:gd name="T5" fmla="*/ 2147483647 h 32"/>
                <a:gd name="T6" fmla="*/ 0 w 8"/>
                <a:gd name="T7" fmla="*/ 2147483647 h 32"/>
                <a:gd name="T8" fmla="*/ 2147483647 w 8"/>
                <a:gd name="T9" fmla="*/ 0 h 32"/>
                <a:gd name="T10" fmla="*/ 0 w 8"/>
                <a:gd name="T11" fmla="*/ 2147483647 h 32"/>
                <a:gd name="T12" fmla="*/ 0 w 8"/>
                <a:gd name="T13" fmla="*/ 2147483647 h 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"/>
                <a:gd name="T22" fmla="*/ 0 h 32"/>
                <a:gd name="T23" fmla="*/ 8 w 8"/>
                <a:gd name="T24" fmla="*/ 32 h 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" h="32">
                  <a:moveTo>
                    <a:pt x="0" y="16"/>
                  </a:moveTo>
                  <a:lnTo>
                    <a:pt x="0" y="24"/>
                  </a:lnTo>
                  <a:lnTo>
                    <a:pt x="0" y="32"/>
                  </a:lnTo>
                  <a:lnTo>
                    <a:pt x="0" y="16"/>
                  </a:lnTo>
                  <a:lnTo>
                    <a:pt x="8" y="0"/>
                  </a:lnTo>
                  <a:lnTo>
                    <a:pt x="0" y="8"/>
                  </a:lnTo>
                  <a:lnTo>
                    <a:pt x="0" y="16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196" name="Freeform 666"/>
            <p:cNvSpPr/>
            <p:nvPr/>
          </p:nvSpPr>
          <p:spPr bwMode="auto">
            <a:xfrm>
              <a:off x="2605919" y="2856291"/>
              <a:ext cx="42450" cy="84900"/>
            </a:xfrm>
            <a:custGeom>
              <a:avLst/>
              <a:gdLst>
                <a:gd name="T0" fmla="*/ 2147483647 w 40"/>
                <a:gd name="T1" fmla="*/ 2147483647 h 80"/>
                <a:gd name="T2" fmla="*/ 2147483647 w 40"/>
                <a:gd name="T3" fmla="*/ 2147483647 h 80"/>
                <a:gd name="T4" fmla="*/ 2147483647 w 40"/>
                <a:gd name="T5" fmla="*/ 2147483647 h 80"/>
                <a:gd name="T6" fmla="*/ 2147483647 w 40"/>
                <a:gd name="T7" fmla="*/ 2147483647 h 80"/>
                <a:gd name="T8" fmla="*/ 2147483647 w 40"/>
                <a:gd name="T9" fmla="*/ 2147483647 h 80"/>
                <a:gd name="T10" fmla="*/ 2147483647 w 40"/>
                <a:gd name="T11" fmla="*/ 2147483647 h 80"/>
                <a:gd name="T12" fmla="*/ 2147483647 w 40"/>
                <a:gd name="T13" fmla="*/ 2147483647 h 80"/>
                <a:gd name="T14" fmla="*/ 2147483647 w 40"/>
                <a:gd name="T15" fmla="*/ 2147483647 h 80"/>
                <a:gd name="T16" fmla="*/ 2147483647 w 40"/>
                <a:gd name="T17" fmla="*/ 2147483647 h 80"/>
                <a:gd name="T18" fmla="*/ 2147483647 w 40"/>
                <a:gd name="T19" fmla="*/ 2147483647 h 80"/>
                <a:gd name="T20" fmla="*/ 2147483647 w 40"/>
                <a:gd name="T21" fmla="*/ 2147483647 h 80"/>
                <a:gd name="T22" fmla="*/ 2147483647 w 40"/>
                <a:gd name="T23" fmla="*/ 0 h 80"/>
                <a:gd name="T24" fmla="*/ 2147483647 w 40"/>
                <a:gd name="T25" fmla="*/ 0 h 80"/>
                <a:gd name="T26" fmla="*/ 2147483647 w 40"/>
                <a:gd name="T27" fmla="*/ 0 h 80"/>
                <a:gd name="T28" fmla="*/ 2147483647 w 40"/>
                <a:gd name="T29" fmla="*/ 2147483647 h 80"/>
                <a:gd name="T30" fmla="*/ 2147483647 w 40"/>
                <a:gd name="T31" fmla="*/ 2147483647 h 80"/>
                <a:gd name="T32" fmla="*/ 0 w 40"/>
                <a:gd name="T33" fmla="*/ 2147483647 h 80"/>
                <a:gd name="T34" fmla="*/ 2147483647 w 40"/>
                <a:gd name="T35" fmla="*/ 2147483647 h 80"/>
                <a:gd name="T36" fmla="*/ 2147483647 w 40"/>
                <a:gd name="T37" fmla="*/ 2147483647 h 80"/>
                <a:gd name="T38" fmla="*/ 0 w 40"/>
                <a:gd name="T39" fmla="*/ 2147483647 h 80"/>
                <a:gd name="T40" fmla="*/ 2147483647 w 40"/>
                <a:gd name="T41" fmla="*/ 2147483647 h 80"/>
                <a:gd name="T42" fmla="*/ 2147483647 w 40"/>
                <a:gd name="T43" fmla="*/ 2147483647 h 80"/>
                <a:gd name="T44" fmla="*/ 2147483647 w 40"/>
                <a:gd name="T45" fmla="*/ 2147483647 h 80"/>
                <a:gd name="T46" fmla="*/ 2147483647 w 40"/>
                <a:gd name="T47" fmla="*/ 2147483647 h 80"/>
                <a:gd name="T48" fmla="*/ 2147483647 w 40"/>
                <a:gd name="T49" fmla="*/ 2147483647 h 8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40"/>
                <a:gd name="T76" fmla="*/ 0 h 80"/>
                <a:gd name="T77" fmla="*/ 40 w 40"/>
                <a:gd name="T78" fmla="*/ 80 h 80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40" h="80">
                  <a:moveTo>
                    <a:pt x="24" y="64"/>
                  </a:moveTo>
                  <a:lnTo>
                    <a:pt x="24" y="64"/>
                  </a:lnTo>
                  <a:lnTo>
                    <a:pt x="24" y="56"/>
                  </a:lnTo>
                  <a:lnTo>
                    <a:pt x="32" y="48"/>
                  </a:lnTo>
                  <a:lnTo>
                    <a:pt x="32" y="40"/>
                  </a:lnTo>
                  <a:lnTo>
                    <a:pt x="32" y="32"/>
                  </a:lnTo>
                  <a:lnTo>
                    <a:pt x="32" y="24"/>
                  </a:lnTo>
                  <a:lnTo>
                    <a:pt x="32" y="16"/>
                  </a:lnTo>
                  <a:lnTo>
                    <a:pt x="40" y="8"/>
                  </a:lnTo>
                  <a:lnTo>
                    <a:pt x="32" y="8"/>
                  </a:lnTo>
                  <a:lnTo>
                    <a:pt x="32" y="0"/>
                  </a:lnTo>
                  <a:lnTo>
                    <a:pt x="16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lnTo>
                    <a:pt x="8" y="24"/>
                  </a:lnTo>
                  <a:lnTo>
                    <a:pt x="8" y="40"/>
                  </a:lnTo>
                  <a:lnTo>
                    <a:pt x="0" y="56"/>
                  </a:lnTo>
                  <a:lnTo>
                    <a:pt x="8" y="64"/>
                  </a:lnTo>
                  <a:lnTo>
                    <a:pt x="8" y="80"/>
                  </a:lnTo>
                  <a:lnTo>
                    <a:pt x="24" y="80"/>
                  </a:lnTo>
                  <a:lnTo>
                    <a:pt x="24" y="72"/>
                  </a:lnTo>
                  <a:lnTo>
                    <a:pt x="24" y="64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197" name="Freeform 667"/>
            <p:cNvSpPr/>
            <p:nvPr/>
          </p:nvSpPr>
          <p:spPr bwMode="auto">
            <a:xfrm>
              <a:off x="2639706" y="2864954"/>
              <a:ext cx="8663" cy="33787"/>
            </a:xfrm>
            <a:custGeom>
              <a:avLst/>
              <a:gdLst>
                <a:gd name="T0" fmla="*/ 0 w 8"/>
                <a:gd name="T1" fmla="*/ 2147483647 h 32"/>
                <a:gd name="T2" fmla="*/ 0 w 8"/>
                <a:gd name="T3" fmla="*/ 2147483647 h 32"/>
                <a:gd name="T4" fmla="*/ 0 w 8"/>
                <a:gd name="T5" fmla="*/ 2147483647 h 32"/>
                <a:gd name="T6" fmla="*/ 0 w 8"/>
                <a:gd name="T7" fmla="*/ 2147483647 h 32"/>
                <a:gd name="T8" fmla="*/ 2147483647 w 8"/>
                <a:gd name="T9" fmla="*/ 0 h 32"/>
                <a:gd name="T10" fmla="*/ 0 w 8"/>
                <a:gd name="T11" fmla="*/ 2147483647 h 32"/>
                <a:gd name="T12" fmla="*/ 0 w 8"/>
                <a:gd name="T13" fmla="*/ 2147483647 h 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"/>
                <a:gd name="T22" fmla="*/ 0 h 32"/>
                <a:gd name="T23" fmla="*/ 8 w 8"/>
                <a:gd name="T24" fmla="*/ 32 h 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" h="32">
                  <a:moveTo>
                    <a:pt x="0" y="16"/>
                  </a:moveTo>
                  <a:lnTo>
                    <a:pt x="0" y="24"/>
                  </a:lnTo>
                  <a:lnTo>
                    <a:pt x="0" y="32"/>
                  </a:lnTo>
                  <a:lnTo>
                    <a:pt x="0" y="16"/>
                  </a:lnTo>
                  <a:lnTo>
                    <a:pt x="8" y="0"/>
                  </a:lnTo>
                  <a:lnTo>
                    <a:pt x="0" y="8"/>
                  </a:lnTo>
                  <a:lnTo>
                    <a:pt x="0" y="16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198" name="Freeform 668"/>
            <p:cNvSpPr/>
            <p:nvPr/>
          </p:nvSpPr>
          <p:spPr bwMode="auto">
            <a:xfrm>
              <a:off x="2631043" y="2923864"/>
              <a:ext cx="1733" cy="17327"/>
            </a:xfrm>
            <a:custGeom>
              <a:avLst/>
              <a:gdLst>
                <a:gd name="T0" fmla="*/ 0 w 1942"/>
                <a:gd name="T1" fmla="*/ 0 h 16"/>
                <a:gd name="T2" fmla="*/ 0 w 1942"/>
                <a:gd name="T3" fmla="*/ 2147483647 h 16"/>
                <a:gd name="T4" fmla="*/ 0 w 1942"/>
                <a:gd name="T5" fmla="*/ 2147483647 h 16"/>
                <a:gd name="T6" fmla="*/ 0 w 1942"/>
                <a:gd name="T7" fmla="*/ 2147483647 h 16"/>
                <a:gd name="T8" fmla="*/ 0 w 1942"/>
                <a:gd name="T9" fmla="*/ 0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42"/>
                <a:gd name="T16" fmla="*/ 0 h 16"/>
                <a:gd name="T17" fmla="*/ 1942 w 1942"/>
                <a:gd name="T18" fmla="*/ 16 h 1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42" h="16">
                  <a:moveTo>
                    <a:pt x="0" y="0"/>
                  </a:moveTo>
                  <a:lnTo>
                    <a:pt x="0" y="8"/>
                  </a:lnTo>
                  <a:lnTo>
                    <a:pt x="0" y="16"/>
                  </a:lnTo>
                  <a:lnTo>
                    <a:pt x="0" y="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199" name="Freeform 669"/>
            <p:cNvSpPr/>
            <p:nvPr/>
          </p:nvSpPr>
          <p:spPr bwMode="auto">
            <a:xfrm>
              <a:off x="2631043" y="2898741"/>
              <a:ext cx="8663" cy="16460"/>
            </a:xfrm>
            <a:custGeom>
              <a:avLst/>
              <a:gdLst>
                <a:gd name="T0" fmla="*/ 0 w 8"/>
                <a:gd name="T1" fmla="*/ 2147483647 h 16"/>
                <a:gd name="T2" fmla="*/ 2147483647 w 8"/>
                <a:gd name="T3" fmla="*/ 0 h 16"/>
                <a:gd name="T4" fmla="*/ 2147483647 w 8"/>
                <a:gd name="T5" fmla="*/ 2147483647 h 16"/>
                <a:gd name="T6" fmla="*/ 0 w 8"/>
                <a:gd name="T7" fmla="*/ 2147483647 h 1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16"/>
                <a:gd name="T14" fmla="*/ 8 w 8"/>
                <a:gd name="T15" fmla="*/ 16 h 1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16">
                  <a:moveTo>
                    <a:pt x="0" y="16"/>
                  </a:moveTo>
                  <a:lnTo>
                    <a:pt x="8" y="0"/>
                  </a:lnTo>
                  <a:lnTo>
                    <a:pt x="8" y="8"/>
                  </a:lnTo>
                  <a:lnTo>
                    <a:pt x="0" y="16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200" name="Freeform 670"/>
            <p:cNvSpPr/>
            <p:nvPr/>
          </p:nvSpPr>
          <p:spPr bwMode="auto">
            <a:xfrm>
              <a:off x="2631043" y="2915201"/>
              <a:ext cx="1733" cy="8663"/>
            </a:xfrm>
            <a:custGeom>
              <a:avLst/>
              <a:gdLst>
                <a:gd name="T0" fmla="*/ 0 w 1942"/>
                <a:gd name="T1" fmla="*/ 2147483647 h 8"/>
                <a:gd name="T2" fmla="*/ 0 w 1942"/>
                <a:gd name="T3" fmla="*/ 0 h 8"/>
                <a:gd name="T4" fmla="*/ 0 w 1942"/>
                <a:gd name="T5" fmla="*/ 2147483647 h 8"/>
                <a:gd name="T6" fmla="*/ 0 60000 65536"/>
                <a:gd name="T7" fmla="*/ 0 60000 65536"/>
                <a:gd name="T8" fmla="*/ 0 60000 65536"/>
                <a:gd name="T9" fmla="*/ 0 w 1942"/>
                <a:gd name="T10" fmla="*/ 0 h 8"/>
                <a:gd name="T11" fmla="*/ 1942 w 1942"/>
                <a:gd name="T12" fmla="*/ 8 h 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42" h="8">
                  <a:moveTo>
                    <a:pt x="0" y="8"/>
                  </a:moveTo>
                  <a:lnTo>
                    <a:pt x="0" y="0"/>
                  </a:lnTo>
                  <a:lnTo>
                    <a:pt x="0" y="8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201" name="Freeform 671"/>
            <p:cNvSpPr/>
            <p:nvPr/>
          </p:nvSpPr>
          <p:spPr bwMode="auto">
            <a:xfrm>
              <a:off x="2631043" y="2898741"/>
              <a:ext cx="8663" cy="16460"/>
            </a:xfrm>
            <a:custGeom>
              <a:avLst/>
              <a:gdLst>
                <a:gd name="T0" fmla="*/ 0 w 8"/>
                <a:gd name="T1" fmla="*/ 2147483647 h 16"/>
                <a:gd name="T2" fmla="*/ 2147483647 w 8"/>
                <a:gd name="T3" fmla="*/ 0 h 16"/>
                <a:gd name="T4" fmla="*/ 2147483647 w 8"/>
                <a:gd name="T5" fmla="*/ 2147483647 h 16"/>
                <a:gd name="T6" fmla="*/ 0 w 8"/>
                <a:gd name="T7" fmla="*/ 2147483647 h 1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16"/>
                <a:gd name="T14" fmla="*/ 8 w 8"/>
                <a:gd name="T15" fmla="*/ 16 h 1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16">
                  <a:moveTo>
                    <a:pt x="0" y="16"/>
                  </a:moveTo>
                  <a:lnTo>
                    <a:pt x="8" y="0"/>
                  </a:lnTo>
                  <a:lnTo>
                    <a:pt x="8" y="8"/>
                  </a:lnTo>
                  <a:lnTo>
                    <a:pt x="0" y="16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202" name="Freeform 672"/>
            <p:cNvSpPr/>
            <p:nvPr/>
          </p:nvSpPr>
          <p:spPr bwMode="auto">
            <a:xfrm>
              <a:off x="2631043" y="2915201"/>
              <a:ext cx="1733" cy="8663"/>
            </a:xfrm>
            <a:custGeom>
              <a:avLst/>
              <a:gdLst>
                <a:gd name="T0" fmla="*/ 0 w 1942"/>
                <a:gd name="T1" fmla="*/ 2147483647 h 8"/>
                <a:gd name="T2" fmla="*/ 0 w 1942"/>
                <a:gd name="T3" fmla="*/ 0 h 8"/>
                <a:gd name="T4" fmla="*/ 0 w 1942"/>
                <a:gd name="T5" fmla="*/ 2147483647 h 8"/>
                <a:gd name="T6" fmla="*/ 0 w 1942"/>
                <a:gd name="T7" fmla="*/ 2147483647 h 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942"/>
                <a:gd name="T13" fmla="*/ 0 h 8"/>
                <a:gd name="T14" fmla="*/ 1942 w 1942"/>
                <a:gd name="T15" fmla="*/ 8 h 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942" h="8">
                  <a:moveTo>
                    <a:pt x="0" y="8"/>
                  </a:moveTo>
                  <a:lnTo>
                    <a:pt x="0" y="0"/>
                  </a:lnTo>
                  <a:lnTo>
                    <a:pt x="0" y="8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203" name="Freeform 673"/>
            <p:cNvSpPr/>
            <p:nvPr/>
          </p:nvSpPr>
          <p:spPr bwMode="auto">
            <a:xfrm>
              <a:off x="3403809" y="2941191"/>
              <a:ext cx="8663" cy="8663"/>
            </a:xfrm>
            <a:custGeom>
              <a:avLst/>
              <a:gdLst>
                <a:gd name="T0" fmla="*/ 0 w 8"/>
                <a:gd name="T1" fmla="*/ 0 h 8"/>
                <a:gd name="T2" fmla="*/ 2147483647 w 8"/>
                <a:gd name="T3" fmla="*/ 2147483647 h 8"/>
                <a:gd name="T4" fmla="*/ 0 w 8"/>
                <a:gd name="T5" fmla="*/ 0 h 8"/>
                <a:gd name="T6" fmla="*/ 0 60000 65536"/>
                <a:gd name="T7" fmla="*/ 0 60000 65536"/>
                <a:gd name="T8" fmla="*/ 0 60000 65536"/>
                <a:gd name="T9" fmla="*/ 0 w 8"/>
                <a:gd name="T10" fmla="*/ 0 h 8"/>
                <a:gd name="T11" fmla="*/ 8 w 8"/>
                <a:gd name="T12" fmla="*/ 8 h 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8">
                  <a:moveTo>
                    <a:pt x="0" y="0"/>
                  </a:moveTo>
                  <a:lnTo>
                    <a:pt x="8" y="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204" name="Freeform 674"/>
            <p:cNvSpPr/>
            <p:nvPr/>
          </p:nvSpPr>
          <p:spPr bwMode="auto">
            <a:xfrm>
              <a:off x="3378685" y="2915201"/>
              <a:ext cx="8663" cy="17327"/>
            </a:xfrm>
            <a:custGeom>
              <a:avLst/>
              <a:gdLst>
                <a:gd name="T0" fmla="*/ 0 w 8"/>
                <a:gd name="T1" fmla="*/ 0 h 16"/>
                <a:gd name="T2" fmla="*/ 2147483647 w 8"/>
                <a:gd name="T3" fmla="*/ 2147483647 h 16"/>
                <a:gd name="T4" fmla="*/ 2147483647 w 8"/>
                <a:gd name="T5" fmla="*/ 2147483647 h 16"/>
                <a:gd name="T6" fmla="*/ 0 w 8"/>
                <a:gd name="T7" fmla="*/ 0 h 1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16"/>
                <a:gd name="T14" fmla="*/ 8 w 8"/>
                <a:gd name="T15" fmla="*/ 16 h 1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16">
                  <a:moveTo>
                    <a:pt x="0" y="0"/>
                  </a:moveTo>
                  <a:lnTo>
                    <a:pt x="8" y="16"/>
                  </a:lnTo>
                  <a:lnTo>
                    <a:pt x="8" y="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205" name="Freeform 675"/>
            <p:cNvSpPr/>
            <p:nvPr/>
          </p:nvSpPr>
          <p:spPr bwMode="auto">
            <a:xfrm>
              <a:off x="3403809" y="2941191"/>
              <a:ext cx="8663" cy="8663"/>
            </a:xfrm>
            <a:custGeom>
              <a:avLst/>
              <a:gdLst>
                <a:gd name="T0" fmla="*/ 0 w 8"/>
                <a:gd name="T1" fmla="*/ 0 h 8"/>
                <a:gd name="T2" fmla="*/ 2147483647 w 8"/>
                <a:gd name="T3" fmla="*/ 2147483647 h 8"/>
                <a:gd name="T4" fmla="*/ 2147483647 w 8"/>
                <a:gd name="T5" fmla="*/ 2147483647 h 8"/>
                <a:gd name="T6" fmla="*/ 0 w 8"/>
                <a:gd name="T7" fmla="*/ 0 h 8"/>
                <a:gd name="T8" fmla="*/ 0 w 8"/>
                <a:gd name="T9" fmla="*/ 0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"/>
                <a:gd name="T16" fmla="*/ 0 h 8"/>
                <a:gd name="T17" fmla="*/ 8 w 8"/>
                <a:gd name="T18" fmla="*/ 8 h 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" h="8">
                  <a:moveTo>
                    <a:pt x="0" y="0"/>
                  </a:moveTo>
                  <a:lnTo>
                    <a:pt x="8" y="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206" name="Freeform 676"/>
            <p:cNvSpPr/>
            <p:nvPr/>
          </p:nvSpPr>
          <p:spPr bwMode="auto">
            <a:xfrm>
              <a:off x="3378685" y="2915201"/>
              <a:ext cx="8663" cy="17327"/>
            </a:xfrm>
            <a:custGeom>
              <a:avLst/>
              <a:gdLst>
                <a:gd name="T0" fmla="*/ 0 w 8"/>
                <a:gd name="T1" fmla="*/ 0 h 16"/>
                <a:gd name="T2" fmla="*/ 2147483647 w 8"/>
                <a:gd name="T3" fmla="*/ 2147483647 h 16"/>
                <a:gd name="T4" fmla="*/ 2147483647 w 8"/>
                <a:gd name="T5" fmla="*/ 2147483647 h 16"/>
                <a:gd name="T6" fmla="*/ 0 w 8"/>
                <a:gd name="T7" fmla="*/ 0 h 1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16"/>
                <a:gd name="T14" fmla="*/ 8 w 8"/>
                <a:gd name="T15" fmla="*/ 16 h 1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16">
                  <a:moveTo>
                    <a:pt x="0" y="0"/>
                  </a:moveTo>
                  <a:lnTo>
                    <a:pt x="8" y="16"/>
                  </a:lnTo>
                  <a:lnTo>
                    <a:pt x="8" y="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207" name="Freeform 677"/>
            <p:cNvSpPr/>
            <p:nvPr/>
          </p:nvSpPr>
          <p:spPr bwMode="auto">
            <a:xfrm>
              <a:off x="4074348" y="3178565"/>
              <a:ext cx="101360" cy="161137"/>
            </a:xfrm>
            <a:custGeom>
              <a:avLst/>
              <a:gdLst>
                <a:gd name="T0" fmla="*/ 2147483647 w 96"/>
                <a:gd name="T1" fmla="*/ 2147483647 h 152"/>
                <a:gd name="T2" fmla="*/ 2147483647 w 96"/>
                <a:gd name="T3" fmla="*/ 2147483647 h 152"/>
                <a:gd name="T4" fmla="*/ 2147483647 w 96"/>
                <a:gd name="T5" fmla="*/ 2147483647 h 152"/>
                <a:gd name="T6" fmla="*/ 2147483647 w 96"/>
                <a:gd name="T7" fmla="*/ 2147483647 h 152"/>
                <a:gd name="T8" fmla="*/ 2147483647 w 96"/>
                <a:gd name="T9" fmla="*/ 2147483647 h 152"/>
                <a:gd name="T10" fmla="*/ 2147483647 w 96"/>
                <a:gd name="T11" fmla="*/ 2147483647 h 152"/>
                <a:gd name="T12" fmla="*/ 2147483647 w 96"/>
                <a:gd name="T13" fmla="*/ 2147483647 h 152"/>
                <a:gd name="T14" fmla="*/ 2147483647 w 96"/>
                <a:gd name="T15" fmla="*/ 2147483647 h 152"/>
                <a:gd name="T16" fmla="*/ 2147483647 w 96"/>
                <a:gd name="T17" fmla="*/ 2147483647 h 152"/>
                <a:gd name="T18" fmla="*/ 2147483647 w 96"/>
                <a:gd name="T19" fmla="*/ 2147483647 h 152"/>
                <a:gd name="T20" fmla="*/ 2147483647 w 96"/>
                <a:gd name="T21" fmla="*/ 2147483647 h 152"/>
                <a:gd name="T22" fmla="*/ 2147483647 w 96"/>
                <a:gd name="T23" fmla="*/ 0 h 152"/>
                <a:gd name="T24" fmla="*/ 2147483647 w 96"/>
                <a:gd name="T25" fmla="*/ 2147483647 h 152"/>
                <a:gd name="T26" fmla="*/ 0 w 96"/>
                <a:gd name="T27" fmla="*/ 2147483647 h 152"/>
                <a:gd name="T28" fmla="*/ 2147483647 w 96"/>
                <a:gd name="T29" fmla="*/ 2147483647 h 152"/>
                <a:gd name="T30" fmla="*/ 2147483647 w 96"/>
                <a:gd name="T31" fmla="*/ 2147483647 h 152"/>
                <a:gd name="T32" fmla="*/ 2147483647 w 96"/>
                <a:gd name="T33" fmla="*/ 2147483647 h 152"/>
                <a:gd name="T34" fmla="*/ 2147483647 w 96"/>
                <a:gd name="T35" fmla="*/ 2147483647 h 152"/>
                <a:gd name="T36" fmla="*/ 2147483647 w 96"/>
                <a:gd name="T37" fmla="*/ 2147483647 h 152"/>
                <a:gd name="T38" fmla="*/ 2147483647 w 96"/>
                <a:gd name="T39" fmla="*/ 2147483647 h 152"/>
                <a:gd name="T40" fmla="*/ 2147483647 w 96"/>
                <a:gd name="T41" fmla="*/ 2147483647 h 152"/>
                <a:gd name="T42" fmla="*/ 2147483647 w 96"/>
                <a:gd name="T43" fmla="*/ 2147483647 h 152"/>
                <a:gd name="T44" fmla="*/ 2147483647 w 96"/>
                <a:gd name="T45" fmla="*/ 2147483647 h 152"/>
                <a:gd name="T46" fmla="*/ 2147483647 w 96"/>
                <a:gd name="T47" fmla="*/ 2147483647 h 152"/>
                <a:gd name="T48" fmla="*/ 2147483647 w 96"/>
                <a:gd name="T49" fmla="*/ 2147483647 h 152"/>
                <a:gd name="T50" fmla="*/ 2147483647 w 96"/>
                <a:gd name="T51" fmla="*/ 2147483647 h 152"/>
                <a:gd name="T52" fmla="*/ 2147483647 w 96"/>
                <a:gd name="T53" fmla="*/ 2147483647 h 152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96"/>
                <a:gd name="T82" fmla="*/ 0 h 152"/>
                <a:gd name="T83" fmla="*/ 96 w 96"/>
                <a:gd name="T84" fmla="*/ 152 h 152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96" h="152">
                  <a:moveTo>
                    <a:pt x="72" y="136"/>
                  </a:moveTo>
                  <a:lnTo>
                    <a:pt x="80" y="136"/>
                  </a:lnTo>
                  <a:lnTo>
                    <a:pt x="96" y="128"/>
                  </a:lnTo>
                  <a:lnTo>
                    <a:pt x="96" y="104"/>
                  </a:lnTo>
                  <a:lnTo>
                    <a:pt x="96" y="80"/>
                  </a:lnTo>
                  <a:lnTo>
                    <a:pt x="80" y="72"/>
                  </a:lnTo>
                  <a:lnTo>
                    <a:pt x="64" y="48"/>
                  </a:lnTo>
                  <a:lnTo>
                    <a:pt x="56" y="32"/>
                  </a:lnTo>
                  <a:lnTo>
                    <a:pt x="56" y="24"/>
                  </a:lnTo>
                  <a:lnTo>
                    <a:pt x="56" y="16"/>
                  </a:lnTo>
                  <a:lnTo>
                    <a:pt x="40" y="16"/>
                  </a:lnTo>
                  <a:lnTo>
                    <a:pt x="32" y="0"/>
                  </a:lnTo>
                  <a:lnTo>
                    <a:pt x="8" y="8"/>
                  </a:lnTo>
                  <a:lnTo>
                    <a:pt x="0" y="16"/>
                  </a:lnTo>
                  <a:lnTo>
                    <a:pt x="8" y="24"/>
                  </a:lnTo>
                  <a:lnTo>
                    <a:pt x="8" y="48"/>
                  </a:lnTo>
                  <a:lnTo>
                    <a:pt x="40" y="48"/>
                  </a:lnTo>
                  <a:lnTo>
                    <a:pt x="48" y="56"/>
                  </a:lnTo>
                  <a:lnTo>
                    <a:pt x="72" y="88"/>
                  </a:lnTo>
                  <a:lnTo>
                    <a:pt x="64" y="96"/>
                  </a:lnTo>
                  <a:lnTo>
                    <a:pt x="40" y="104"/>
                  </a:lnTo>
                  <a:lnTo>
                    <a:pt x="32" y="112"/>
                  </a:lnTo>
                  <a:lnTo>
                    <a:pt x="32" y="128"/>
                  </a:lnTo>
                  <a:lnTo>
                    <a:pt x="48" y="144"/>
                  </a:lnTo>
                  <a:lnTo>
                    <a:pt x="56" y="152"/>
                  </a:lnTo>
                  <a:lnTo>
                    <a:pt x="64" y="144"/>
                  </a:lnTo>
                  <a:lnTo>
                    <a:pt x="72" y="136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208" name="Freeform 678"/>
            <p:cNvSpPr/>
            <p:nvPr/>
          </p:nvSpPr>
          <p:spPr bwMode="auto">
            <a:xfrm>
              <a:off x="4108135" y="3161239"/>
              <a:ext cx="93564" cy="194924"/>
            </a:xfrm>
            <a:custGeom>
              <a:avLst/>
              <a:gdLst>
                <a:gd name="T0" fmla="*/ 2147483647 w 88"/>
                <a:gd name="T1" fmla="*/ 0 h 184"/>
                <a:gd name="T2" fmla="*/ 0 w 88"/>
                <a:gd name="T3" fmla="*/ 0 h 184"/>
                <a:gd name="T4" fmla="*/ 0 w 88"/>
                <a:gd name="T5" fmla="*/ 2147483647 h 184"/>
                <a:gd name="T6" fmla="*/ 2147483647 w 88"/>
                <a:gd name="T7" fmla="*/ 2147483647 h 184"/>
                <a:gd name="T8" fmla="*/ 2147483647 w 88"/>
                <a:gd name="T9" fmla="*/ 2147483647 h 184"/>
                <a:gd name="T10" fmla="*/ 2147483647 w 88"/>
                <a:gd name="T11" fmla="*/ 2147483647 h 184"/>
                <a:gd name="T12" fmla="*/ 2147483647 w 88"/>
                <a:gd name="T13" fmla="*/ 2147483647 h 184"/>
                <a:gd name="T14" fmla="*/ 2147483647 w 88"/>
                <a:gd name="T15" fmla="*/ 2147483647 h 184"/>
                <a:gd name="T16" fmla="*/ 2147483647 w 88"/>
                <a:gd name="T17" fmla="*/ 2147483647 h 184"/>
                <a:gd name="T18" fmla="*/ 2147483647 w 88"/>
                <a:gd name="T19" fmla="*/ 2147483647 h 184"/>
                <a:gd name="T20" fmla="*/ 2147483647 w 88"/>
                <a:gd name="T21" fmla="*/ 2147483647 h 184"/>
                <a:gd name="T22" fmla="*/ 2147483647 w 88"/>
                <a:gd name="T23" fmla="*/ 2147483647 h 184"/>
                <a:gd name="T24" fmla="*/ 2147483647 w 88"/>
                <a:gd name="T25" fmla="*/ 2147483647 h 184"/>
                <a:gd name="T26" fmla="*/ 2147483647 w 88"/>
                <a:gd name="T27" fmla="*/ 2147483647 h 184"/>
                <a:gd name="T28" fmla="*/ 2147483647 w 88"/>
                <a:gd name="T29" fmla="*/ 2147483647 h 184"/>
                <a:gd name="T30" fmla="*/ 2147483647 w 88"/>
                <a:gd name="T31" fmla="*/ 2147483647 h 184"/>
                <a:gd name="T32" fmla="*/ 2147483647 w 88"/>
                <a:gd name="T33" fmla="*/ 2147483647 h 184"/>
                <a:gd name="T34" fmla="*/ 2147483647 w 88"/>
                <a:gd name="T35" fmla="*/ 2147483647 h 184"/>
                <a:gd name="T36" fmla="*/ 2147483647 w 88"/>
                <a:gd name="T37" fmla="*/ 2147483647 h 184"/>
                <a:gd name="T38" fmla="*/ 2147483647 w 88"/>
                <a:gd name="T39" fmla="*/ 2147483647 h 184"/>
                <a:gd name="T40" fmla="*/ 2147483647 w 88"/>
                <a:gd name="T41" fmla="*/ 2147483647 h 184"/>
                <a:gd name="T42" fmla="*/ 2147483647 w 88"/>
                <a:gd name="T43" fmla="*/ 2147483647 h 184"/>
                <a:gd name="T44" fmla="*/ 2147483647 w 88"/>
                <a:gd name="T45" fmla="*/ 2147483647 h 184"/>
                <a:gd name="T46" fmla="*/ 2147483647 w 88"/>
                <a:gd name="T47" fmla="*/ 2147483647 h 184"/>
                <a:gd name="T48" fmla="*/ 2147483647 w 88"/>
                <a:gd name="T49" fmla="*/ 2147483647 h 184"/>
                <a:gd name="T50" fmla="*/ 2147483647 w 88"/>
                <a:gd name="T51" fmla="*/ 2147483647 h 184"/>
                <a:gd name="T52" fmla="*/ 2147483647 w 88"/>
                <a:gd name="T53" fmla="*/ 2147483647 h 184"/>
                <a:gd name="T54" fmla="*/ 2147483647 w 88"/>
                <a:gd name="T55" fmla="*/ 0 h 184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88"/>
                <a:gd name="T85" fmla="*/ 0 h 184"/>
                <a:gd name="T86" fmla="*/ 88 w 88"/>
                <a:gd name="T87" fmla="*/ 184 h 184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88" h="184">
                  <a:moveTo>
                    <a:pt x="40" y="0"/>
                  </a:moveTo>
                  <a:lnTo>
                    <a:pt x="0" y="0"/>
                  </a:lnTo>
                  <a:lnTo>
                    <a:pt x="0" y="16"/>
                  </a:lnTo>
                  <a:lnTo>
                    <a:pt x="8" y="32"/>
                  </a:lnTo>
                  <a:lnTo>
                    <a:pt x="24" y="32"/>
                  </a:lnTo>
                  <a:lnTo>
                    <a:pt x="24" y="40"/>
                  </a:lnTo>
                  <a:lnTo>
                    <a:pt x="24" y="48"/>
                  </a:lnTo>
                  <a:lnTo>
                    <a:pt x="32" y="64"/>
                  </a:lnTo>
                  <a:lnTo>
                    <a:pt x="48" y="88"/>
                  </a:lnTo>
                  <a:lnTo>
                    <a:pt x="64" y="96"/>
                  </a:lnTo>
                  <a:lnTo>
                    <a:pt x="64" y="120"/>
                  </a:lnTo>
                  <a:lnTo>
                    <a:pt x="64" y="144"/>
                  </a:lnTo>
                  <a:lnTo>
                    <a:pt x="48" y="152"/>
                  </a:lnTo>
                  <a:lnTo>
                    <a:pt x="40" y="152"/>
                  </a:lnTo>
                  <a:lnTo>
                    <a:pt x="32" y="160"/>
                  </a:lnTo>
                  <a:lnTo>
                    <a:pt x="24" y="168"/>
                  </a:lnTo>
                  <a:lnTo>
                    <a:pt x="32" y="168"/>
                  </a:lnTo>
                  <a:lnTo>
                    <a:pt x="40" y="184"/>
                  </a:lnTo>
                  <a:lnTo>
                    <a:pt x="72" y="160"/>
                  </a:lnTo>
                  <a:lnTo>
                    <a:pt x="88" y="144"/>
                  </a:lnTo>
                  <a:lnTo>
                    <a:pt x="72" y="88"/>
                  </a:lnTo>
                  <a:lnTo>
                    <a:pt x="64" y="80"/>
                  </a:lnTo>
                  <a:lnTo>
                    <a:pt x="48" y="56"/>
                  </a:lnTo>
                  <a:lnTo>
                    <a:pt x="40" y="40"/>
                  </a:lnTo>
                  <a:lnTo>
                    <a:pt x="48" y="32"/>
                  </a:lnTo>
                  <a:lnTo>
                    <a:pt x="64" y="24"/>
                  </a:lnTo>
                  <a:lnTo>
                    <a:pt x="56" y="16"/>
                  </a:lnTo>
                  <a:lnTo>
                    <a:pt x="40" y="0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209" name="Freeform 679"/>
            <p:cNvSpPr/>
            <p:nvPr/>
          </p:nvSpPr>
          <p:spPr bwMode="auto">
            <a:xfrm>
              <a:off x="4074348" y="3178565"/>
              <a:ext cx="101360" cy="161137"/>
            </a:xfrm>
            <a:custGeom>
              <a:avLst/>
              <a:gdLst>
                <a:gd name="T0" fmla="*/ 2147483647 w 96"/>
                <a:gd name="T1" fmla="*/ 2147483647 h 152"/>
                <a:gd name="T2" fmla="*/ 2147483647 w 96"/>
                <a:gd name="T3" fmla="*/ 2147483647 h 152"/>
                <a:gd name="T4" fmla="*/ 2147483647 w 96"/>
                <a:gd name="T5" fmla="*/ 2147483647 h 152"/>
                <a:gd name="T6" fmla="*/ 2147483647 w 96"/>
                <a:gd name="T7" fmla="*/ 2147483647 h 152"/>
                <a:gd name="T8" fmla="*/ 2147483647 w 96"/>
                <a:gd name="T9" fmla="*/ 2147483647 h 152"/>
                <a:gd name="T10" fmla="*/ 2147483647 w 96"/>
                <a:gd name="T11" fmla="*/ 2147483647 h 152"/>
                <a:gd name="T12" fmla="*/ 2147483647 w 96"/>
                <a:gd name="T13" fmla="*/ 2147483647 h 152"/>
                <a:gd name="T14" fmla="*/ 2147483647 w 96"/>
                <a:gd name="T15" fmla="*/ 2147483647 h 152"/>
                <a:gd name="T16" fmla="*/ 2147483647 w 96"/>
                <a:gd name="T17" fmla="*/ 2147483647 h 152"/>
                <a:gd name="T18" fmla="*/ 2147483647 w 96"/>
                <a:gd name="T19" fmla="*/ 2147483647 h 152"/>
                <a:gd name="T20" fmla="*/ 2147483647 w 96"/>
                <a:gd name="T21" fmla="*/ 2147483647 h 152"/>
                <a:gd name="T22" fmla="*/ 2147483647 w 96"/>
                <a:gd name="T23" fmla="*/ 0 h 152"/>
                <a:gd name="T24" fmla="*/ 2147483647 w 96"/>
                <a:gd name="T25" fmla="*/ 0 h 152"/>
                <a:gd name="T26" fmla="*/ 2147483647 w 96"/>
                <a:gd name="T27" fmla="*/ 2147483647 h 152"/>
                <a:gd name="T28" fmla="*/ 0 w 96"/>
                <a:gd name="T29" fmla="*/ 2147483647 h 152"/>
                <a:gd name="T30" fmla="*/ 0 w 96"/>
                <a:gd name="T31" fmla="*/ 2147483647 h 152"/>
                <a:gd name="T32" fmla="*/ 2147483647 w 96"/>
                <a:gd name="T33" fmla="*/ 2147483647 h 152"/>
                <a:gd name="T34" fmla="*/ 2147483647 w 96"/>
                <a:gd name="T35" fmla="*/ 2147483647 h 152"/>
                <a:gd name="T36" fmla="*/ 2147483647 w 96"/>
                <a:gd name="T37" fmla="*/ 2147483647 h 152"/>
                <a:gd name="T38" fmla="*/ 2147483647 w 96"/>
                <a:gd name="T39" fmla="*/ 2147483647 h 152"/>
                <a:gd name="T40" fmla="*/ 2147483647 w 96"/>
                <a:gd name="T41" fmla="*/ 2147483647 h 152"/>
                <a:gd name="T42" fmla="*/ 2147483647 w 96"/>
                <a:gd name="T43" fmla="*/ 2147483647 h 152"/>
                <a:gd name="T44" fmla="*/ 2147483647 w 96"/>
                <a:gd name="T45" fmla="*/ 2147483647 h 152"/>
                <a:gd name="T46" fmla="*/ 2147483647 w 96"/>
                <a:gd name="T47" fmla="*/ 2147483647 h 152"/>
                <a:gd name="T48" fmla="*/ 2147483647 w 96"/>
                <a:gd name="T49" fmla="*/ 2147483647 h 152"/>
                <a:gd name="T50" fmla="*/ 2147483647 w 96"/>
                <a:gd name="T51" fmla="*/ 2147483647 h 152"/>
                <a:gd name="T52" fmla="*/ 2147483647 w 96"/>
                <a:gd name="T53" fmla="*/ 2147483647 h 152"/>
                <a:gd name="T54" fmla="*/ 2147483647 w 96"/>
                <a:gd name="T55" fmla="*/ 2147483647 h 152"/>
                <a:gd name="T56" fmla="*/ 2147483647 w 96"/>
                <a:gd name="T57" fmla="*/ 2147483647 h 15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96"/>
                <a:gd name="T88" fmla="*/ 0 h 152"/>
                <a:gd name="T89" fmla="*/ 96 w 96"/>
                <a:gd name="T90" fmla="*/ 152 h 152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96" h="152">
                  <a:moveTo>
                    <a:pt x="72" y="136"/>
                  </a:moveTo>
                  <a:lnTo>
                    <a:pt x="80" y="136"/>
                  </a:lnTo>
                  <a:lnTo>
                    <a:pt x="96" y="128"/>
                  </a:lnTo>
                  <a:lnTo>
                    <a:pt x="96" y="104"/>
                  </a:lnTo>
                  <a:lnTo>
                    <a:pt x="96" y="80"/>
                  </a:lnTo>
                  <a:lnTo>
                    <a:pt x="80" y="72"/>
                  </a:lnTo>
                  <a:lnTo>
                    <a:pt x="64" y="48"/>
                  </a:lnTo>
                  <a:lnTo>
                    <a:pt x="56" y="32"/>
                  </a:lnTo>
                  <a:lnTo>
                    <a:pt x="56" y="24"/>
                  </a:lnTo>
                  <a:lnTo>
                    <a:pt x="56" y="16"/>
                  </a:lnTo>
                  <a:lnTo>
                    <a:pt x="40" y="16"/>
                  </a:lnTo>
                  <a:lnTo>
                    <a:pt x="32" y="0"/>
                  </a:lnTo>
                  <a:lnTo>
                    <a:pt x="8" y="8"/>
                  </a:lnTo>
                  <a:lnTo>
                    <a:pt x="0" y="16"/>
                  </a:lnTo>
                  <a:lnTo>
                    <a:pt x="8" y="24"/>
                  </a:lnTo>
                  <a:lnTo>
                    <a:pt x="8" y="48"/>
                  </a:lnTo>
                  <a:lnTo>
                    <a:pt x="40" y="48"/>
                  </a:lnTo>
                  <a:lnTo>
                    <a:pt x="48" y="56"/>
                  </a:lnTo>
                  <a:lnTo>
                    <a:pt x="72" y="88"/>
                  </a:lnTo>
                  <a:lnTo>
                    <a:pt x="64" y="96"/>
                  </a:lnTo>
                  <a:lnTo>
                    <a:pt x="40" y="104"/>
                  </a:lnTo>
                  <a:lnTo>
                    <a:pt x="32" y="112"/>
                  </a:lnTo>
                  <a:lnTo>
                    <a:pt x="32" y="128"/>
                  </a:lnTo>
                  <a:lnTo>
                    <a:pt x="48" y="144"/>
                  </a:lnTo>
                  <a:lnTo>
                    <a:pt x="56" y="152"/>
                  </a:lnTo>
                  <a:lnTo>
                    <a:pt x="64" y="144"/>
                  </a:lnTo>
                  <a:lnTo>
                    <a:pt x="72" y="136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210" name="Freeform 680"/>
            <p:cNvSpPr/>
            <p:nvPr/>
          </p:nvSpPr>
          <p:spPr bwMode="auto">
            <a:xfrm>
              <a:off x="4111600" y="3161239"/>
              <a:ext cx="93564" cy="194924"/>
            </a:xfrm>
            <a:custGeom>
              <a:avLst/>
              <a:gdLst>
                <a:gd name="T0" fmla="*/ 2147483647 w 88"/>
                <a:gd name="T1" fmla="*/ 0 h 184"/>
                <a:gd name="T2" fmla="*/ 0 w 88"/>
                <a:gd name="T3" fmla="*/ 0 h 184"/>
                <a:gd name="T4" fmla="*/ 0 w 88"/>
                <a:gd name="T5" fmla="*/ 2147483647 h 184"/>
                <a:gd name="T6" fmla="*/ 0 w 88"/>
                <a:gd name="T7" fmla="*/ 2147483647 h 184"/>
                <a:gd name="T8" fmla="*/ 2147483647 w 88"/>
                <a:gd name="T9" fmla="*/ 2147483647 h 184"/>
                <a:gd name="T10" fmla="*/ 2147483647 w 88"/>
                <a:gd name="T11" fmla="*/ 2147483647 h 184"/>
                <a:gd name="T12" fmla="*/ 2147483647 w 88"/>
                <a:gd name="T13" fmla="*/ 2147483647 h 184"/>
                <a:gd name="T14" fmla="*/ 2147483647 w 88"/>
                <a:gd name="T15" fmla="*/ 2147483647 h 184"/>
                <a:gd name="T16" fmla="*/ 2147483647 w 88"/>
                <a:gd name="T17" fmla="*/ 2147483647 h 184"/>
                <a:gd name="T18" fmla="*/ 2147483647 w 88"/>
                <a:gd name="T19" fmla="*/ 2147483647 h 184"/>
                <a:gd name="T20" fmla="*/ 2147483647 w 88"/>
                <a:gd name="T21" fmla="*/ 2147483647 h 184"/>
                <a:gd name="T22" fmla="*/ 2147483647 w 88"/>
                <a:gd name="T23" fmla="*/ 2147483647 h 184"/>
                <a:gd name="T24" fmla="*/ 2147483647 w 88"/>
                <a:gd name="T25" fmla="*/ 2147483647 h 184"/>
                <a:gd name="T26" fmla="*/ 2147483647 w 88"/>
                <a:gd name="T27" fmla="*/ 2147483647 h 184"/>
                <a:gd name="T28" fmla="*/ 2147483647 w 88"/>
                <a:gd name="T29" fmla="*/ 2147483647 h 184"/>
                <a:gd name="T30" fmla="*/ 2147483647 w 88"/>
                <a:gd name="T31" fmla="*/ 2147483647 h 184"/>
                <a:gd name="T32" fmla="*/ 2147483647 w 88"/>
                <a:gd name="T33" fmla="*/ 2147483647 h 184"/>
                <a:gd name="T34" fmla="*/ 2147483647 w 88"/>
                <a:gd name="T35" fmla="*/ 2147483647 h 184"/>
                <a:gd name="T36" fmla="*/ 2147483647 w 88"/>
                <a:gd name="T37" fmla="*/ 2147483647 h 184"/>
                <a:gd name="T38" fmla="*/ 2147483647 w 88"/>
                <a:gd name="T39" fmla="*/ 2147483647 h 184"/>
                <a:gd name="T40" fmla="*/ 2147483647 w 88"/>
                <a:gd name="T41" fmla="*/ 2147483647 h 184"/>
                <a:gd name="T42" fmla="*/ 2147483647 w 88"/>
                <a:gd name="T43" fmla="*/ 2147483647 h 184"/>
                <a:gd name="T44" fmla="*/ 2147483647 w 88"/>
                <a:gd name="T45" fmla="*/ 2147483647 h 184"/>
                <a:gd name="T46" fmla="*/ 2147483647 w 88"/>
                <a:gd name="T47" fmla="*/ 2147483647 h 184"/>
                <a:gd name="T48" fmla="*/ 2147483647 w 88"/>
                <a:gd name="T49" fmla="*/ 2147483647 h 184"/>
                <a:gd name="T50" fmla="*/ 2147483647 w 88"/>
                <a:gd name="T51" fmla="*/ 2147483647 h 184"/>
                <a:gd name="T52" fmla="*/ 2147483647 w 88"/>
                <a:gd name="T53" fmla="*/ 2147483647 h 184"/>
                <a:gd name="T54" fmla="*/ 2147483647 w 88"/>
                <a:gd name="T55" fmla="*/ 2147483647 h 184"/>
                <a:gd name="T56" fmla="*/ 2147483647 w 88"/>
                <a:gd name="T57" fmla="*/ 0 h 18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88"/>
                <a:gd name="T88" fmla="*/ 0 h 184"/>
                <a:gd name="T89" fmla="*/ 88 w 88"/>
                <a:gd name="T90" fmla="*/ 184 h 18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88" h="184">
                  <a:moveTo>
                    <a:pt x="40" y="0"/>
                  </a:moveTo>
                  <a:lnTo>
                    <a:pt x="0" y="0"/>
                  </a:lnTo>
                  <a:lnTo>
                    <a:pt x="0" y="16"/>
                  </a:lnTo>
                  <a:lnTo>
                    <a:pt x="8" y="32"/>
                  </a:lnTo>
                  <a:lnTo>
                    <a:pt x="24" y="32"/>
                  </a:lnTo>
                  <a:lnTo>
                    <a:pt x="24" y="40"/>
                  </a:lnTo>
                  <a:lnTo>
                    <a:pt x="24" y="48"/>
                  </a:lnTo>
                  <a:lnTo>
                    <a:pt x="32" y="64"/>
                  </a:lnTo>
                  <a:lnTo>
                    <a:pt x="48" y="88"/>
                  </a:lnTo>
                  <a:lnTo>
                    <a:pt x="64" y="96"/>
                  </a:lnTo>
                  <a:lnTo>
                    <a:pt x="64" y="120"/>
                  </a:lnTo>
                  <a:lnTo>
                    <a:pt x="64" y="144"/>
                  </a:lnTo>
                  <a:lnTo>
                    <a:pt x="48" y="152"/>
                  </a:lnTo>
                  <a:lnTo>
                    <a:pt x="40" y="152"/>
                  </a:lnTo>
                  <a:lnTo>
                    <a:pt x="32" y="160"/>
                  </a:lnTo>
                  <a:lnTo>
                    <a:pt x="24" y="168"/>
                  </a:lnTo>
                  <a:lnTo>
                    <a:pt x="32" y="168"/>
                  </a:lnTo>
                  <a:lnTo>
                    <a:pt x="40" y="184"/>
                  </a:lnTo>
                  <a:lnTo>
                    <a:pt x="72" y="160"/>
                  </a:lnTo>
                  <a:lnTo>
                    <a:pt x="88" y="144"/>
                  </a:lnTo>
                  <a:lnTo>
                    <a:pt x="72" y="88"/>
                  </a:lnTo>
                  <a:lnTo>
                    <a:pt x="64" y="80"/>
                  </a:lnTo>
                  <a:lnTo>
                    <a:pt x="48" y="56"/>
                  </a:lnTo>
                  <a:lnTo>
                    <a:pt x="40" y="40"/>
                  </a:lnTo>
                  <a:lnTo>
                    <a:pt x="48" y="32"/>
                  </a:lnTo>
                  <a:lnTo>
                    <a:pt x="64" y="24"/>
                  </a:lnTo>
                  <a:lnTo>
                    <a:pt x="56" y="16"/>
                  </a:lnTo>
                  <a:lnTo>
                    <a:pt x="40" y="0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211" name="Freeform 681"/>
            <p:cNvSpPr/>
            <p:nvPr/>
          </p:nvSpPr>
          <p:spPr bwMode="auto">
            <a:xfrm>
              <a:off x="3803187" y="3059878"/>
              <a:ext cx="110024" cy="51113"/>
            </a:xfrm>
            <a:custGeom>
              <a:avLst/>
              <a:gdLst>
                <a:gd name="T0" fmla="*/ 2147483647 w 104"/>
                <a:gd name="T1" fmla="*/ 2147483647 h 48"/>
                <a:gd name="T2" fmla="*/ 2147483647 w 104"/>
                <a:gd name="T3" fmla="*/ 2147483647 h 48"/>
                <a:gd name="T4" fmla="*/ 2147483647 w 104"/>
                <a:gd name="T5" fmla="*/ 0 h 48"/>
                <a:gd name="T6" fmla="*/ 2147483647 w 104"/>
                <a:gd name="T7" fmla="*/ 0 h 48"/>
                <a:gd name="T8" fmla="*/ 0 w 104"/>
                <a:gd name="T9" fmla="*/ 2147483647 h 48"/>
                <a:gd name="T10" fmla="*/ 2147483647 w 104"/>
                <a:gd name="T11" fmla="*/ 2147483647 h 48"/>
                <a:gd name="T12" fmla="*/ 2147483647 w 104"/>
                <a:gd name="T13" fmla="*/ 2147483647 h 48"/>
                <a:gd name="T14" fmla="*/ 2147483647 w 104"/>
                <a:gd name="T15" fmla="*/ 2147483647 h 48"/>
                <a:gd name="T16" fmla="*/ 2147483647 w 104"/>
                <a:gd name="T17" fmla="*/ 2147483647 h 48"/>
                <a:gd name="T18" fmla="*/ 2147483647 w 104"/>
                <a:gd name="T19" fmla="*/ 2147483647 h 48"/>
                <a:gd name="T20" fmla="*/ 2147483647 w 104"/>
                <a:gd name="T21" fmla="*/ 2147483647 h 48"/>
                <a:gd name="T22" fmla="*/ 2147483647 w 104"/>
                <a:gd name="T23" fmla="*/ 2147483647 h 4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04"/>
                <a:gd name="T37" fmla="*/ 0 h 48"/>
                <a:gd name="T38" fmla="*/ 104 w 104"/>
                <a:gd name="T39" fmla="*/ 48 h 4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04" h="48">
                  <a:moveTo>
                    <a:pt x="72" y="24"/>
                  </a:moveTo>
                  <a:lnTo>
                    <a:pt x="48" y="8"/>
                  </a:lnTo>
                  <a:lnTo>
                    <a:pt x="16" y="0"/>
                  </a:lnTo>
                  <a:lnTo>
                    <a:pt x="8" y="0"/>
                  </a:lnTo>
                  <a:lnTo>
                    <a:pt x="0" y="16"/>
                  </a:lnTo>
                  <a:lnTo>
                    <a:pt x="40" y="40"/>
                  </a:lnTo>
                  <a:lnTo>
                    <a:pt x="72" y="40"/>
                  </a:lnTo>
                  <a:lnTo>
                    <a:pt x="88" y="48"/>
                  </a:lnTo>
                  <a:lnTo>
                    <a:pt x="96" y="48"/>
                  </a:lnTo>
                  <a:lnTo>
                    <a:pt x="104" y="32"/>
                  </a:lnTo>
                  <a:lnTo>
                    <a:pt x="96" y="24"/>
                  </a:lnTo>
                  <a:lnTo>
                    <a:pt x="72" y="24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212" name="Freeform 682"/>
            <p:cNvSpPr/>
            <p:nvPr/>
          </p:nvSpPr>
          <p:spPr bwMode="auto">
            <a:xfrm>
              <a:off x="3726084" y="2635377"/>
              <a:ext cx="814350" cy="568312"/>
            </a:xfrm>
            <a:custGeom>
              <a:avLst/>
              <a:gdLst>
                <a:gd name="T0" fmla="*/ 2147483647 w 768"/>
                <a:gd name="T1" fmla="*/ 2147483647 h 536"/>
                <a:gd name="T2" fmla="*/ 2147483647 w 768"/>
                <a:gd name="T3" fmla="*/ 0 h 536"/>
                <a:gd name="T4" fmla="*/ 2147483647 w 768"/>
                <a:gd name="T5" fmla="*/ 2147483647 h 536"/>
                <a:gd name="T6" fmla="*/ 2147483647 w 768"/>
                <a:gd name="T7" fmla="*/ 2147483647 h 536"/>
                <a:gd name="T8" fmla="*/ 2147483647 w 768"/>
                <a:gd name="T9" fmla="*/ 2147483647 h 536"/>
                <a:gd name="T10" fmla="*/ 2147483647 w 768"/>
                <a:gd name="T11" fmla="*/ 2147483647 h 536"/>
                <a:gd name="T12" fmla="*/ 2147483647 w 768"/>
                <a:gd name="T13" fmla="*/ 2147483647 h 536"/>
                <a:gd name="T14" fmla="*/ 2147483647 w 768"/>
                <a:gd name="T15" fmla="*/ 2147483647 h 536"/>
                <a:gd name="T16" fmla="*/ 2147483647 w 768"/>
                <a:gd name="T17" fmla="*/ 2147483647 h 536"/>
                <a:gd name="T18" fmla="*/ 2147483647 w 768"/>
                <a:gd name="T19" fmla="*/ 2147483647 h 536"/>
                <a:gd name="T20" fmla="*/ 2147483647 w 768"/>
                <a:gd name="T21" fmla="*/ 2147483647 h 536"/>
                <a:gd name="T22" fmla="*/ 2147483647 w 768"/>
                <a:gd name="T23" fmla="*/ 2147483647 h 536"/>
                <a:gd name="T24" fmla="*/ 2147483647 w 768"/>
                <a:gd name="T25" fmla="*/ 2147483647 h 536"/>
                <a:gd name="T26" fmla="*/ 2147483647 w 768"/>
                <a:gd name="T27" fmla="*/ 2147483647 h 536"/>
                <a:gd name="T28" fmla="*/ 0 w 768"/>
                <a:gd name="T29" fmla="*/ 2147483647 h 536"/>
                <a:gd name="T30" fmla="*/ 0 w 768"/>
                <a:gd name="T31" fmla="*/ 2147483647 h 536"/>
                <a:gd name="T32" fmla="*/ 2147483647 w 768"/>
                <a:gd name="T33" fmla="*/ 2147483647 h 536"/>
                <a:gd name="T34" fmla="*/ 2147483647 w 768"/>
                <a:gd name="T35" fmla="*/ 2147483647 h 536"/>
                <a:gd name="T36" fmla="*/ 2147483647 w 768"/>
                <a:gd name="T37" fmla="*/ 2147483647 h 536"/>
                <a:gd name="T38" fmla="*/ 2147483647 w 768"/>
                <a:gd name="T39" fmla="*/ 2147483647 h 536"/>
                <a:gd name="T40" fmla="*/ 2147483647 w 768"/>
                <a:gd name="T41" fmla="*/ 2147483647 h 536"/>
                <a:gd name="T42" fmla="*/ 2147483647 w 768"/>
                <a:gd name="T43" fmla="*/ 2147483647 h 536"/>
                <a:gd name="T44" fmla="*/ 2147483647 w 768"/>
                <a:gd name="T45" fmla="*/ 2147483647 h 536"/>
                <a:gd name="T46" fmla="*/ 2147483647 w 768"/>
                <a:gd name="T47" fmla="*/ 2147483647 h 536"/>
                <a:gd name="T48" fmla="*/ 2147483647 w 768"/>
                <a:gd name="T49" fmla="*/ 2147483647 h 536"/>
                <a:gd name="T50" fmla="*/ 2147483647 w 768"/>
                <a:gd name="T51" fmla="*/ 2147483647 h 536"/>
                <a:gd name="T52" fmla="*/ 2147483647 w 768"/>
                <a:gd name="T53" fmla="*/ 2147483647 h 536"/>
                <a:gd name="T54" fmla="*/ 2147483647 w 768"/>
                <a:gd name="T55" fmla="*/ 2147483647 h 536"/>
                <a:gd name="T56" fmla="*/ 2147483647 w 768"/>
                <a:gd name="T57" fmla="*/ 2147483647 h 536"/>
                <a:gd name="T58" fmla="*/ 2147483647 w 768"/>
                <a:gd name="T59" fmla="*/ 2147483647 h 536"/>
                <a:gd name="T60" fmla="*/ 2147483647 w 768"/>
                <a:gd name="T61" fmla="*/ 2147483647 h 536"/>
                <a:gd name="T62" fmla="*/ 2147483647 w 768"/>
                <a:gd name="T63" fmla="*/ 2147483647 h 536"/>
                <a:gd name="T64" fmla="*/ 2147483647 w 768"/>
                <a:gd name="T65" fmla="*/ 2147483647 h 536"/>
                <a:gd name="T66" fmla="*/ 2147483647 w 768"/>
                <a:gd name="T67" fmla="*/ 2147483647 h 536"/>
                <a:gd name="T68" fmla="*/ 2147483647 w 768"/>
                <a:gd name="T69" fmla="*/ 2147483647 h 536"/>
                <a:gd name="T70" fmla="*/ 2147483647 w 768"/>
                <a:gd name="T71" fmla="*/ 2147483647 h 536"/>
                <a:gd name="T72" fmla="*/ 2147483647 w 768"/>
                <a:gd name="T73" fmla="*/ 2147483647 h 536"/>
                <a:gd name="T74" fmla="*/ 2147483647 w 768"/>
                <a:gd name="T75" fmla="*/ 2147483647 h 536"/>
                <a:gd name="T76" fmla="*/ 2147483647 w 768"/>
                <a:gd name="T77" fmla="*/ 2147483647 h 536"/>
                <a:gd name="T78" fmla="*/ 2147483647 w 768"/>
                <a:gd name="T79" fmla="*/ 2147483647 h 536"/>
                <a:gd name="T80" fmla="*/ 2147483647 w 768"/>
                <a:gd name="T81" fmla="*/ 2147483647 h 536"/>
                <a:gd name="T82" fmla="*/ 2147483647 w 768"/>
                <a:gd name="T83" fmla="*/ 2147483647 h 536"/>
                <a:gd name="T84" fmla="*/ 2147483647 w 768"/>
                <a:gd name="T85" fmla="*/ 2147483647 h 536"/>
                <a:gd name="T86" fmla="*/ 2147483647 w 768"/>
                <a:gd name="T87" fmla="*/ 2147483647 h 536"/>
                <a:gd name="T88" fmla="*/ 2147483647 w 768"/>
                <a:gd name="T89" fmla="*/ 2147483647 h 536"/>
                <a:gd name="T90" fmla="*/ 2147483647 w 768"/>
                <a:gd name="T91" fmla="*/ 2147483647 h 536"/>
                <a:gd name="T92" fmla="*/ 2147483647 w 768"/>
                <a:gd name="T93" fmla="*/ 2147483647 h 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68"/>
                <a:gd name="T142" fmla="*/ 0 h 536"/>
                <a:gd name="T143" fmla="*/ 768 w 768"/>
                <a:gd name="T144" fmla="*/ 536 h 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68" h="536">
                  <a:moveTo>
                    <a:pt x="744" y="152"/>
                  </a:moveTo>
                  <a:lnTo>
                    <a:pt x="768" y="96"/>
                  </a:lnTo>
                  <a:lnTo>
                    <a:pt x="720" y="96"/>
                  </a:lnTo>
                  <a:lnTo>
                    <a:pt x="712" y="80"/>
                  </a:lnTo>
                  <a:lnTo>
                    <a:pt x="680" y="72"/>
                  </a:lnTo>
                  <a:lnTo>
                    <a:pt x="640" y="0"/>
                  </a:lnTo>
                  <a:lnTo>
                    <a:pt x="600" y="0"/>
                  </a:lnTo>
                  <a:lnTo>
                    <a:pt x="592" y="16"/>
                  </a:lnTo>
                  <a:lnTo>
                    <a:pt x="568" y="64"/>
                  </a:lnTo>
                  <a:lnTo>
                    <a:pt x="544" y="64"/>
                  </a:lnTo>
                  <a:lnTo>
                    <a:pt x="536" y="72"/>
                  </a:lnTo>
                  <a:lnTo>
                    <a:pt x="544" y="72"/>
                  </a:lnTo>
                  <a:lnTo>
                    <a:pt x="536" y="72"/>
                  </a:lnTo>
                  <a:lnTo>
                    <a:pt x="528" y="88"/>
                  </a:lnTo>
                  <a:lnTo>
                    <a:pt x="528" y="104"/>
                  </a:lnTo>
                  <a:lnTo>
                    <a:pt x="568" y="112"/>
                  </a:lnTo>
                  <a:lnTo>
                    <a:pt x="576" y="128"/>
                  </a:lnTo>
                  <a:lnTo>
                    <a:pt x="536" y="136"/>
                  </a:lnTo>
                  <a:lnTo>
                    <a:pt x="512" y="152"/>
                  </a:lnTo>
                  <a:lnTo>
                    <a:pt x="480" y="160"/>
                  </a:lnTo>
                  <a:lnTo>
                    <a:pt x="472" y="192"/>
                  </a:lnTo>
                  <a:lnTo>
                    <a:pt x="432" y="192"/>
                  </a:lnTo>
                  <a:lnTo>
                    <a:pt x="384" y="224"/>
                  </a:lnTo>
                  <a:lnTo>
                    <a:pt x="344" y="200"/>
                  </a:lnTo>
                  <a:lnTo>
                    <a:pt x="296" y="200"/>
                  </a:lnTo>
                  <a:lnTo>
                    <a:pt x="264" y="160"/>
                  </a:lnTo>
                  <a:lnTo>
                    <a:pt x="208" y="144"/>
                  </a:lnTo>
                  <a:lnTo>
                    <a:pt x="208" y="104"/>
                  </a:lnTo>
                  <a:lnTo>
                    <a:pt x="184" y="96"/>
                  </a:lnTo>
                  <a:lnTo>
                    <a:pt x="176" y="88"/>
                  </a:lnTo>
                  <a:lnTo>
                    <a:pt x="176" y="96"/>
                  </a:lnTo>
                  <a:lnTo>
                    <a:pt x="176" y="88"/>
                  </a:lnTo>
                  <a:lnTo>
                    <a:pt x="168" y="88"/>
                  </a:lnTo>
                  <a:lnTo>
                    <a:pt x="168" y="96"/>
                  </a:lnTo>
                  <a:lnTo>
                    <a:pt x="168" y="88"/>
                  </a:lnTo>
                  <a:lnTo>
                    <a:pt x="152" y="96"/>
                  </a:lnTo>
                  <a:lnTo>
                    <a:pt x="144" y="120"/>
                  </a:lnTo>
                  <a:lnTo>
                    <a:pt x="112" y="112"/>
                  </a:lnTo>
                  <a:lnTo>
                    <a:pt x="104" y="152"/>
                  </a:lnTo>
                  <a:lnTo>
                    <a:pt x="80" y="160"/>
                  </a:lnTo>
                  <a:lnTo>
                    <a:pt x="72" y="208"/>
                  </a:lnTo>
                  <a:lnTo>
                    <a:pt x="56" y="224"/>
                  </a:lnTo>
                  <a:lnTo>
                    <a:pt x="32" y="240"/>
                  </a:lnTo>
                  <a:lnTo>
                    <a:pt x="0" y="248"/>
                  </a:lnTo>
                  <a:lnTo>
                    <a:pt x="0" y="264"/>
                  </a:lnTo>
                  <a:lnTo>
                    <a:pt x="8" y="272"/>
                  </a:lnTo>
                  <a:lnTo>
                    <a:pt x="8" y="280"/>
                  </a:lnTo>
                  <a:lnTo>
                    <a:pt x="0" y="288"/>
                  </a:lnTo>
                  <a:lnTo>
                    <a:pt x="8" y="296"/>
                  </a:lnTo>
                  <a:lnTo>
                    <a:pt x="24" y="296"/>
                  </a:lnTo>
                  <a:lnTo>
                    <a:pt x="32" y="312"/>
                  </a:lnTo>
                  <a:lnTo>
                    <a:pt x="48" y="312"/>
                  </a:lnTo>
                  <a:lnTo>
                    <a:pt x="72" y="312"/>
                  </a:lnTo>
                  <a:lnTo>
                    <a:pt x="80" y="320"/>
                  </a:lnTo>
                  <a:lnTo>
                    <a:pt x="64" y="344"/>
                  </a:lnTo>
                  <a:lnTo>
                    <a:pt x="64" y="360"/>
                  </a:lnTo>
                  <a:lnTo>
                    <a:pt x="56" y="368"/>
                  </a:lnTo>
                  <a:lnTo>
                    <a:pt x="64" y="384"/>
                  </a:lnTo>
                  <a:lnTo>
                    <a:pt x="88" y="392"/>
                  </a:lnTo>
                  <a:lnTo>
                    <a:pt x="80" y="400"/>
                  </a:lnTo>
                  <a:lnTo>
                    <a:pt x="88" y="400"/>
                  </a:lnTo>
                  <a:lnTo>
                    <a:pt x="120" y="408"/>
                  </a:lnTo>
                  <a:lnTo>
                    <a:pt x="144" y="424"/>
                  </a:lnTo>
                  <a:lnTo>
                    <a:pt x="168" y="424"/>
                  </a:lnTo>
                  <a:lnTo>
                    <a:pt x="176" y="432"/>
                  </a:lnTo>
                  <a:lnTo>
                    <a:pt x="184" y="432"/>
                  </a:lnTo>
                  <a:lnTo>
                    <a:pt x="192" y="440"/>
                  </a:lnTo>
                  <a:lnTo>
                    <a:pt x="208" y="440"/>
                  </a:lnTo>
                  <a:lnTo>
                    <a:pt x="224" y="440"/>
                  </a:lnTo>
                  <a:lnTo>
                    <a:pt x="240" y="424"/>
                  </a:lnTo>
                  <a:lnTo>
                    <a:pt x="256" y="416"/>
                  </a:lnTo>
                  <a:lnTo>
                    <a:pt x="272" y="416"/>
                  </a:lnTo>
                  <a:lnTo>
                    <a:pt x="288" y="424"/>
                  </a:lnTo>
                  <a:lnTo>
                    <a:pt x="296" y="424"/>
                  </a:lnTo>
                  <a:lnTo>
                    <a:pt x="304" y="432"/>
                  </a:lnTo>
                  <a:lnTo>
                    <a:pt x="312" y="448"/>
                  </a:lnTo>
                  <a:lnTo>
                    <a:pt x="304" y="472"/>
                  </a:lnTo>
                  <a:lnTo>
                    <a:pt x="304" y="480"/>
                  </a:lnTo>
                  <a:lnTo>
                    <a:pt x="312" y="488"/>
                  </a:lnTo>
                  <a:lnTo>
                    <a:pt x="320" y="496"/>
                  </a:lnTo>
                  <a:lnTo>
                    <a:pt x="320" y="504"/>
                  </a:lnTo>
                  <a:lnTo>
                    <a:pt x="344" y="512"/>
                  </a:lnTo>
                  <a:lnTo>
                    <a:pt x="336" y="520"/>
                  </a:lnTo>
                  <a:lnTo>
                    <a:pt x="360" y="512"/>
                  </a:lnTo>
                  <a:lnTo>
                    <a:pt x="360" y="496"/>
                  </a:lnTo>
                  <a:lnTo>
                    <a:pt x="400" y="496"/>
                  </a:lnTo>
                  <a:lnTo>
                    <a:pt x="416" y="512"/>
                  </a:lnTo>
                  <a:lnTo>
                    <a:pt x="424" y="520"/>
                  </a:lnTo>
                  <a:lnTo>
                    <a:pt x="432" y="520"/>
                  </a:lnTo>
                  <a:lnTo>
                    <a:pt x="456" y="536"/>
                  </a:lnTo>
                  <a:lnTo>
                    <a:pt x="456" y="520"/>
                  </a:lnTo>
                  <a:lnTo>
                    <a:pt x="488" y="512"/>
                  </a:lnTo>
                  <a:lnTo>
                    <a:pt x="496" y="504"/>
                  </a:lnTo>
                  <a:lnTo>
                    <a:pt x="504" y="504"/>
                  </a:lnTo>
                  <a:lnTo>
                    <a:pt x="512" y="504"/>
                  </a:lnTo>
                  <a:lnTo>
                    <a:pt x="528" y="496"/>
                  </a:lnTo>
                  <a:lnTo>
                    <a:pt x="544" y="488"/>
                  </a:lnTo>
                  <a:lnTo>
                    <a:pt x="568" y="472"/>
                  </a:lnTo>
                  <a:lnTo>
                    <a:pt x="576" y="456"/>
                  </a:lnTo>
                  <a:lnTo>
                    <a:pt x="584" y="440"/>
                  </a:lnTo>
                  <a:lnTo>
                    <a:pt x="600" y="416"/>
                  </a:lnTo>
                  <a:lnTo>
                    <a:pt x="600" y="400"/>
                  </a:lnTo>
                  <a:lnTo>
                    <a:pt x="592" y="392"/>
                  </a:lnTo>
                  <a:lnTo>
                    <a:pt x="600" y="384"/>
                  </a:lnTo>
                  <a:lnTo>
                    <a:pt x="592" y="368"/>
                  </a:lnTo>
                  <a:lnTo>
                    <a:pt x="576" y="328"/>
                  </a:lnTo>
                  <a:lnTo>
                    <a:pt x="576" y="320"/>
                  </a:lnTo>
                  <a:lnTo>
                    <a:pt x="592" y="304"/>
                  </a:lnTo>
                  <a:lnTo>
                    <a:pt x="608" y="296"/>
                  </a:lnTo>
                  <a:lnTo>
                    <a:pt x="608" y="288"/>
                  </a:lnTo>
                  <a:lnTo>
                    <a:pt x="584" y="288"/>
                  </a:lnTo>
                  <a:lnTo>
                    <a:pt x="576" y="288"/>
                  </a:lnTo>
                  <a:lnTo>
                    <a:pt x="568" y="288"/>
                  </a:lnTo>
                  <a:lnTo>
                    <a:pt x="560" y="272"/>
                  </a:lnTo>
                  <a:lnTo>
                    <a:pt x="552" y="264"/>
                  </a:lnTo>
                  <a:lnTo>
                    <a:pt x="568" y="256"/>
                  </a:lnTo>
                  <a:lnTo>
                    <a:pt x="584" y="248"/>
                  </a:lnTo>
                  <a:lnTo>
                    <a:pt x="600" y="232"/>
                  </a:lnTo>
                  <a:lnTo>
                    <a:pt x="608" y="232"/>
                  </a:lnTo>
                  <a:lnTo>
                    <a:pt x="600" y="248"/>
                  </a:lnTo>
                  <a:lnTo>
                    <a:pt x="608" y="256"/>
                  </a:lnTo>
                  <a:lnTo>
                    <a:pt x="616" y="256"/>
                  </a:lnTo>
                  <a:lnTo>
                    <a:pt x="640" y="248"/>
                  </a:lnTo>
                  <a:lnTo>
                    <a:pt x="656" y="256"/>
                  </a:lnTo>
                  <a:lnTo>
                    <a:pt x="664" y="272"/>
                  </a:lnTo>
                  <a:lnTo>
                    <a:pt x="664" y="280"/>
                  </a:lnTo>
                  <a:lnTo>
                    <a:pt x="664" y="304"/>
                  </a:lnTo>
                  <a:lnTo>
                    <a:pt x="656" y="328"/>
                  </a:lnTo>
                  <a:lnTo>
                    <a:pt x="672" y="328"/>
                  </a:lnTo>
                  <a:lnTo>
                    <a:pt x="688" y="320"/>
                  </a:lnTo>
                  <a:lnTo>
                    <a:pt x="696" y="312"/>
                  </a:lnTo>
                  <a:lnTo>
                    <a:pt x="704" y="304"/>
                  </a:lnTo>
                  <a:lnTo>
                    <a:pt x="688" y="272"/>
                  </a:lnTo>
                  <a:lnTo>
                    <a:pt x="688" y="264"/>
                  </a:lnTo>
                  <a:lnTo>
                    <a:pt x="688" y="248"/>
                  </a:lnTo>
                  <a:lnTo>
                    <a:pt x="688" y="240"/>
                  </a:lnTo>
                  <a:lnTo>
                    <a:pt x="680" y="224"/>
                  </a:lnTo>
                  <a:lnTo>
                    <a:pt x="688" y="216"/>
                  </a:lnTo>
                  <a:lnTo>
                    <a:pt x="704" y="200"/>
                  </a:lnTo>
                  <a:lnTo>
                    <a:pt x="720" y="200"/>
                  </a:lnTo>
                  <a:lnTo>
                    <a:pt x="728" y="160"/>
                  </a:lnTo>
                  <a:lnTo>
                    <a:pt x="744" y="152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213" name="Freeform 683"/>
            <p:cNvSpPr/>
            <p:nvPr/>
          </p:nvSpPr>
          <p:spPr bwMode="auto">
            <a:xfrm>
              <a:off x="3913211" y="2661367"/>
              <a:ext cx="423635" cy="211384"/>
            </a:xfrm>
            <a:custGeom>
              <a:avLst/>
              <a:gdLst>
                <a:gd name="T0" fmla="*/ 2147483647 w 400"/>
                <a:gd name="T1" fmla="*/ 2147483647 h 200"/>
                <a:gd name="T2" fmla="*/ 2147483647 w 400"/>
                <a:gd name="T3" fmla="*/ 2147483647 h 200"/>
                <a:gd name="T4" fmla="*/ 2147483647 w 400"/>
                <a:gd name="T5" fmla="*/ 2147483647 h 200"/>
                <a:gd name="T6" fmla="*/ 2147483647 w 400"/>
                <a:gd name="T7" fmla="*/ 2147483647 h 200"/>
                <a:gd name="T8" fmla="*/ 2147483647 w 400"/>
                <a:gd name="T9" fmla="*/ 2147483647 h 200"/>
                <a:gd name="T10" fmla="*/ 2147483647 w 400"/>
                <a:gd name="T11" fmla="*/ 2147483647 h 200"/>
                <a:gd name="T12" fmla="*/ 2147483647 w 400"/>
                <a:gd name="T13" fmla="*/ 2147483647 h 200"/>
                <a:gd name="T14" fmla="*/ 2147483647 w 400"/>
                <a:gd name="T15" fmla="*/ 2147483647 h 200"/>
                <a:gd name="T16" fmla="*/ 2147483647 w 400"/>
                <a:gd name="T17" fmla="*/ 2147483647 h 200"/>
                <a:gd name="T18" fmla="*/ 2147483647 w 400"/>
                <a:gd name="T19" fmla="*/ 2147483647 h 200"/>
                <a:gd name="T20" fmla="*/ 2147483647 w 400"/>
                <a:gd name="T21" fmla="*/ 2147483647 h 200"/>
                <a:gd name="T22" fmla="*/ 2147483647 w 400"/>
                <a:gd name="T23" fmla="*/ 2147483647 h 200"/>
                <a:gd name="T24" fmla="*/ 2147483647 w 400"/>
                <a:gd name="T25" fmla="*/ 2147483647 h 200"/>
                <a:gd name="T26" fmla="*/ 2147483647 w 400"/>
                <a:gd name="T27" fmla="*/ 2147483647 h 200"/>
                <a:gd name="T28" fmla="*/ 2147483647 w 400"/>
                <a:gd name="T29" fmla="*/ 2147483647 h 200"/>
                <a:gd name="T30" fmla="*/ 2147483647 w 400"/>
                <a:gd name="T31" fmla="*/ 2147483647 h 200"/>
                <a:gd name="T32" fmla="*/ 2147483647 w 400"/>
                <a:gd name="T33" fmla="*/ 2147483647 h 200"/>
                <a:gd name="T34" fmla="*/ 2147483647 w 400"/>
                <a:gd name="T35" fmla="*/ 2147483647 h 200"/>
                <a:gd name="T36" fmla="*/ 2147483647 w 400"/>
                <a:gd name="T37" fmla="*/ 2147483647 h 200"/>
                <a:gd name="T38" fmla="*/ 2147483647 w 400"/>
                <a:gd name="T39" fmla="*/ 2147483647 h 200"/>
                <a:gd name="T40" fmla="*/ 2147483647 w 400"/>
                <a:gd name="T41" fmla="*/ 2147483647 h 200"/>
                <a:gd name="T42" fmla="*/ 2147483647 w 400"/>
                <a:gd name="T43" fmla="*/ 0 h 200"/>
                <a:gd name="T44" fmla="*/ 2147483647 w 400"/>
                <a:gd name="T45" fmla="*/ 2147483647 h 200"/>
                <a:gd name="T46" fmla="*/ 2147483647 w 400"/>
                <a:gd name="T47" fmla="*/ 2147483647 h 200"/>
                <a:gd name="T48" fmla="*/ 2147483647 w 400"/>
                <a:gd name="T49" fmla="*/ 2147483647 h 200"/>
                <a:gd name="T50" fmla="*/ 2147483647 w 400"/>
                <a:gd name="T51" fmla="*/ 2147483647 h 200"/>
                <a:gd name="T52" fmla="*/ 2147483647 w 400"/>
                <a:gd name="T53" fmla="*/ 2147483647 h 200"/>
                <a:gd name="T54" fmla="*/ 0 w 400"/>
                <a:gd name="T55" fmla="*/ 2147483647 h 200"/>
                <a:gd name="T56" fmla="*/ 2147483647 w 400"/>
                <a:gd name="T57" fmla="*/ 2147483647 h 200"/>
                <a:gd name="T58" fmla="*/ 2147483647 w 400"/>
                <a:gd name="T59" fmla="*/ 2147483647 h 200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400"/>
                <a:gd name="T91" fmla="*/ 0 h 200"/>
                <a:gd name="T92" fmla="*/ 400 w 400"/>
                <a:gd name="T93" fmla="*/ 200 h 200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400" h="200">
                  <a:moveTo>
                    <a:pt x="32" y="80"/>
                  </a:moveTo>
                  <a:lnTo>
                    <a:pt x="32" y="120"/>
                  </a:lnTo>
                  <a:lnTo>
                    <a:pt x="88" y="136"/>
                  </a:lnTo>
                  <a:lnTo>
                    <a:pt x="120" y="176"/>
                  </a:lnTo>
                  <a:lnTo>
                    <a:pt x="168" y="176"/>
                  </a:lnTo>
                  <a:lnTo>
                    <a:pt x="208" y="200"/>
                  </a:lnTo>
                  <a:lnTo>
                    <a:pt x="256" y="168"/>
                  </a:lnTo>
                  <a:lnTo>
                    <a:pt x="296" y="168"/>
                  </a:lnTo>
                  <a:lnTo>
                    <a:pt x="304" y="136"/>
                  </a:lnTo>
                  <a:lnTo>
                    <a:pt x="336" y="128"/>
                  </a:lnTo>
                  <a:lnTo>
                    <a:pt x="360" y="112"/>
                  </a:lnTo>
                  <a:lnTo>
                    <a:pt x="400" y="104"/>
                  </a:lnTo>
                  <a:lnTo>
                    <a:pt x="392" y="88"/>
                  </a:lnTo>
                  <a:lnTo>
                    <a:pt x="352" y="80"/>
                  </a:lnTo>
                  <a:lnTo>
                    <a:pt x="352" y="64"/>
                  </a:lnTo>
                  <a:lnTo>
                    <a:pt x="360" y="48"/>
                  </a:lnTo>
                  <a:lnTo>
                    <a:pt x="336" y="40"/>
                  </a:lnTo>
                  <a:lnTo>
                    <a:pt x="272" y="56"/>
                  </a:lnTo>
                  <a:lnTo>
                    <a:pt x="248" y="32"/>
                  </a:lnTo>
                  <a:lnTo>
                    <a:pt x="208" y="32"/>
                  </a:lnTo>
                  <a:lnTo>
                    <a:pt x="192" y="24"/>
                  </a:lnTo>
                  <a:lnTo>
                    <a:pt x="144" y="0"/>
                  </a:lnTo>
                  <a:lnTo>
                    <a:pt x="128" y="16"/>
                  </a:lnTo>
                  <a:lnTo>
                    <a:pt x="112" y="40"/>
                  </a:lnTo>
                  <a:lnTo>
                    <a:pt x="80" y="32"/>
                  </a:lnTo>
                  <a:lnTo>
                    <a:pt x="40" y="32"/>
                  </a:lnTo>
                  <a:lnTo>
                    <a:pt x="8" y="48"/>
                  </a:lnTo>
                  <a:lnTo>
                    <a:pt x="0" y="64"/>
                  </a:lnTo>
                  <a:lnTo>
                    <a:pt x="8" y="72"/>
                  </a:lnTo>
                  <a:lnTo>
                    <a:pt x="32" y="80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214" name="Freeform 684"/>
            <p:cNvSpPr/>
            <p:nvPr/>
          </p:nvSpPr>
          <p:spPr bwMode="auto">
            <a:xfrm>
              <a:off x="3803187" y="3059878"/>
              <a:ext cx="110024" cy="51113"/>
            </a:xfrm>
            <a:custGeom>
              <a:avLst/>
              <a:gdLst>
                <a:gd name="T0" fmla="*/ 2147483647 w 104"/>
                <a:gd name="T1" fmla="*/ 2147483647 h 48"/>
                <a:gd name="T2" fmla="*/ 2147483647 w 104"/>
                <a:gd name="T3" fmla="*/ 2147483647 h 48"/>
                <a:gd name="T4" fmla="*/ 2147483647 w 104"/>
                <a:gd name="T5" fmla="*/ 0 h 48"/>
                <a:gd name="T6" fmla="*/ 2147483647 w 104"/>
                <a:gd name="T7" fmla="*/ 0 h 48"/>
                <a:gd name="T8" fmla="*/ 0 w 104"/>
                <a:gd name="T9" fmla="*/ 2147483647 h 48"/>
                <a:gd name="T10" fmla="*/ 2147483647 w 104"/>
                <a:gd name="T11" fmla="*/ 2147483647 h 48"/>
                <a:gd name="T12" fmla="*/ 2147483647 w 104"/>
                <a:gd name="T13" fmla="*/ 2147483647 h 48"/>
                <a:gd name="T14" fmla="*/ 2147483647 w 104"/>
                <a:gd name="T15" fmla="*/ 2147483647 h 48"/>
                <a:gd name="T16" fmla="*/ 2147483647 w 104"/>
                <a:gd name="T17" fmla="*/ 2147483647 h 48"/>
                <a:gd name="T18" fmla="*/ 2147483647 w 104"/>
                <a:gd name="T19" fmla="*/ 2147483647 h 48"/>
                <a:gd name="T20" fmla="*/ 2147483647 w 104"/>
                <a:gd name="T21" fmla="*/ 2147483647 h 48"/>
                <a:gd name="T22" fmla="*/ 2147483647 w 104"/>
                <a:gd name="T23" fmla="*/ 2147483647 h 48"/>
                <a:gd name="T24" fmla="*/ 2147483647 w 104"/>
                <a:gd name="T25" fmla="*/ 2147483647 h 4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04"/>
                <a:gd name="T40" fmla="*/ 0 h 48"/>
                <a:gd name="T41" fmla="*/ 104 w 104"/>
                <a:gd name="T42" fmla="*/ 48 h 48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04" h="48">
                  <a:moveTo>
                    <a:pt x="72" y="24"/>
                  </a:moveTo>
                  <a:lnTo>
                    <a:pt x="48" y="8"/>
                  </a:lnTo>
                  <a:lnTo>
                    <a:pt x="16" y="0"/>
                  </a:lnTo>
                  <a:lnTo>
                    <a:pt x="8" y="0"/>
                  </a:lnTo>
                  <a:lnTo>
                    <a:pt x="0" y="16"/>
                  </a:lnTo>
                  <a:lnTo>
                    <a:pt x="40" y="40"/>
                  </a:lnTo>
                  <a:lnTo>
                    <a:pt x="72" y="40"/>
                  </a:lnTo>
                  <a:lnTo>
                    <a:pt x="88" y="48"/>
                  </a:lnTo>
                  <a:lnTo>
                    <a:pt x="96" y="48"/>
                  </a:lnTo>
                  <a:lnTo>
                    <a:pt x="104" y="32"/>
                  </a:lnTo>
                  <a:lnTo>
                    <a:pt x="96" y="24"/>
                  </a:lnTo>
                  <a:lnTo>
                    <a:pt x="72" y="24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215" name="Freeform 685"/>
            <p:cNvSpPr/>
            <p:nvPr/>
          </p:nvSpPr>
          <p:spPr bwMode="auto">
            <a:xfrm>
              <a:off x="3913211" y="2661367"/>
              <a:ext cx="423635" cy="211384"/>
            </a:xfrm>
            <a:custGeom>
              <a:avLst/>
              <a:gdLst>
                <a:gd name="T0" fmla="*/ 2147483647 w 400"/>
                <a:gd name="T1" fmla="*/ 2147483647 h 200"/>
                <a:gd name="T2" fmla="*/ 2147483647 w 400"/>
                <a:gd name="T3" fmla="*/ 2147483647 h 200"/>
                <a:gd name="T4" fmla="*/ 2147483647 w 400"/>
                <a:gd name="T5" fmla="*/ 2147483647 h 200"/>
                <a:gd name="T6" fmla="*/ 2147483647 w 400"/>
                <a:gd name="T7" fmla="*/ 2147483647 h 200"/>
                <a:gd name="T8" fmla="*/ 2147483647 w 400"/>
                <a:gd name="T9" fmla="*/ 2147483647 h 200"/>
                <a:gd name="T10" fmla="*/ 2147483647 w 400"/>
                <a:gd name="T11" fmla="*/ 2147483647 h 200"/>
                <a:gd name="T12" fmla="*/ 2147483647 w 400"/>
                <a:gd name="T13" fmla="*/ 2147483647 h 200"/>
                <a:gd name="T14" fmla="*/ 2147483647 w 400"/>
                <a:gd name="T15" fmla="*/ 2147483647 h 200"/>
                <a:gd name="T16" fmla="*/ 2147483647 w 400"/>
                <a:gd name="T17" fmla="*/ 2147483647 h 200"/>
                <a:gd name="T18" fmla="*/ 2147483647 w 400"/>
                <a:gd name="T19" fmla="*/ 2147483647 h 200"/>
                <a:gd name="T20" fmla="*/ 2147483647 w 400"/>
                <a:gd name="T21" fmla="*/ 2147483647 h 200"/>
                <a:gd name="T22" fmla="*/ 2147483647 w 400"/>
                <a:gd name="T23" fmla="*/ 2147483647 h 200"/>
                <a:gd name="T24" fmla="*/ 2147483647 w 400"/>
                <a:gd name="T25" fmla="*/ 2147483647 h 200"/>
                <a:gd name="T26" fmla="*/ 2147483647 w 400"/>
                <a:gd name="T27" fmla="*/ 2147483647 h 200"/>
                <a:gd name="T28" fmla="*/ 2147483647 w 400"/>
                <a:gd name="T29" fmla="*/ 2147483647 h 200"/>
                <a:gd name="T30" fmla="*/ 2147483647 w 400"/>
                <a:gd name="T31" fmla="*/ 2147483647 h 200"/>
                <a:gd name="T32" fmla="*/ 2147483647 w 400"/>
                <a:gd name="T33" fmla="*/ 2147483647 h 200"/>
                <a:gd name="T34" fmla="*/ 2147483647 w 400"/>
                <a:gd name="T35" fmla="*/ 2147483647 h 200"/>
                <a:gd name="T36" fmla="*/ 2147483647 w 400"/>
                <a:gd name="T37" fmla="*/ 2147483647 h 200"/>
                <a:gd name="T38" fmla="*/ 2147483647 w 400"/>
                <a:gd name="T39" fmla="*/ 2147483647 h 200"/>
                <a:gd name="T40" fmla="*/ 2147483647 w 400"/>
                <a:gd name="T41" fmla="*/ 2147483647 h 200"/>
                <a:gd name="T42" fmla="*/ 2147483647 w 400"/>
                <a:gd name="T43" fmla="*/ 0 h 200"/>
                <a:gd name="T44" fmla="*/ 2147483647 w 400"/>
                <a:gd name="T45" fmla="*/ 2147483647 h 200"/>
                <a:gd name="T46" fmla="*/ 2147483647 w 400"/>
                <a:gd name="T47" fmla="*/ 2147483647 h 200"/>
                <a:gd name="T48" fmla="*/ 2147483647 w 400"/>
                <a:gd name="T49" fmla="*/ 2147483647 h 200"/>
                <a:gd name="T50" fmla="*/ 2147483647 w 400"/>
                <a:gd name="T51" fmla="*/ 2147483647 h 200"/>
                <a:gd name="T52" fmla="*/ 2147483647 w 400"/>
                <a:gd name="T53" fmla="*/ 2147483647 h 200"/>
                <a:gd name="T54" fmla="*/ 0 w 400"/>
                <a:gd name="T55" fmla="*/ 2147483647 h 200"/>
                <a:gd name="T56" fmla="*/ 2147483647 w 400"/>
                <a:gd name="T57" fmla="*/ 2147483647 h 200"/>
                <a:gd name="T58" fmla="*/ 2147483647 w 400"/>
                <a:gd name="T59" fmla="*/ 2147483647 h 200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400"/>
                <a:gd name="T91" fmla="*/ 0 h 200"/>
                <a:gd name="T92" fmla="*/ 400 w 400"/>
                <a:gd name="T93" fmla="*/ 200 h 200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400" h="200">
                  <a:moveTo>
                    <a:pt x="32" y="80"/>
                  </a:moveTo>
                  <a:lnTo>
                    <a:pt x="32" y="120"/>
                  </a:lnTo>
                  <a:lnTo>
                    <a:pt x="88" y="136"/>
                  </a:lnTo>
                  <a:lnTo>
                    <a:pt x="120" y="176"/>
                  </a:lnTo>
                  <a:lnTo>
                    <a:pt x="168" y="176"/>
                  </a:lnTo>
                  <a:lnTo>
                    <a:pt x="208" y="200"/>
                  </a:lnTo>
                  <a:lnTo>
                    <a:pt x="256" y="168"/>
                  </a:lnTo>
                  <a:lnTo>
                    <a:pt x="296" y="168"/>
                  </a:lnTo>
                  <a:lnTo>
                    <a:pt x="304" y="136"/>
                  </a:lnTo>
                  <a:lnTo>
                    <a:pt x="336" y="128"/>
                  </a:lnTo>
                  <a:lnTo>
                    <a:pt x="360" y="112"/>
                  </a:lnTo>
                  <a:lnTo>
                    <a:pt x="400" y="104"/>
                  </a:lnTo>
                  <a:lnTo>
                    <a:pt x="392" y="88"/>
                  </a:lnTo>
                  <a:lnTo>
                    <a:pt x="352" y="80"/>
                  </a:lnTo>
                  <a:lnTo>
                    <a:pt x="352" y="64"/>
                  </a:lnTo>
                  <a:lnTo>
                    <a:pt x="360" y="48"/>
                  </a:lnTo>
                  <a:lnTo>
                    <a:pt x="336" y="40"/>
                  </a:lnTo>
                  <a:lnTo>
                    <a:pt x="272" y="56"/>
                  </a:lnTo>
                  <a:lnTo>
                    <a:pt x="248" y="32"/>
                  </a:lnTo>
                  <a:lnTo>
                    <a:pt x="208" y="32"/>
                  </a:lnTo>
                  <a:lnTo>
                    <a:pt x="192" y="24"/>
                  </a:lnTo>
                  <a:lnTo>
                    <a:pt x="144" y="0"/>
                  </a:lnTo>
                  <a:lnTo>
                    <a:pt x="128" y="16"/>
                  </a:lnTo>
                  <a:lnTo>
                    <a:pt x="112" y="40"/>
                  </a:lnTo>
                  <a:lnTo>
                    <a:pt x="80" y="32"/>
                  </a:lnTo>
                  <a:lnTo>
                    <a:pt x="40" y="32"/>
                  </a:lnTo>
                  <a:lnTo>
                    <a:pt x="8" y="48"/>
                  </a:lnTo>
                  <a:lnTo>
                    <a:pt x="0" y="64"/>
                  </a:lnTo>
                  <a:lnTo>
                    <a:pt x="8" y="72"/>
                  </a:lnTo>
                  <a:lnTo>
                    <a:pt x="32" y="80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216" name="Freeform 686"/>
            <p:cNvSpPr/>
            <p:nvPr/>
          </p:nvSpPr>
          <p:spPr bwMode="auto">
            <a:xfrm>
              <a:off x="3005297" y="2151965"/>
              <a:ext cx="144677" cy="314477"/>
            </a:xfrm>
            <a:custGeom>
              <a:avLst/>
              <a:gdLst>
                <a:gd name="T0" fmla="*/ 2147483647 w 136"/>
                <a:gd name="T1" fmla="*/ 2147483647 h 296"/>
                <a:gd name="T2" fmla="*/ 2147483647 w 136"/>
                <a:gd name="T3" fmla="*/ 2147483647 h 296"/>
                <a:gd name="T4" fmla="*/ 2147483647 w 136"/>
                <a:gd name="T5" fmla="*/ 2147483647 h 296"/>
                <a:gd name="T6" fmla="*/ 2147483647 w 136"/>
                <a:gd name="T7" fmla="*/ 2147483647 h 296"/>
                <a:gd name="T8" fmla="*/ 2147483647 w 136"/>
                <a:gd name="T9" fmla="*/ 2147483647 h 296"/>
                <a:gd name="T10" fmla="*/ 2147483647 w 136"/>
                <a:gd name="T11" fmla="*/ 2147483647 h 296"/>
                <a:gd name="T12" fmla="*/ 2147483647 w 136"/>
                <a:gd name="T13" fmla="*/ 2147483647 h 296"/>
                <a:gd name="T14" fmla="*/ 2147483647 w 136"/>
                <a:gd name="T15" fmla="*/ 2147483647 h 296"/>
                <a:gd name="T16" fmla="*/ 2147483647 w 136"/>
                <a:gd name="T17" fmla="*/ 2147483647 h 296"/>
                <a:gd name="T18" fmla="*/ 2147483647 w 136"/>
                <a:gd name="T19" fmla="*/ 2147483647 h 296"/>
                <a:gd name="T20" fmla="*/ 2147483647 w 136"/>
                <a:gd name="T21" fmla="*/ 2147483647 h 296"/>
                <a:gd name="T22" fmla="*/ 2147483647 w 136"/>
                <a:gd name="T23" fmla="*/ 2147483647 h 296"/>
                <a:gd name="T24" fmla="*/ 2147483647 w 136"/>
                <a:gd name="T25" fmla="*/ 2147483647 h 296"/>
                <a:gd name="T26" fmla="*/ 2147483647 w 136"/>
                <a:gd name="T27" fmla="*/ 2147483647 h 296"/>
                <a:gd name="T28" fmla="*/ 2147483647 w 136"/>
                <a:gd name="T29" fmla="*/ 2147483647 h 296"/>
                <a:gd name="T30" fmla="*/ 2147483647 w 136"/>
                <a:gd name="T31" fmla="*/ 2147483647 h 296"/>
                <a:gd name="T32" fmla="*/ 2147483647 w 136"/>
                <a:gd name="T33" fmla="*/ 2147483647 h 296"/>
                <a:gd name="T34" fmla="*/ 2147483647 w 136"/>
                <a:gd name="T35" fmla="*/ 0 h 296"/>
                <a:gd name="T36" fmla="*/ 2147483647 w 136"/>
                <a:gd name="T37" fmla="*/ 0 h 296"/>
                <a:gd name="T38" fmla="*/ 2147483647 w 136"/>
                <a:gd name="T39" fmla="*/ 2147483647 h 296"/>
                <a:gd name="T40" fmla="*/ 2147483647 w 136"/>
                <a:gd name="T41" fmla="*/ 2147483647 h 296"/>
                <a:gd name="T42" fmla="*/ 2147483647 w 136"/>
                <a:gd name="T43" fmla="*/ 2147483647 h 296"/>
                <a:gd name="T44" fmla="*/ 2147483647 w 136"/>
                <a:gd name="T45" fmla="*/ 2147483647 h 296"/>
                <a:gd name="T46" fmla="*/ 2147483647 w 136"/>
                <a:gd name="T47" fmla="*/ 2147483647 h 296"/>
                <a:gd name="T48" fmla="*/ 2147483647 w 136"/>
                <a:gd name="T49" fmla="*/ 2147483647 h 296"/>
                <a:gd name="T50" fmla="*/ 2147483647 w 136"/>
                <a:gd name="T51" fmla="*/ 2147483647 h 296"/>
                <a:gd name="T52" fmla="*/ 2147483647 w 136"/>
                <a:gd name="T53" fmla="*/ 2147483647 h 296"/>
                <a:gd name="T54" fmla="*/ 0 w 136"/>
                <a:gd name="T55" fmla="*/ 2147483647 h 296"/>
                <a:gd name="T56" fmla="*/ 2147483647 w 136"/>
                <a:gd name="T57" fmla="*/ 2147483647 h 296"/>
                <a:gd name="T58" fmla="*/ 2147483647 w 136"/>
                <a:gd name="T59" fmla="*/ 2147483647 h 296"/>
                <a:gd name="T60" fmla="*/ 2147483647 w 136"/>
                <a:gd name="T61" fmla="*/ 2147483647 h 296"/>
                <a:gd name="T62" fmla="*/ 2147483647 w 136"/>
                <a:gd name="T63" fmla="*/ 2147483647 h 296"/>
                <a:gd name="T64" fmla="*/ 2147483647 w 136"/>
                <a:gd name="T65" fmla="*/ 2147483647 h 296"/>
                <a:gd name="T66" fmla="*/ 2147483647 w 136"/>
                <a:gd name="T67" fmla="*/ 2147483647 h 296"/>
                <a:gd name="T68" fmla="*/ 2147483647 w 136"/>
                <a:gd name="T69" fmla="*/ 2147483647 h 296"/>
                <a:gd name="T70" fmla="*/ 2147483647 w 136"/>
                <a:gd name="T71" fmla="*/ 2147483647 h 296"/>
                <a:gd name="T72" fmla="*/ 2147483647 w 136"/>
                <a:gd name="T73" fmla="*/ 2147483647 h 296"/>
                <a:gd name="T74" fmla="*/ 2147483647 w 136"/>
                <a:gd name="T75" fmla="*/ 2147483647 h 296"/>
                <a:gd name="T76" fmla="*/ 2147483647 w 136"/>
                <a:gd name="T77" fmla="*/ 2147483647 h 296"/>
                <a:gd name="T78" fmla="*/ 2147483647 w 136"/>
                <a:gd name="T79" fmla="*/ 2147483647 h 296"/>
                <a:gd name="T80" fmla="*/ 2147483647 w 136"/>
                <a:gd name="T81" fmla="*/ 2147483647 h 296"/>
                <a:gd name="T82" fmla="*/ 2147483647 w 136"/>
                <a:gd name="T83" fmla="*/ 2147483647 h 296"/>
                <a:gd name="T84" fmla="*/ 2147483647 w 136"/>
                <a:gd name="T85" fmla="*/ 2147483647 h 296"/>
                <a:gd name="T86" fmla="*/ 2147483647 w 136"/>
                <a:gd name="T87" fmla="*/ 2147483647 h 296"/>
                <a:gd name="T88" fmla="*/ 2147483647 w 136"/>
                <a:gd name="T89" fmla="*/ 2147483647 h 296"/>
                <a:gd name="T90" fmla="*/ 2147483647 w 136"/>
                <a:gd name="T91" fmla="*/ 2147483647 h 296"/>
                <a:gd name="T92" fmla="*/ 2147483647 w 136"/>
                <a:gd name="T93" fmla="*/ 2147483647 h 296"/>
                <a:gd name="T94" fmla="*/ 2147483647 w 136"/>
                <a:gd name="T95" fmla="*/ 2147483647 h 296"/>
                <a:gd name="T96" fmla="*/ 2147483647 w 136"/>
                <a:gd name="T97" fmla="*/ 2147483647 h 296"/>
                <a:gd name="T98" fmla="*/ 2147483647 w 136"/>
                <a:gd name="T99" fmla="*/ 2147483647 h 296"/>
                <a:gd name="T100" fmla="*/ 2147483647 w 136"/>
                <a:gd name="T101" fmla="*/ 2147483647 h 296"/>
                <a:gd name="T102" fmla="*/ 2147483647 w 136"/>
                <a:gd name="T103" fmla="*/ 2147483647 h 296"/>
                <a:gd name="T104" fmla="*/ 2147483647 w 136"/>
                <a:gd name="T105" fmla="*/ 2147483647 h 29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136"/>
                <a:gd name="T160" fmla="*/ 0 h 296"/>
                <a:gd name="T161" fmla="*/ 136 w 136"/>
                <a:gd name="T162" fmla="*/ 296 h 29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136" h="296">
                  <a:moveTo>
                    <a:pt x="136" y="216"/>
                  </a:moveTo>
                  <a:lnTo>
                    <a:pt x="128" y="216"/>
                  </a:lnTo>
                  <a:lnTo>
                    <a:pt x="120" y="208"/>
                  </a:lnTo>
                  <a:lnTo>
                    <a:pt x="128" y="184"/>
                  </a:lnTo>
                  <a:lnTo>
                    <a:pt x="120" y="176"/>
                  </a:lnTo>
                  <a:lnTo>
                    <a:pt x="120" y="168"/>
                  </a:lnTo>
                  <a:lnTo>
                    <a:pt x="120" y="160"/>
                  </a:lnTo>
                  <a:lnTo>
                    <a:pt x="112" y="152"/>
                  </a:lnTo>
                  <a:lnTo>
                    <a:pt x="120" y="144"/>
                  </a:lnTo>
                  <a:lnTo>
                    <a:pt x="112" y="104"/>
                  </a:lnTo>
                  <a:lnTo>
                    <a:pt x="120" y="80"/>
                  </a:lnTo>
                  <a:lnTo>
                    <a:pt x="112" y="64"/>
                  </a:lnTo>
                  <a:lnTo>
                    <a:pt x="104" y="56"/>
                  </a:lnTo>
                  <a:lnTo>
                    <a:pt x="104" y="40"/>
                  </a:lnTo>
                  <a:lnTo>
                    <a:pt x="104" y="32"/>
                  </a:lnTo>
                  <a:lnTo>
                    <a:pt x="112" y="24"/>
                  </a:lnTo>
                  <a:lnTo>
                    <a:pt x="112" y="8"/>
                  </a:lnTo>
                  <a:lnTo>
                    <a:pt x="96" y="0"/>
                  </a:lnTo>
                  <a:lnTo>
                    <a:pt x="80" y="0"/>
                  </a:lnTo>
                  <a:lnTo>
                    <a:pt x="72" y="8"/>
                  </a:lnTo>
                  <a:lnTo>
                    <a:pt x="64" y="32"/>
                  </a:lnTo>
                  <a:lnTo>
                    <a:pt x="48" y="40"/>
                  </a:lnTo>
                  <a:lnTo>
                    <a:pt x="32" y="40"/>
                  </a:lnTo>
                  <a:lnTo>
                    <a:pt x="24" y="40"/>
                  </a:lnTo>
                  <a:lnTo>
                    <a:pt x="16" y="32"/>
                  </a:lnTo>
                  <a:lnTo>
                    <a:pt x="8" y="24"/>
                  </a:lnTo>
                  <a:lnTo>
                    <a:pt x="8" y="32"/>
                  </a:lnTo>
                  <a:lnTo>
                    <a:pt x="0" y="32"/>
                  </a:lnTo>
                  <a:lnTo>
                    <a:pt x="8" y="40"/>
                  </a:lnTo>
                  <a:lnTo>
                    <a:pt x="16" y="48"/>
                  </a:lnTo>
                  <a:lnTo>
                    <a:pt x="24" y="56"/>
                  </a:lnTo>
                  <a:lnTo>
                    <a:pt x="32" y="56"/>
                  </a:lnTo>
                  <a:lnTo>
                    <a:pt x="40" y="72"/>
                  </a:lnTo>
                  <a:lnTo>
                    <a:pt x="40" y="88"/>
                  </a:lnTo>
                  <a:lnTo>
                    <a:pt x="40" y="104"/>
                  </a:lnTo>
                  <a:lnTo>
                    <a:pt x="40" y="112"/>
                  </a:lnTo>
                  <a:lnTo>
                    <a:pt x="40" y="120"/>
                  </a:lnTo>
                  <a:lnTo>
                    <a:pt x="40" y="136"/>
                  </a:lnTo>
                  <a:lnTo>
                    <a:pt x="40" y="144"/>
                  </a:lnTo>
                  <a:lnTo>
                    <a:pt x="48" y="144"/>
                  </a:lnTo>
                  <a:lnTo>
                    <a:pt x="56" y="160"/>
                  </a:lnTo>
                  <a:lnTo>
                    <a:pt x="40" y="192"/>
                  </a:lnTo>
                  <a:lnTo>
                    <a:pt x="16" y="208"/>
                  </a:lnTo>
                  <a:lnTo>
                    <a:pt x="8" y="232"/>
                  </a:lnTo>
                  <a:lnTo>
                    <a:pt x="8" y="264"/>
                  </a:lnTo>
                  <a:lnTo>
                    <a:pt x="16" y="280"/>
                  </a:lnTo>
                  <a:lnTo>
                    <a:pt x="24" y="288"/>
                  </a:lnTo>
                  <a:lnTo>
                    <a:pt x="32" y="296"/>
                  </a:lnTo>
                  <a:lnTo>
                    <a:pt x="48" y="296"/>
                  </a:lnTo>
                  <a:lnTo>
                    <a:pt x="80" y="288"/>
                  </a:lnTo>
                  <a:lnTo>
                    <a:pt x="88" y="288"/>
                  </a:lnTo>
                  <a:lnTo>
                    <a:pt x="136" y="232"/>
                  </a:lnTo>
                  <a:lnTo>
                    <a:pt x="136" y="216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217" name="Freeform 687"/>
            <p:cNvSpPr/>
            <p:nvPr/>
          </p:nvSpPr>
          <p:spPr bwMode="auto">
            <a:xfrm>
              <a:off x="3158638" y="2652703"/>
              <a:ext cx="7797" cy="8663"/>
            </a:xfrm>
            <a:custGeom>
              <a:avLst/>
              <a:gdLst>
                <a:gd name="T0" fmla="*/ 2147483647 w 8"/>
                <a:gd name="T1" fmla="*/ 2147483647 h 8"/>
                <a:gd name="T2" fmla="*/ 0 w 8"/>
                <a:gd name="T3" fmla="*/ 0 h 8"/>
                <a:gd name="T4" fmla="*/ 0 w 8"/>
                <a:gd name="T5" fmla="*/ 2147483647 h 8"/>
                <a:gd name="T6" fmla="*/ 2147483647 w 8"/>
                <a:gd name="T7" fmla="*/ 2147483647 h 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8"/>
                <a:gd name="T14" fmla="*/ 8 w 8"/>
                <a:gd name="T15" fmla="*/ 8 h 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8">
                  <a:moveTo>
                    <a:pt x="8" y="8"/>
                  </a:moveTo>
                  <a:lnTo>
                    <a:pt x="0" y="0"/>
                  </a:lnTo>
                  <a:lnTo>
                    <a:pt x="0" y="8"/>
                  </a:lnTo>
                  <a:lnTo>
                    <a:pt x="8" y="8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218" name="Freeform 688"/>
            <p:cNvSpPr/>
            <p:nvPr/>
          </p:nvSpPr>
          <p:spPr bwMode="auto">
            <a:xfrm>
              <a:off x="3098861" y="1795903"/>
              <a:ext cx="2052335" cy="1102838"/>
            </a:xfrm>
            <a:custGeom>
              <a:avLst/>
              <a:gdLst>
                <a:gd name="T0" fmla="*/ 2147483647 w 1936"/>
                <a:gd name="T1" fmla="*/ 2147483647 h 1040"/>
                <a:gd name="T2" fmla="*/ 2147483647 w 1936"/>
                <a:gd name="T3" fmla="*/ 2147483647 h 1040"/>
                <a:gd name="T4" fmla="*/ 2147483647 w 1936"/>
                <a:gd name="T5" fmla="*/ 2147483647 h 1040"/>
                <a:gd name="T6" fmla="*/ 2147483647 w 1936"/>
                <a:gd name="T7" fmla="*/ 2147483647 h 1040"/>
                <a:gd name="T8" fmla="*/ 2147483647 w 1936"/>
                <a:gd name="T9" fmla="*/ 2147483647 h 1040"/>
                <a:gd name="T10" fmla="*/ 2147483647 w 1936"/>
                <a:gd name="T11" fmla="*/ 2147483647 h 1040"/>
                <a:gd name="T12" fmla="*/ 2147483647 w 1936"/>
                <a:gd name="T13" fmla="*/ 2147483647 h 1040"/>
                <a:gd name="T14" fmla="*/ 2147483647 w 1936"/>
                <a:gd name="T15" fmla="*/ 2147483647 h 1040"/>
                <a:gd name="T16" fmla="*/ 2147483647 w 1936"/>
                <a:gd name="T17" fmla="*/ 2147483647 h 1040"/>
                <a:gd name="T18" fmla="*/ 2147483647 w 1936"/>
                <a:gd name="T19" fmla="*/ 2147483647 h 1040"/>
                <a:gd name="T20" fmla="*/ 2147483647 w 1936"/>
                <a:gd name="T21" fmla="*/ 2147483647 h 1040"/>
                <a:gd name="T22" fmla="*/ 2147483647 w 1936"/>
                <a:gd name="T23" fmla="*/ 2147483647 h 1040"/>
                <a:gd name="T24" fmla="*/ 2147483647 w 1936"/>
                <a:gd name="T25" fmla="*/ 2147483647 h 1040"/>
                <a:gd name="T26" fmla="*/ 2147483647 w 1936"/>
                <a:gd name="T27" fmla="*/ 2147483647 h 1040"/>
                <a:gd name="T28" fmla="*/ 2147483647 w 1936"/>
                <a:gd name="T29" fmla="*/ 2147483647 h 1040"/>
                <a:gd name="T30" fmla="*/ 2147483647 w 1936"/>
                <a:gd name="T31" fmla="*/ 2147483647 h 1040"/>
                <a:gd name="T32" fmla="*/ 2147483647 w 1936"/>
                <a:gd name="T33" fmla="*/ 2147483647 h 1040"/>
                <a:gd name="T34" fmla="*/ 2147483647 w 1936"/>
                <a:gd name="T35" fmla="*/ 2147483647 h 1040"/>
                <a:gd name="T36" fmla="*/ 2147483647 w 1936"/>
                <a:gd name="T37" fmla="*/ 2147483647 h 1040"/>
                <a:gd name="T38" fmla="*/ 2147483647 w 1936"/>
                <a:gd name="T39" fmla="*/ 2147483647 h 1040"/>
                <a:gd name="T40" fmla="*/ 2147483647 w 1936"/>
                <a:gd name="T41" fmla="*/ 2147483647 h 1040"/>
                <a:gd name="T42" fmla="*/ 2147483647 w 1936"/>
                <a:gd name="T43" fmla="*/ 2147483647 h 1040"/>
                <a:gd name="T44" fmla="*/ 2147483647 w 1936"/>
                <a:gd name="T45" fmla="*/ 2147483647 h 1040"/>
                <a:gd name="T46" fmla="*/ 2147483647 w 1936"/>
                <a:gd name="T47" fmla="*/ 2147483647 h 1040"/>
                <a:gd name="T48" fmla="*/ 2147483647 w 1936"/>
                <a:gd name="T49" fmla="*/ 2147483647 h 1040"/>
                <a:gd name="T50" fmla="*/ 2147483647 w 1936"/>
                <a:gd name="T51" fmla="*/ 2147483647 h 1040"/>
                <a:gd name="T52" fmla="*/ 2147483647 w 1936"/>
                <a:gd name="T53" fmla="*/ 2147483647 h 1040"/>
                <a:gd name="T54" fmla="*/ 2147483647 w 1936"/>
                <a:gd name="T55" fmla="*/ 2147483647 h 1040"/>
                <a:gd name="T56" fmla="*/ 2147483647 w 1936"/>
                <a:gd name="T57" fmla="*/ 2147483647 h 1040"/>
                <a:gd name="T58" fmla="*/ 2147483647 w 1936"/>
                <a:gd name="T59" fmla="*/ 2147483647 h 1040"/>
                <a:gd name="T60" fmla="*/ 2147483647 w 1936"/>
                <a:gd name="T61" fmla="*/ 2147483647 h 1040"/>
                <a:gd name="T62" fmla="*/ 2147483647 w 1936"/>
                <a:gd name="T63" fmla="*/ 2147483647 h 1040"/>
                <a:gd name="T64" fmla="*/ 2147483647 w 1936"/>
                <a:gd name="T65" fmla="*/ 2147483647 h 1040"/>
                <a:gd name="T66" fmla="*/ 2147483647 w 1936"/>
                <a:gd name="T67" fmla="*/ 2147483647 h 1040"/>
                <a:gd name="T68" fmla="*/ 2147483647 w 1936"/>
                <a:gd name="T69" fmla="*/ 2147483647 h 1040"/>
                <a:gd name="T70" fmla="*/ 2147483647 w 1936"/>
                <a:gd name="T71" fmla="*/ 2147483647 h 1040"/>
                <a:gd name="T72" fmla="*/ 2147483647 w 1936"/>
                <a:gd name="T73" fmla="*/ 2147483647 h 1040"/>
                <a:gd name="T74" fmla="*/ 2147483647 w 1936"/>
                <a:gd name="T75" fmla="*/ 2147483647 h 1040"/>
                <a:gd name="T76" fmla="*/ 2147483647 w 1936"/>
                <a:gd name="T77" fmla="*/ 2147483647 h 1040"/>
                <a:gd name="T78" fmla="*/ 2147483647 w 1936"/>
                <a:gd name="T79" fmla="*/ 2147483647 h 1040"/>
                <a:gd name="T80" fmla="*/ 2147483647 w 1936"/>
                <a:gd name="T81" fmla="*/ 2147483647 h 1040"/>
                <a:gd name="T82" fmla="*/ 2147483647 w 1936"/>
                <a:gd name="T83" fmla="*/ 2147483647 h 1040"/>
                <a:gd name="T84" fmla="*/ 2147483647 w 1936"/>
                <a:gd name="T85" fmla="*/ 2147483647 h 1040"/>
                <a:gd name="T86" fmla="*/ 2147483647 w 1936"/>
                <a:gd name="T87" fmla="*/ 2147483647 h 1040"/>
                <a:gd name="T88" fmla="*/ 2147483647 w 1936"/>
                <a:gd name="T89" fmla="*/ 2147483647 h 1040"/>
                <a:gd name="T90" fmla="*/ 2147483647 w 1936"/>
                <a:gd name="T91" fmla="*/ 2147483647 h 1040"/>
                <a:gd name="T92" fmla="*/ 2147483647 w 1936"/>
                <a:gd name="T93" fmla="*/ 2147483647 h 1040"/>
                <a:gd name="T94" fmla="*/ 2147483647 w 1936"/>
                <a:gd name="T95" fmla="*/ 2147483647 h 1040"/>
                <a:gd name="T96" fmla="*/ 2147483647 w 1936"/>
                <a:gd name="T97" fmla="*/ 2147483647 h 1040"/>
                <a:gd name="T98" fmla="*/ 2147483647 w 1936"/>
                <a:gd name="T99" fmla="*/ 2147483647 h 1040"/>
                <a:gd name="T100" fmla="*/ 2147483647 w 1936"/>
                <a:gd name="T101" fmla="*/ 2147483647 h 1040"/>
                <a:gd name="T102" fmla="*/ 2147483647 w 1936"/>
                <a:gd name="T103" fmla="*/ 2147483647 h 1040"/>
                <a:gd name="T104" fmla="*/ 2147483647 w 1936"/>
                <a:gd name="T105" fmla="*/ 2147483647 h 1040"/>
                <a:gd name="T106" fmla="*/ 2147483647 w 1936"/>
                <a:gd name="T107" fmla="*/ 2147483647 h 1040"/>
                <a:gd name="T108" fmla="*/ 2147483647 w 1936"/>
                <a:gd name="T109" fmla="*/ 2147483647 h 1040"/>
                <a:gd name="T110" fmla="*/ 2147483647 w 1936"/>
                <a:gd name="T111" fmla="*/ 2147483647 h 1040"/>
                <a:gd name="T112" fmla="*/ 2147483647 w 1936"/>
                <a:gd name="T113" fmla="*/ 2147483647 h 1040"/>
                <a:gd name="T114" fmla="*/ 2147483647 w 1936"/>
                <a:gd name="T115" fmla="*/ 2147483647 h 1040"/>
                <a:gd name="T116" fmla="*/ 2147483647 w 1936"/>
                <a:gd name="T117" fmla="*/ 2147483647 h 1040"/>
                <a:gd name="T118" fmla="*/ 2147483647 w 1936"/>
                <a:gd name="T119" fmla="*/ 2147483647 h 1040"/>
                <a:gd name="T120" fmla="*/ 2147483647 w 1936"/>
                <a:gd name="T121" fmla="*/ 2147483647 h 1040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936"/>
                <a:gd name="T184" fmla="*/ 0 h 1040"/>
                <a:gd name="T185" fmla="*/ 1936 w 1936"/>
                <a:gd name="T186" fmla="*/ 1040 h 1040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936" h="1040">
                  <a:moveTo>
                    <a:pt x="1928" y="504"/>
                  </a:moveTo>
                  <a:lnTo>
                    <a:pt x="1936" y="384"/>
                  </a:lnTo>
                  <a:lnTo>
                    <a:pt x="1920" y="376"/>
                  </a:lnTo>
                  <a:lnTo>
                    <a:pt x="1912" y="376"/>
                  </a:lnTo>
                  <a:lnTo>
                    <a:pt x="1896" y="360"/>
                  </a:lnTo>
                  <a:lnTo>
                    <a:pt x="1880" y="352"/>
                  </a:lnTo>
                  <a:lnTo>
                    <a:pt x="1856" y="352"/>
                  </a:lnTo>
                  <a:lnTo>
                    <a:pt x="1840" y="344"/>
                  </a:lnTo>
                  <a:lnTo>
                    <a:pt x="1824" y="344"/>
                  </a:lnTo>
                  <a:lnTo>
                    <a:pt x="1816" y="344"/>
                  </a:lnTo>
                  <a:lnTo>
                    <a:pt x="1824" y="376"/>
                  </a:lnTo>
                  <a:lnTo>
                    <a:pt x="1808" y="384"/>
                  </a:lnTo>
                  <a:lnTo>
                    <a:pt x="1792" y="376"/>
                  </a:lnTo>
                  <a:lnTo>
                    <a:pt x="1784" y="360"/>
                  </a:lnTo>
                  <a:lnTo>
                    <a:pt x="1784" y="352"/>
                  </a:lnTo>
                  <a:lnTo>
                    <a:pt x="1760" y="352"/>
                  </a:lnTo>
                  <a:lnTo>
                    <a:pt x="1752" y="360"/>
                  </a:lnTo>
                  <a:lnTo>
                    <a:pt x="1728" y="352"/>
                  </a:lnTo>
                  <a:lnTo>
                    <a:pt x="1704" y="352"/>
                  </a:lnTo>
                  <a:lnTo>
                    <a:pt x="1696" y="360"/>
                  </a:lnTo>
                  <a:lnTo>
                    <a:pt x="1680" y="344"/>
                  </a:lnTo>
                  <a:lnTo>
                    <a:pt x="1680" y="320"/>
                  </a:lnTo>
                  <a:lnTo>
                    <a:pt x="1656" y="304"/>
                  </a:lnTo>
                  <a:lnTo>
                    <a:pt x="1616" y="304"/>
                  </a:lnTo>
                  <a:lnTo>
                    <a:pt x="1576" y="304"/>
                  </a:lnTo>
                  <a:lnTo>
                    <a:pt x="1576" y="296"/>
                  </a:lnTo>
                  <a:lnTo>
                    <a:pt x="1568" y="288"/>
                  </a:lnTo>
                  <a:lnTo>
                    <a:pt x="1544" y="272"/>
                  </a:lnTo>
                  <a:lnTo>
                    <a:pt x="1544" y="256"/>
                  </a:lnTo>
                  <a:lnTo>
                    <a:pt x="1448" y="232"/>
                  </a:lnTo>
                  <a:lnTo>
                    <a:pt x="1448" y="240"/>
                  </a:lnTo>
                  <a:lnTo>
                    <a:pt x="1424" y="256"/>
                  </a:lnTo>
                  <a:lnTo>
                    <a:pt x="1432" y="280"/>
                  </a:lnTo>
                  <a:lnTo>
                    <a:pt x="1408" y="288"/>
                  </a:lnTo>
                  <a:lnTo>
                    <a:pt x="1392" y="288"/>
                  </a:lnTo>
                  <a:lnTo>
                    <a:pt x="1368" y="280"/>
                  </a:lnTo>
                  <a:lnTo>
                    <a:pt x="1360" y="288"/>
                  </a:lnTo>
                  <a:lnTo>
                    <a:pt x="1344" y="280"/>
                  </a:lnTo>
                  <a:lnTo>
                    <a:pt x="1328" y="272"/>
                  </a:lnTo>
                  <a:lnTo>
                    <a:pt x="1328" y="296"/>
                  </a:lnTo>
                  <a:lnTo>
                    <a:pt x="1312" y="312"/>
                  </a:lnTo>
                  <a:lnTo>
                    <a:pt x="1296" y="288"/>
                  </a:lnTo>
                  <a:lnTo>
                    <a:pt x="1280" y="264"/>
                  </a:lnTo>
                  <a:lnTo>
                    <a:pt x="1296" y="240"/>
                  </a:lnTo>
                  <a:lnTo>
                    <a:pt x="1296" y="224"/>
                  </a:lnTo>
                  <a:lnTo>
                    <a:pt x="1280" y="208"/>
                  </a:lnTo>
                  <a:lnTo>
                    <a:pt x="1264" y="200"/>
                  </a:lnTo>
                  <a:lnTo>
                    <a:pt x="1248" y="200"/>
                  </a:lnTo>
                  <a:lnTo>
                    <a:pt x="1240" y="192"/>
                  </a:lnTo>
                  <a:lnTo>
                    <a:pt x="1224" y="184"/>
                  </a:lnTo>
                  <a:lnTo>
                    <a:pt x="1216" y="200"/>
                  </a:lnTo>
                  <a:lnTo>
                    <a:pt x="1208" y="216"/>
                  </a:lnTo>
                  <a:lnTo>
                    <a:pt x="1168" y="216"/>
                  </a:lnTo>
                  <a:lnTo>
                    <a:pt x="1152" y="208"/>
                  </a:lnTo>
                  <a:lnTo>
                    <a:pt x="1144" y="192"/>
                  </a:lnTo>
                  <a:lnTo>
                    <a:pt x="1112" y="192"/>
                  </a:lnTo>
                  <a:lnTo>
                    <a:pt x="1088" y="208"/>
                  </a:lnTo>
                  <a:lnTo>
                    <a:pt x="1088" y="192"/>
                  </a:lnTo>
                  <a:lnTo>
                    <a:pt x="1072" y="176"/>
                  </a:lnTo>
                  <a:lnTo>
                    <a:pt x="1056" y="176"/>
                  </a:lnTo>
                  <a:lnTo>
                    <a:pt x="1040" y="192"/>
                  </a:lnTo>
                  <a:lnTo>
                    <a:pt x="1016" y="208"/>
                  </a:lnTo>
                  <a:lnTo>
                    <a:pt x="992" y="224"/>
                  </a:lnTo>
                  <a:lnTo>
                    <a:pt x="1008" y="200"/>
                  </a:lnTo>
                  <a:lnTo>
                    <a:pt x="1024" y="192"/>
                  </a:lnTo>
                  <a:lnTo>
                    <a:pt x="1048" y="152"/>
                  </a:lnTo>
                  <a:lnTo>
                    <a:pt x="1064" y="136"/>
                  </a:lnTo>
                  <a:lnTo>
                    <a:pt x="1080" y="112"/>
                  </a:lnTo>
                  <a:lnTo>
                    <a:pt x="1072" y="72"/>
                  </a:lnTo>
                  <a:lnTo>
                    <a:pt x="1040" y="48"/>
                  </a:lnTo>
                  <a:lnTo>
                    <a:pt x="1016" y="40"/>
                  </a:lnTo>
                  <a:lnTo>
                    <a:pt x="1016" y="32"/>
                  </a:lnTo>
                  <a:lnTo>
                    <a:pt x="1000" y="0"/>
                  </a:lnTo>
                  <a:lnTo>
                    <a:pt x="968" y="0"/>
                  </a:lnTo>
                  <a:lnTo>
                    <a:pt x="936" y="32"/>
                  </a:lnTo>
                  <a:lnTo>
                    <a:pt x="928" y="64"/>
                  </a:lnTo>
                  <a:lnTo>
                    <a:pt x="888" y="88"/>
                  </a:lnTo>
                  <a:lnTo>
                    <a:pt x="864" y="72"/>
                  </a:lnTo>
                  <a:lnTo>
                    <a:pt x="824" y="88"/>
                  </a:lnTo>
                  <a:lnTo>
                    <a:pt x="784" y="112"/>
                  </a:lnTo>
                  <a:lnTo>
                    <a:pt x="760" y="136"/>
                  </a:lnTo>
                  <a:lnTo>
                    <a:pt x="752" y="184"/>
                  </a:lnTo>
                  <a:lnTo>
                    <a:pt x="688" y="200"/>
                  </a:lnTo>
                  <a:lnTo>
                    <a:pt x="680" y="216"/>
                  </a:lnTo>
                  <a:lnTo>
                    <a:pt x="680" y="256"/>
                  </a:lnTo>
                  <a:lnTo>
                    <a:pt x="672" y="248"/>
                  </a:lnTo>
                  <a:lnTo>
                    <a:pt x="648" y="240"/>
                  </a:lnTo>
                  <a:lnTo>
                    <a:pt x="632" y="264"/>
                  </a:lnTo>
                  <a:lnTo>
                    <a:pt x="624" y="256"/>
                  </a:lnTo>
                  <a:lnTo>
                    <a:pt x="624" y="248"/>
                  </a:lnTo>
                  <a:lnTo>
                    <a:pt x="608" y="232"/>
                  </a:lnTo>
                  <a:lnTo>
                    <a:pt x="600" y="232"/>
                  </a:lnTo>
                  <a:lnTo>
                    <a:pt x="592" y="256"/>
                  </a:lnTo>
                  <a:lnTo>
                    <a:pt x="592" y="280"/>
                  </a:lnTo>
                  <a:lnTo>
                    <a:pt x="592" y="312"/>
                  </a:lnTo>
                  <a:lnTo>
                    <a:pt x="584" y="320"/>
                  </a:lnTo>
                  <a:lnTo>
                    <a:pt x="576" y="304"/>
                  </a:lnTo>
                  <a:lnTo>
                    <a:pt x="584" y="272"/>
                  </a:lnTo>
                  <a:lnTo>
                    <a:pt x="576" y="248"/>
                  </a:lnTo>
                  <a:lnTo>
                    <a:pt x="576" y="232"/>
                  </a:lnTo>
                  <a:lnTo>
                    <a:pt x="552" y="224"/>
                  </a:lnTo>
                  <a:lnTo>
                    <a:pt x="528" y="224"/>
                  </a:lnTo>
                  <a:lnTo>
                    <a:pt x="512" y="280"/>
                  </a:lnTo>
                  <a:lnTo>
                    <a:pt x="504" y="288"/>
                  </a:lnTo>
                  <a:lnTo>
                    <a:pt x="496" y="304"/>
                  </a:lnTo>
                  <a:lnTo>
                    <a:pt x="504" y="320"/>
                  </a:lnTo>
                  <a:lnTo>
                    <a:pt x="504" y="344"/>
                  </a:lnTo>
                  <a:lnTo>
                    <a:pt x="504" y="352"/>
                  </a:lnTo>
                  <a:lnTo>
                    <a:pt x="528" y="376"/>
                  </a:lnTo>
                  <a:lnTo>
                    <a:pt x="512" y="400"/>
                  </a:lnTo>
                  <a:lnTo>
                    <a:pt x="488" y="376"/>
                  </a:lnTo>
                  <a:lnTo>
                    <a:pt x="456" y="352"/>
                  </a:lnTo>
                  <a:lnTo>
                    <a:pt x="432" y="352"/>
                  </a:lnTo>
                  <a:lnTo>
                    <a:pt x="416" y="352"/>
                  </a:lnTo>
                  <a:lnTo>
                    <a:pt x="416" y="376"/>
                  </a:lnTo>
                  <a:lnTo>
                    <a:pt x="408" y="384"/>
                  </a:lnTo>
                  <a:lnTo>
                    <a:pt x="392" y="376"/>
                  </a:lnTo>
                  <a:lnTo>
                    <a:pt x="376" y="384"/>
                  </a:lnTo>
                  <a:lnTo>
                    <a:pt x="360" y="392"/>
                  </a:lnTo>
                  <a:lnTo>
                    <a:pt x="344" y="392"/>
                  </a:lnTo>
                  <a:lnTo>
                    <a:pt x="336" y="384"/>
                  </a:lnTo>
                  <a:lnTo>
                    <a:pt x="320" y="392"/>
                  </a:lnTo>
                  <a:lnTo>
                    <a:pt x="296" y="408"/>
                  </a:lnTo>
                  <a:lnTo>
                    <a:pt x="264" y="424"/>
                  </a:lnTo>
                  <a:lnTo>
                    <a:pt x="256" y="424"/>
                  </a:lnTo>
                  <a:lnTo>
                    <a:pt x="248" y="448"/>
                  </a:lnTo>
                  <a:lnTo>
                    <a:pt x="240" y="448"/>
                  </a:lnTo>
                  <a:lnTo>
                    <a:pt x="224" y="432"/>
                  </a:lnTo>
                  <a:lnTo>
                    <a:pt x="232" y="424"/>
                  </a:lnTo>
                  <a:lnTo>
                    <a:pt x="240" y="416"/>
                  </a:lnTo>
                  <a:lnTo>
                    <a:pt x="240" y="400"/>
                  </a:lnTo>
                  <a:lnTo>
                    <a:pt x="224" y="392"/>
                  </a:lnTo>
                  <a:lnTo>
                    <a:pt x="216" y="392"/>
                  </a:lnTo>
                  <a:lnTo>
                    <a:pt x="200" y="392"/>
                  </a:lnTo>
                  <a:lnTo>
                    <a:pt x="208" y="408"/>
                  </a:lnTo>
                  <a:lnTo>
                    <a:pt x="208" y="432"/>
                  </a:lnTo>
                  <a:lnTo>
                    <a:pt x="216" y="448"/>
                  </a:lnTo>
                  <a:lnTo>
                    <a:pt x="208" y="472"/>
                  </a:lnTo>
                  <a:lnTo>
                    <a:pt x="200" y="464"/>
                  </a:lnTo>
                  <a:lnTo>
                    <a:pt x="184" y="464"/>
                  </a:lnTo>
                  <a:lnTo>
                    <a:pt x="176" y="472"/>
                  </a:lnTo>
                  <a:lnTo>
                    <a:pt x="160" y="480"/>
                  </a:lnTo>
                  <a:lnTo>
                    <a:pt x="152" y="488"/>
                  </a:lnTo>
                  <a:lnTo>
                    <a:pt x="168" y="520"/>
                  </a:lnTo>
                  <a:lnTo>
                    <a:pt x="160" y="512"/>
                  </a:lnTo>
                  <a:lnTo>
                    <a:pt x="136" y="512"/>
                  </a:lnTo>
                  <a:lnTo>
                    <a:pt x="120" y="504"/>
                  </a:lnTo>
                  <a:lnTo>
                    <a:pt x="120" y="512"/>
                  </a:lnTo>
                  <a:lnTo>
                    <a:pt x="128" y="528"/>
                  </a:lnTo>
                  <a:lnTo>
                    <a:pt x="136" y="536"/>
                  </a:lnTo>
                  <a:lnTo>
                    <a:pt x="128" y="544"/>
                  </a:lnTo>
                  <a:lnTo>
                    <a:pt x="104" y="528"/>
                  </a:lnTo>
                  <a:lnTo>
                    <a:pt x="96" y="520"/>
                  </a:lnTo>
                  <a:lnTo>
                    <a:pt x="96" y="512"/>
                  </a:lnTo>
                  <a:lnTo>
                    <a:pt x="88" y="488"/>
                  </a:lnTo>
                  <a:lnTo>
                    <a:pt x="96" y="480"/>
                  </a:lnTo>
                  <a:lnTo>
                    <a:pt x="96" y="472"/>
                  </a:lnTo>
                  <a:lnTo>
                    <a:pt x="80" y="464"/>
                  </a:lnTo>
                  <a:lnTo>
                    <a:pt x="64" y="448"/>
                  </a:lnTo>
                  <a:lnTo>
                    <a:pt x="56" y="440"/>
                  </a:lnTo>
                  <a:lnTo>
                    <a:pt x="64" y="440"/>
                  </a:lnTo>
                  <a:lnTo>
                    <a:pt x="72" y="448"/>
                  </a:lnTo>
                  <a:lnTo>
                    <a:pt x="88" y="448"/>
                  </a:lnTo>
                  <a:lnTo>
                    <a:pt x="96" y="464"/>
                  </a:lnTo>
                  <a:lnTo>
                    <a:pt x="128" y="472"/>
                  </a:lnTo>
                  <a:lnTo>
                    <a:pt x="152" y="464"/>
                  </a:lnTo>
                  <a:lnTo>
                    <a:pt x="168" y="456"/>
                  </a:lnTo>
                  <a:lnTo>
                    <a:pt x="176" y="432"/>
                  </a:lnTo>
                  <a:lnTo>
                    <a:pt x="144" y="400"/>
                  </a:lnTo>
                  <a:lnTo>
                    <a:pt x="120" y="384"/>
                  </a:lnTo>
                  <a:lnTo>
                    <a:pt x="104" y="368"/>
                  </a:lnTo>
                  <a:lnTo>
                    <a:pt x="80" y="360"/>
                  </a:lnTo>
                  <a:lnTo>
                    <a:pt x="72" y="360"/>
                  </a:lnTo>
                  <a:lnTo>
                    <a:pt x="72" y="344"/>
                  </a:lnTo>
                  <a:lnTo>
                    <a:pt x="56" y="344"/>
                  </a:lnTo>
                  <a:lnTo>
                    <a:pt x="40" y="344"/>
                  </a:lnTo>
                  <a:lnTo>
                    <a:pt x="32" y="352"/>
                  </a:lnTo>
                  <a:lnTo>
                    <a:pt x="16" y="368"/>
                  </a:lnTo>
                  <a:lnTo>
                    <a:pt x="16" y="376"/>
                  </a:lnTo>
                  <a:lnTo>
                    <a:pt x="16" y="384"/>
                  </a:lnTo>
                  <a:lnTo>
                    <a:pt x="8" y="392"/>
                  </a:lnTo>
                  <a:lnTo>
                    <a:pt x="16" y="400"/>
                  </a:lnTo>
                  <a:lnTo>
                    <a:pt x="24" y="408"/>
                  </a:lnTo>
                  <a:lnTo>
                    <a:pt x="32" y="424"/>
                  </a:lnTo>
                  <a:lnTo>
                    <a:pt x="16" y="448"/>
                  </a:lnTo>
                  <a:lnTo>
                    <a:pt x="32" y="488"/>
                  </a:lnTo>
                  <a:lnTo>
                    <a:pt x="24" y="496"/>
                  </a:lnTo>
                  <a:lnTo>
                    <a:pt x="32" y="504"/>
                  </a:lnTo>
                  <a:lnTo>
                    <a:pt x="24" y="504"/>
                  </a:lnTo>
                  <a:lnTo>
                    <a:pt x="32" y="512"/>
                  </a:lnTo>
                  <a:lnTo>
                    <a:pt x="32" y="520"/>
                  </a:lnTo>
                  <a:lnTo>
                    <a:pt x="40" y="528"/>
                  </a:lnTo>
                  <a:lnTo>
                    <a:pt x="32" y="544"/>
                  </a:lnTo>
                  <a:lnTo>
                    <a:pt x="40" y="560"/>
                  </a:lnTo>
                  <a:lnTo>
                    <a:pt x="48" y="560"/>
                  </a:lnTo>
                  <a:lnTo>
                    <a:pt x="48" y="568"/>
                  </a:lnTo>
                  <a:lnTo>
                    <a:pt x="0" y="624"/>
                  </a:lnTo>
                  <a:lnTo>
                    <a:pt x="8" y="624"/>
                  </a:lnTo>
                  <a:lnTo>
                    <a:pt x="16" y="632"/>
                  </a:lnTo>
                  <a:lnTo>
                    <a:pt x="16" y="648"/>
                  </a:lnTo>
                  <a:lnTo>
                    <a:pt x="8" y="648"/>
                  </a:lnTo>
                  <a:lnTo>
                    <a:pt x="8" y="656"/>
                  </a:lnTo>
                  <a:lnTo>
                    <a:pt x="8" y="672"/>
                  </a:lnTo>
                  <a:lnTo>
                    <a:pt x="8" y="680"/>
                  </a:lnTo>
                  <a:lnTo>
                    <a:pt x="0" y="712"/>
                  </a:lnTo>
                  <a:lnTo>
                    <a:pt x="8" y="728"/>
                  </a:lnTo>
                  <a:lnTo>
                    <a:pt x="24" y="736"/>
                  </a:lnTo>
                  <a:lnTo>
                    <a:pt x="40" y="744"/>
                  </a:lnTo>
                  <a:lnTo>
                    <a:pt x="56" y="776"/>
                  </a:lnTo>
                  <a:lnTo>
                    <a:pt x="64" y="784"/>
                  </a:lnTo>
                  <a:lnTo>
                    <a:pt x="64" y="792"/>
                  </a:lnTo>
                  <a:lnTo>
                    <a:pt x="48" y="800"/>
                  </a:lnTo>
                  <a:lnTo>
                    <a:pt x="56" y="816"/>
                  </a:lnTo>
                  <a:lnTo>
                    <a:pt x="64" y="816"/>
                  </a:lnTo>
                  <a:lnTo>
                    <a:pt x="72" y="816"/>
                  </a:lnTo>
                  <a:lnTo>
                    <a:pt x="88" y="832"/>
                  </a:lnTo>
                  <a:lnTo>
                    <a:pt x="136" y="856"/>
                  </a:lnTo>
                  <a:lnTo>
                    <a:pt x="144" y="856"/>
                  </a:lnTo>
                  <a:lnTo>
                    <a:pt x="136" y="872"/>
                  </a:lnTo>
                  <a:lnTo>
                    <a:pt x="128" y="880"/>
                  </a:lnTo>
                  <a:lnTo>
                    <a:pt x="120" y="888"/>
                  </a:lnTo>
                  <a:lnTo>
                    <a:pt x="112" y="896"/>
                  </a:lnTo>
                  <a:lnTo>
                    <a:pt x="128" y="896"/>
                  </a:lnTo>
                  <a:lnTo>
                    <a:pt x="120" y="912"/>
                  </a:lnTo>
                  <a:lnTo>
                    <a:pt x="104" y="928"/>
                  </a:lnTo>
                  <a:lnTo>
                    <a:pt x="120" y="944"/>
                  </a:lnTo>
                  <a:lnTo>
                    <a:pt x="144" y="952"/>
                  </a:lnTo>
                  <a:lnTo>
                    <a:pt x="160" y="976"/>
                  </a:lnTo>
                  <a:lnTo>
                    <a:pt x="160" y="984"/>
                  </a:lnTo>
                  <a:lnTo>
                    <a:pt x="168" y="992"/>
                  </a:lnTo>
                  <a:lnTo>
                    <a:pt x="184" y="992"/>
                  </a:lnTo>
                  <a:lnTo>
                    <a:pt x="192" y="1000"/>
                  </a:lnTo>
                  <a:lnTo>
                    <a:pt x="200" y="1016"/>
                  </a:lnTo>
                  <a:lnTo>
                    <a:pt x="200" y="1024"/>
                  </a:lnTo>
                  <a:lnTo>
                    <a:pt x="208" y="1032"/>
                  </a:lnTo>
                  <a:lnTo>
                    <a:pt x="224" y="1032"/>
                  </a:lnTo>
                  <a:lnTo>
                    <a:pt x="240" y="1024"/>
                  </a:lnTo>
                  <a:lnTo>
                    <a:pt x="248" y="1032"/>
                  </a:lnTo>
                  <a:lnTo>
                    <a:pt x="248" y="1040"/>
                  </a:lnTo>
                  <a:lnTo>
                    <a:pt x="256" y="1024"/>
                  </a:lnTo>
                  <a:lnTo>
                    <a:pt x="272" y="1008"/>
                  </a:lnTo>
                  <a:lnTo>
                    <a:pt x="256" y="976"/>
                  </a:lnTo>
                  <a:lnTo>
                    <a:pt x="224" y="936"/>
                  </a:lnTo>
                  <a:lnTo>
                    <a:pt x="240" y="912"/>
                  </a:lnTo>
                  <a:lnTo>
                    <a:pt x="256" y="904"/>
                  </a:lnTo>
                  <a:lnTo>
                    <a:pt x="256" y="896"/>
                  </a:lnTo>
                  <a:lnTo>
                    <a:pt x="256" y="904"/>
                  </a:lnTo>
                  <a:lnTo>
                    <a:pt x="256" y="896"/>
                  </a:lnTo>
                  <a:lnTo>
                    <a:pt x="240" y="888"/>
                  </a:lnTo>
                  <a:lnTo>
                    <a:pt x="256" y="856"/>
                  </a:lnTo>
                  <a:lnTo>
                    <a:pt x="296" y="840"/>
                  </a:lnTo>
                  <a:lnTo>
                    <a:pt x="328" y="832"/>
                  </a:lnTo>
                  <a:lnTo>
                    <a:pt x="352" y="848"/>
                  </a:lnTo>
                  <a:lnTo>
                    <a:pt x="376" y="840"/>
                  </a:lnTo>
                  <a:lnTo>
                    <a:pt x="400" y="848"/>
                  </a:lnTo>
                  <a:lnTo>
                    <a:pt x="432" y="840"/>
                  </a:lnTo>
                  <a:lnTo>
                    <a:pt x="424" y="816"/>
                  </a:lnTo>
                  <a:lnTo>
                    <a:pt x="440" y="784"/>
                  </a:lnTo>
                  <a:lnTo>
                    <a:pt x="488" y="760"/>
                  </a:lnTo>
                  <a:lnTo>
                    <a:pt x="536" y="752"/>
                  </a:lnTo>
                  <a:lnTo>
                    <a:pt x="568" y="792"/>
                  </a:lnTo>
                  <a:lnTo>
                    <a:pt x="608" y="776"/>
                  </a:lnTo>
                  <a:lnTo>
                    <a:pt x="624" y="776"/>
                  </a:lnTo>
                  <a:lnTo>
                    <a:pt x="640" y="808"/>
                  </a:lnTo>
                  <a:lnTo>
                    <a:pt x="656" y="848"/>
                  </a:lnTo>
                  <a:lnTo>
                    <a:pt x="696" y="848"/>
                  </a:lnTo>
                  <a:lnTo>
                    <a:pt x="728" y="864"/>
                  </a:lnTo>
                  <a:lnTo>
                    <a:pt x="760" y="864"/>
                  </a:lnTo>
                  <a:lnTo>
                    <a:pt x="760" y="888"/>
                  </a:lnTo>
                  <a:lnTo>
                    <a:pt x="768" y="888"/>
                  </a:lnTo>
                  <a:lnTo>
                    <a:pt x="776" y="872"/>
                  </a:lnTo>
                  <a:lnTo>
                    <a:pt x="808" y="856"/>
                  </a:lnTo>
                  <a:lnTo>
                    <a:pt x="848" y="848"/>
                  </a:lnTo>
                  <a:lnTo>
                    <a:pt x="880" y="864"/>
                  </a:lnTo>
                  <a:lnTo>
                    <a:pt x="896" y="840"/>
                  </a:lnTo>
                  <a:lnTo>
                    <a:pt x="912" y="824"/>
                  </a:lnTo>
                  <a:lnTo>
                    <a:pt x="960" y="840"/>
                  </a:lnTo>
                  <a:lnTo>
                    <a:pt x="976" y="856"/>
                  </a:lnTo>
                  <a:lnTo>
                    <a:pt x="1016" y="856"/>
                  </a:lnTo>
                  <a:lnTo>
                    <a:pt x="1040" y="880"/>
                  </a:lnTo>
                  <a:lnTo>
                    <a:pt x="1104" y="864"/>
                  </a:lnTo>
                  <a:lnTo>
                    <a:pt x="1128" y="872"/>
                  </a:lnTo>
                  <a:lnTo>
                    <a:pt x="1136" y="864"/>
                  </a:lnTo>
                  <a:lnTo>
                    <a:pt x="1160" y="864"/>
                  </a:lnTo>
                  <a:lnTo>
                    <a:pt x="1184" y="816"/>
                  </a:lnTo>
                  <a:lnTo>
                    <a:pt x="1192" y="800"/>
                  </a:lnTo>
                  <a:lnTo>
                    <a:pt x="1232" y="800"/>
                  </a:lnTo>
                  <a:lnTo>
                    <a:pt x="1272" y="872"/>
                  </a:lnTo>
                  <a:lnTo>
                    <a:pt x="1304" y="880"/>
                  </a:lnTo>
                  <a:lnTo>
                    <a:pt x="1312" y="896"/>
                  </a:lnTo>
                  <a:lnTo>
                    <a:pt x="1360" y="888"/>
                  </a:lnTo>
                  <a:lnTo>
                    <a:pt x="1336" y="952"/>
                  </a:lnTo>
                  <a:lnTo>
                    <a:pt x="1320" y="952"/>
                  </a:lnTo>
                  <a:lnTo>
                    <a:pt x="1304" y="1000"/>
                  </a:lnTo>
                  <a:lnTo>
                    <a:pt x="1312" y="1000"/>
                  </a:lnTo>
                  <a:lnTo>
                    <a:pt x="1320" y="1000"/>
                  </a:lnTo>
                  <a:lnTo>
                    <a:pt x="1328" y="992"/>
                  </a:lnTo>
                  <a:lnTo>
                    <a:pt x="1344" y="1000"/>
                  </a:lnTo>
                  <a:lnTo>
                    <a:pt x="1368" y="976"/>
                  </a:lnTo>
                  <a:lnTo>
                    <a:pt x="1384" y="960"/>
                  </a:lnTo>
                  <a:lnTo>
                    <a:pt x="1416" y="920"/>
                  </a:lnTo>
                  <a:lnTo>
                    <a:pt x="1432" y="888"/>
                  </a:lnTo>
                  <a:lnTo>
                    <a:pt x="1432" y="856"/>
                  </a:lnTo>
                  <a:lnTo>
                    <a:pt x="1440" y="808"/>
                  </a:lnTo>
                  <a:lnTo>
                    <a:pt x="1440" y="792"/>
                  </a:lnTo>
                  <a:lnTo>
                    <a:pt x="1424" y="776"/>
                  </a:lnTo>
                  <a:lnTo>
                    <a:pt x="1400" y="792"/>
                  </a:lnTo>
                  <a:lnTo>
                    <a:pt x="1384" y="784"/>
                  </a:lnTo>
                  <a:lnTo>
                    <a:pt x="1376" y="768"/>
                  </a:lnTo>
                  <a:lnTo>
                    <a:pt x="1368" y="768"/>
                  </a:lnTo>
                  <a:lnTo>
                    <a:pt x="1376" y="760"/>
                  </a:lnTo>
                  <a:lnTo>
                    <a:pt x="1400" y="736"/>
                  </a:lnTo>
                  <a:lnTo>
                    <a:pt x="1416" y="720"/>
                  </a:lnTo>
                  <a:lnTo>
                    <a:pt x="1416" y="712"/>
                  </a:lnTo>
                  <a:lnTo>
                    <a:pt x="1472" y="656"/>
                  </a:lnTo>
                  <a:lnTo>
                    <a:pt x="1488" y="656"/>
                  </a:lnTo>
                  <a:lnTo>
                    <a:pt x="1528" y="656"/>
                  </a:lnTo>
                  <a:lnTo>
                    <a:pt x="1544" y="648"/>
                  </a:lnTo>
                  <a:lnTo>
                    <a:pt x="1568" y="656"/>
                  </a:lnTo>
                  <a:lnTo>
                    <a:pt x="1568" y="672"/>
                  </a:lnTo>
                  <a:lnTo>
                    <a:pt x="1608" y="664"/>
                  </a:lnTo>
                  <a:lnTo>
                    <a:pt x="1616" y="664"/>
                  </a:lnTo>
                  <a:lnTo>
                    <a:pt x="1608" y="656"/>
                  </a:lnTo>
                  <a:lnTo>
                    <a:pt x="1616" y="632"/>
                  </a:lnTo>
                  <a:lnTo>
                    <a:pt x="1624" y="608"/>
                  </a:lnTo>
                  <a:lnTo>
                    <a:pt x="1648" y="592"/>
                  </a:lnTo>
                  <a:lnTo>
                    <a:pt x="1680" y="600"/>
                  </a:lnTo>
                  <a:lnTo>
                    <a:pt x="1688" y="616"/>
                  </a:lnTo>
                  <a:lnTo>
                    <a:pt x="1704" y="600"/>
                  </a:lnTo>
                  <a:lnTo>
                    <a:pt x="1736" y="576"/>
                  </a:lnTo>
                  <a:lnTo>
                    <a:pt x="1736" y="608"/>
                  </a:lnTo>
                  <a:lnTo>
                    <a:pt x="1712" y="632"/>
                  </a:lnTo>
                  <a:lnTo>
                    <a:pt x="1696" y="640"/>
                  </a:lnTo>
                  <a:lnTo>
                    <a:pt x="1680" y="664"/>
                  </a:lnTo>
                  <a:lnTo>
                    <a:pt x="1664" y="680"/>
                  </a:lnTo>
                  <a:lnTo>
                    <a:pt x="1648" y="696"/>
                  </a:lnTo>
                  <a:lnTo>
                    <a:pt x="1640" y="696"/>
                  </a:lnTo>
                  <a:lnTo>
                    <a:pt x="1624" y="744"/>
                  </a:lnTo>
                  <a:lnTo>
                    <a:pt x="1640" y="840"/>
                  </a:lnTo>
                  <a:lnTo>
                    <a:pt x="1664" y="808"/>
                  </a:lnTo>
                  <a:lnTo>
                    <a:pt x="1672" y="800"/>
                  </a:lnTo>
                  <a:lnTo>
                    <a:pt x="1680" y="784"/>
                  </a:lnTo>
                  <a:lnTo>
                    <a:pt x="1688" y="768"/>
                  </a:lnTo>
                  <a:lnTo>
                    <a:pt x="1704" y="760"/>
                  </a:lnTo>
                  <a:lnTo>
                    <a:pt x="1704" y="744"/>
                  </a:lnTo>
                  <a:lnTo>
                    <a:pt x="1712" y="736"/>
                  </a:lnTo>
                  <a:lnTo>
                    <a:pt x="1720" y="704"/>
                  </a:lnTo>
                  <a:lnTo>
                    <a:pt x="1720" y="696"/>
                  </a:lnTo>
                  <a:lnTo>
                    <a:pt x="1704" y="696"/>
                  </a:lnTo>
                  <a:lnTo>
                    <a:pt x="1720" y="656"/>
                  </a:lnTo>
                  <a:lnTo>
                    <a:pt x="1728" y="648"/>
                  </a:lnTo>
                  <a:lnTo>
                    <a:pt x="1744" y="640"/>
                  </a:lnTo>
                  <a:lnTo>
                    <a:pt x="1752" y="640"/>
                  </a:lnTo>
                  <a:lnTo>
                    <a:pt x="1760" y="648"/>
                  </a:lnTo>
                  <a:lnTo>
                    <a:pt x="1784" y="624"/>
                  </a:lnTo>
                  <a:lnTo>
                    <a:pt x="1808" y="648"/>
                  </a:lnTo>
                  <a:lnTo>
                    <a:pt x="1816" y="624"/>
                  </a:lnTo>
                  <a:lnTo>
                    <a:pt x="1832" y="624"/>
                  </a:lnTo>
                  <a:lnTo>
                    <a:pt x="1856" y="592"/>
                  </a:lnTo>
                  <a:lnTo>
                    <a:pt x="1888" y="576"/>
                  </a:lnTo>
                  <a:lnTo>
                    <a:pt x="1904" y="576"/>
                  </a:lnTo>
                  <a:lnTo>
                    <a:pt x="1920" y="584"/>
                  </a:lnTo>
                  <a:lnTo>
                    <a:pt x="1920" y="576"/>
                  </a:lnTo>
                  <a:lnTo>
                    <a:pt x="1920" y="560"/>
                  </a:lnTo>
                  <a:lnTo>
                    <a:pt x="1912" y="536"/>
                  </a:lnTo>
                  <a:lnTo>
                    <a:pt x="1896" y="520"/>
                  </a:lnTo>
                  <a:lnTo>
                    <a:pt x="1912" y="512"/>
                  </a:lnTo>
                  <a:lnTo>
                    <a:pt x="1928" y="504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219" name="Freeform 689"/>
            <p:cNvSpPr/>
            <p:nvPr/>
          </p:nvSpPr>
          <p:spPr bwMode="auto">
            <a:xfrm>
              <a:off x="3412472" y="2941191"/>
              <a:ext cx="42450" cy="8663"/>
            </a:xfrm>
            <a:custGeom>
              <a:avLst/>
              <a:gdLst>
                <a:gd name="T0" fmla="*/ 2147483647 w 40"/>
                <a:gd name="T1" fmla="*/ 2147483647 h 8"/>
                <a:gd name="T2" fmla="*/ 2147483647 w 40"/>
                <a:gd name="T3" fmla="*/ 2147483647 h 8"/>
                <a:gd name="T4" fmla="*/ 2147483647 w 40"/>
                <a:gd name="T5" fmla="*/ 0 h 8"/>
                <a:gd name="T6" fmla="*/ 0 w 40"/>
                <a:gd name="T7" fmla="*/ 2147483647 h 8"/>
                <a:gd name="T8" fmla="*/ 2147483647 w 40"/>
                <a:gd name="T9" fmla="*/ 2147483647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0"/>
                <a:gd name="T16" fmla="*/ 0 h 8"/>
                <a:gd name="T17" fmla="*/ 40 w 40"/>
                <a:gd name="T18" fmla="*/ 8 h 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0" h="8">
                  <a:moveTo>
                    <a:pt x="8" y="8"/>
                  </a:moveTo>
                  <a:lnTo>
                    <a:pt x="24" y="8"/>
                  </a:lnTo>
                  <a:lnTo>
                    <a:pt x="40" y="0"/>
                  </a:lnTo>
                  <a:lnTo>
                    <a:pt x="0" y="8"/>
                  </a:lnTo>
                  <a:lnTo>
                    <a:pt x="8" y="8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220" name="Freeform 690"/>
            <p:cNvSpPr/>
            <p:nvPr/>
          </p:nvSpPr>
          <p:spPr bwMode="auto">
            <a:xfrm>
              <a:off x="3353562" y="2585130"/>
              <a:ext cx="550986" cy="389848"/>
            </a:xfrm>
            <a:custGeom>
              <a:avLst/>
              <a:gdLst>
                <a:gd name="T0" fmla="*/ 2147483647 w 520"/>
                <a:gd name="T1" fmla="*/ 2147483647 h 368"/>
                <a:gd name="T2" fmla="*/ 2147483647 w 520"/>
                <a:gd name="T3" fmla="*/ 2147483647 h 368"/>
                <a:gd name="T4" fmla="*/ 2147483647 w 520"/>
                <a:gd name="T5" fmla="*/ 2147483647 h 368"/>
                <a:gd name="T6" fmla="*/ 2147483647 w 520"/>
                <a:gd name="T7" fmla="*/ 2147483647 h 368"/>
                <a:gd name="T8" fmla="*/ 2147483647 w 520"/>
                <a:gd name="T9" fmla="*/ 2147483647 h 368"/>
                <a:gd name="T10" fmla="*/ 2147483647 w 520"/>
                <a:gd name="T11" fmla="*/ 2147483647 h 368"/>
                <a:gd name="T12" fmla="*/ 2147483647 w 520"/>
                <a:gd name="T13" fmla="*/ 2147483647 h 368"/>
                <a:gd name="T14" fmla="*/ 2147483647 w 520"/>
                <a:gd name="T15" fmla="*/ 2147483647 h 368"/>
                <a:gd name="T16" fmla="*/ 2147483647 w 520"/>
                <a:gd name="T17" fmla="*/ 2147483647 h 368"/>
                <a:gd name="T18" fmla="*/ 2147483647 w 520"/>
                <a:gd name="T19" fmla="*/ 2147483647 h 368"/>
                <a:gd name="T20" fmla="*/ 2147483647 w 520"/>
                <a:gd name="T21" fmla="*/ 2147483647 h 368"/>
                <a:gd name="T22" fmla="*/ 2147483647 w 520"/>
                <a:gd name="T23" fmla="*/ 2147483647 h 368"/>
                <a:gd name="T24" fmla="*/ 2147483647 w 520"/>
                <a:gd name="T25" fmla="*/ 2147483647 h 368"/>
                <a:gd name="T26" fmla="*/ 2147483647 w 520"/>
                <a:gd name="T27" fmla="*/ 2147483647 h 368"/>
                <a:gd name="T28" fmla="*/ 2147483647 w 520"/>
                <a:gd name="T29" fmla="*/ 2147483647 h 368"/>
                <a:gd name="T30" fmla="*/ 0 w 520"/>
                <a:gd name="T31" fmla="*/ 2147483647 h 368"/>
                <a:gd name="T32" fmla="*/ 2147483647 w 520"/>
                <a:gd name="T33" fmla="*/ 2147483647 h 368"/>
                <a:gd name="T34" fmla="*/ 2147483647 w 520"/>
                <a:gd name="T35" fmla="*/ 2147483647 h 368"/>
                <a:gd name="T36" fmla="*/ 2147483647 w 520"/>
                <a:gd name="T37" fmla="*/ 2147483647 h 368"/>
                <a:gd name="T38" fmla="*/ 2147483647 w 520"/>
                <a:gd name="T39" fmla="*/ 2147483647 h 368"/>
                <a:gd name="T40" fmla="*/ 2147483647 w 520"/>
                <a:gd name="T41" fmla="*/ 2147483647 h 368"/>
                <a:gd name="T42" fmla="*/ 2147483647 w 520"/>
                <a:gd name="T43" fmla="*/ 2147483647 h 368"/>
                <a:gd name="T44" fmla="*/ 2147483647 w 520"/>
                <a:gd name="T45" fmla="*/ 2147483647 h 368"/>
                <a:gd name="T46" fmla="*/ 2147483647 w 520"/>
                <a:gd name="T47" fmla="*/ 2147483647 h 368"/>
                <a:gd name="T48" fmla="*/ 2147483647 w 520"/>
                <a:gd name="T49" fmla="*/ 2147483647 h 368"/>
                <a:gd name="T50" fmla="*/ 2147483647 w 520"/>
                <a:gd name="T51" fmla="*/ 2147483647 h 368"/>
                <a:gd name="T52" fmla="*/ 2147483647 w 520"/>
                <a:gd name="T53" fmla="*/ 2147483647 h 368"/>
                <a:gd name="T54" fmla="*/ 2147483647 w 520"/>
                <a:gd name="T55" fmla="*/ 2147483647 h 368"/>
                <a:gd name="T56" fmla="*/ 2147483647 w 520"/>
                <a:gd name="T57" fmla="*/ 2147483647 h 368"/>
                <a:gd name="T58" fmla="*/ 2147483647 w 520"/>
                <a:gd name="T59" fmla="*/ 2147483647 h 368"/>
                <a:gd name="T60" fmla="*/ 2147483647 w 520"/>
                <a:gd name="T61" fmla="*/ 2147483647 h 368"/>
                <a:gd name="T62" fmla="*/ 2147483647 w 520"/>
                <a:gd name="T63" fmla="*/ 2147483647 h 368"/>
                <a:gd name="T64" fmla="*/ 2147483647 w 520"/>
                <a:gd name="T65" fmla="*/ 2147483647 h 368"/>
                <a:gd name="T66" fmla="*/ 2147483647 w 520"/>
                <a:gd name="T67" fmla="*/ 2147483647 h 368"/>
                <a:gd name="T68" fmla="*/ 2147483647 w 520"/>
                <a:gd name="T69" fmla="*/ 2147483647 h 36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520"/>
                <a:gd name="T106" fmla="*/ 0 h 368"/>
                <a:gd name="T107" fmla="*/ 520 w 520"/>
                <a:gd name="T108" fmla="*/ 368 h 368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520" h="368">
                  <a:moveTo>
                    <a:pt x="360" y="320"/>
                  </a:moveTo>
                  <a:lnTo>
                    <a:pt x="352" y="312"/>
                  </a:lnTo>
                  <a:lnTo>
                    <a:pt x="352" y="296"/>
                  </a:lnTo>
                  <a:lnTo>
                    <a:pt x="384" y="288"/>
                  </a:lnTo>
                  <a:lnTo>
                    <a:pt x="408" y="272"/>
                  </a:lnTo>
                  <a:lnTo>
                    <a:pt x="424" y="256"/>
                  </a:lnTo>
                  <a:lnTo>
                    <a:pt x="432" y="208"/>
                  </a:lnTo>
                  <a:lnTo>
                    <a:pt x="456" y="200"/>
                  </a:lnTo>
                  <a:lnTo>
                    <a:pt x="464" y="160"/>
                  </a:lnTo>
                  <a:lnTo>
                    <a:pt x="496" y="168"/>
                  </a:lnTo>
                  <a:lnTo>
                    <a:pt x="504" y="144"/>
                  </a:lnTo>
                  <a:lnTo>
                    <a:pt x="520" y="136"/>
                  </a:lnTo>
                  <a:lnTo>
                    <a:pt x="520" y="120"/>
                  </a:lnTo>
                  <a:lnTo>
                    <a:pt x="488" y="112"/>
                  </a:lnTo>
                  <a:lnTo>
                    <a:pt x="456" y="96"/>
                  </a:lnTo>
                  <a:lnTo>
                    <a:pt x="416" y="96"/>
                  </a:lnTo>
                  <a:lnTo>
                    <a:pt x="400" y="56"/>
                  </a:lnTo>
                  <a:lnTo>
                    <a:pt x="384" y="24"/>
                  </a:lnTo>
                  <a:lnTo>
                    <a:pt x="368" y="24"/>
                  </a:lnTo>
                  <a:lnTo>
                    <a:pt x="328" y="40"/>
                  </a:lnTo>
                  <a:lnTo>
                    <a:pt x="296" y="0"/>
                  </a:lnTo>
                  <a:lnTo>
                    <a:pt x="248" y="16"/>
                  </a:lnTo>
                  <a:lnTo>
                    <a:pt x="200" y="32"/>
                  </a:lnTo>
                  <a:lnTo>
                    <a:pt x="184" y="64"/>
                  </a:lnTo>
                  <a:lnTo>
                    <a:pt x="192" y="96"/>
                  </a:lnTo>
                  <a:lnTo>
                    <a:pt x="160" y="96"/>
                  </a:lnTo>
                  <a:lnTo>
                    <a:pt x="136" y="96"/>
                  </a:lnTo>
                  <a:lnTo>
                    <a:pt x="112" y="96"/>
                  </a:lnTo>
                  <a:lnTo>
                    <a:pt x="88" y="80"/>
                  </a:lnTo>
                  <a:lnTo>
                    <a:pt x="56" y="88"/>
                  </a:lnTo>
                  <a:lnTo>
                    <a:pt x="16" y="104"/>
                  </a:lnTo>
                  <a:lnTo>
                    <a:pt x="0" y="136"/>
                  </a:lnTo>
                  <a:lnTo>
                    <a:pt x="16" y="152"/>
                  </a:lnTo>
                  <a:lnTo>
                    <a:pt x="24" y="168"/>
                  </a:lnTo>
                  <a:lnTo>
                    <a:pt x="56" y="168"/>
                  </a:lnTo>
                  <a:lnTo>
                    <a:pt x="80" y="168"/>
                  </a:lnTo>
                  <a:lnTo>
                    <a:pt x="104" y="200"/>
                  </a:lnTo>
                  <a:lnTo>
                    <a:pt x="80" y="200"/>
                  </a:lnTo>
                  <a:lnTo>
                    <a:pt x="64" y="200"/>
                  </a:lnTo>
                  <a:lnTo>
                    <a:pt x="56" y="208"/>
                  </a:lnTo>
                  <a:lnTo>
                    <a:pt x="64" y="240"/>
                  </a:lnTo>
                  <a:lnTo>
                    <a:pt x="80" y="256"/>
                  </a:lnTo>
                  <a:lnTo>
                    <a:pt x="80" y="288"/>
                  </a:lnTo>
                  <a:lnTo>
                    <a:pt x="96" y="304"/>
                  </a:lnTo>
                  <a:lnTo>
                    <a:pt x="96" y="336"/>
                  </a:lnTo>
                  <a:lnTo>
                    <a:pt x="96" y="328"/>
                  </a:lnTo>
                  <a:lnTo>
                    <a:pt x="120" y="320"/>
                  </a:lnTo>
                  <a:lnTo>
                    <a:pt x="136" y="320"/>
                  </a:lnTo>
                  <a:lnTo>
                    <a:pt x="152" y="328"/>
                  </a:lnTo>
                  <a:lnTo>
                    <a:pt x="168" y="344"/>
                  </a:lnTo>
                  <a:lnTo>
                    <a:pt x="184" y="344"/>
                  </a:lnTo>
                  <a:lnTo>
                    <a:pt x="184" y="360"/>
                  </a:lnTo>
                  <a:lnTo>
                    <a:pt x="192" y="360"/>
                  </a:lnTo>
                  <a:lnTo>
                    <a:pt x="208" y="368"/>
                  </a:lnTo>
                  <a:lnTo>
                    <a:pt x="216" y="360"/>
                  </a:lnTo>
                  <a:lnTo>
                    <a:pt x="232" y="352"/>
                  </a:lnTo>
                  <a:lnTo>
                    <a:pt x="240" y="328"/>
                  </a:lnTo>
                  <a:lnTo>
                    <a:pt x="256" y="336"/>
                  </a:lnTo>
                  <a:lnTo>
                    <a:pt x="264" y="336"/>
                  </a:lnTo>
                  <a:lnTo>
                    <a:pt x="272" y="344"/>
                  </a:lnTo>
                  <a:lnTo>
                    <a:pt x="288" y="336"/>
                  </a:lnTo>
                  <a:lnTo>
                    <a:pt x="296" y="328"/>
                  </a:lnTo>
                  <a:lnTo>
                    <a:pt x="312" y="320"/>
                  </a:lnTo>
                  <a:lnTo>
                    <a:pt x="320" y="336"/>
                  </a:lnTo>
                  <a:lnTo>
                    <a:pt x="328" y="336"/>
                  </a:lnTo>
                  <a:lnTo>
                    <a:pt x="344" y="328"/>
                  </a:lnTo>
                  <a:lnTo>
                    <a:pt x="352" y="328"/>
                  </a:lnTo>
                  <a:lnTo>
                    <a:pt x="352" y="336"/>
                  </a:lnTo>
                  <a:lnTo>
                    <a:pt x="360" y="328"/>
                  </a:lnTo>
                  <a:lnTo>
                    <a:pt x="360" y="320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221" name="Freeform 691"/>
            <p:cNvSpPr/>
            <p:nvPr/>
          </p:nvSpPr>
          <p:spPr bwMode="auto">
            <a:xfrm>
              <a:off x="3387349" y="2932528"/>
              <a:ext cx="16461" cy="8663"/>
            </a:xfrm>
            <a:custGeom>
              <a:avLst/>
              <a:gdLst>
                <a:gd name="T0" fmla="*/ 0 w 16"/>
                <a:gd name="T1" fmla="*/ 0 h 8"/>
                <a:gd name="T2" fmla="*/ 0 w 16"/>
                <a:gd name="T3" fmla="*/ 2147483647 h 8"/>
                <a:gd name="T4" fmla="*/ 2147483647 w 16"/>
                <a:gd name="T5" fmla="*/ 2147483647 h 8"/>
                <a:gd name="T6" fmla="*/ 2147483647 w 16"/>
                <a:gd name="T7" fmla="*/ 2147483647 h 8"/>
                <a:gd name="T8" fmla="*/ 0 w 16"/>
                <a:gd name="T9" fmla="*/ 0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"/>
                <a:gd name="T16" fmla="*/ 0 h 8"/>
                <a:gd name="T17" fmla="*/ 16 w 16"/>
                <a:gd name="T18" fmla="*/ 8 h 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" h="8">
                  <a:moveTo>
                    <a:pt x="0" y="0"/>
                  </a:moveTo>
                  <a:lnTo>
                    <a:pt x="0" y="8"/>
                  </a:lnTo>
                  <a:lnTo>
                    <a:pt x="16" y="8"/>
                  </a:lnTo>
                  <a:lnTo>
                    <a:pt x="8" y="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222" name="Freeform 692"/>
            <p:cNvSpPr/>
            <p:nvPr/>
          </p:nvSpPr>
          <p:spPr bwMode="auto">
            <a:xfrm>
              <a:off x="2946387" y="2728940"/>
              <a:ext cx="8663" cy="866"/>
            </a:xfrm>
            <a:custGeom>
              <a:avLst/>
              <a:gdLst>
                <a:gd name="T0" fmla="*/ 0 w 8"/>
                <a:gd name="T1" fmla="*/ 0 h 1943"/>
                <a:gd name="T2" fmla="*/ 2147483647 w 8"/>
                <a:gd name="T3" fmla="*/ 0 h 1943"/>
                <a:gd name="T4" fmla="*/ 0 w 8"/>
                <a:gd name="T5" fmla="*/ 0 h 1943"/>
                <a:gd name="T6" fmla="*/ 0 60000 65536"/>
                <a:gd name="T7" fmla="*/ 0 60000 65536"/>
                <a:gd name="T8" fmla="*/ 0 60000 65536"/>
                <a:gd name="T9" fmla="*/ 0 w 8"/>
                <a:gd name="T10" fmla="*/ 0 h 1943"/>
                <a:gd name="T11" fmla="*/ 8 w 8"/>
                <a:gd name="T12" fmla="*/ 1943 h 194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1943">
                  <a:moveTo>
                    <a:pt x="0" y="0"/>
                  </a:moveTo>
                  <a:lnTo>
                    <a:pt x="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223" name="Freeform 693"/>
            <p:cNvSpPr/>
            <p:nvPr/>
          </p:nvSpPr>
          <p:spPr bwMode="auto">
            <a:xfrm>
              <a:off x="3387349" y="2932528"/>
              <a:ext cx="16461" cy="8663"/>
            </a:xfrm>
            <a:custGeom>
              <a:avLst/>
              <a:gdLst>
                <a:gd name="T0" fmla="*/ 0 w 16"/>
                <a:gd name="T1" fmla="*/ 0 h 8"/>
                <a:gd name="T2" fmla="*/ 0 w 16"/>
                <a:gd name="T3" fmla="*/ 2147483647 h 8"/>
                <a:gd name="T4" fmla="*/ 2147483647 w 16"/>
                <a:gd name="T5" fmla="*/ 2147483647 h 8"/>
                <a:gd name="T6" fmla="*/ 2147483647 w 16"/>
                <a:gd name="T7" fmla="*/ 2147483647 h 8"/>
                <a:gd name="T8" fmla="*/ 0 w 16"/>
                <a:gd name="T9" fmla="*/ 0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"/>
                <a:gd name="T16" fmla="*/ 0 h 8"/>
                <a:gd name="T17" fmla="*/ 16 w 16"/>
                <a:gd name="T18" fmla="*/ 8 h 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" h="8">
                  <a:moveTo>
                    <a:pt x="0" y="0"/>
                  </a:moveTo>
                  <a:lnTo>
                    <a:pt x="0" y="8"/>
                  </a:lnTo>
                  <a:lnTo>
                    <a:pt x="16" y="8"/>
                  </a:lnTo>
                  <a:lnTo>
                    <a:pt x="8" y="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224" name="Rectangle 694"/>
            <p:cNvSpPr>
              <a:spLocks noChangeArrowheads="1"/>
            </p:cNvSpPr>
            <p:nvPr/>
          </p:nvSpPr>
          <p:spPr bwMode="auto">
            <a:xfrm>
              <a:off x="2946387" y="2728940"/>
              <a:ext cx="8663" cy="0"/>
            </a:xfrm>
            <a:prstGeom prst="rect">
              <a:avLst/>
            </a:prstGeom>
            <a:grpFill/>
            <a:ln w="6350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1365885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endParaRPr>
            </a:p>
          </p:txBody>
        </p:sp>
        <p:sp>
          <p:nvSpPr>
            <p:cNvPr id="225" name="Freeform 695"/>
            <p:cNvSpPr/>
            <p:nvPr/>
          </p:nvSpPr>
          <p:spPr bwMode="auto">
            <a:xfrm>
              <a:off x="2852823" y="2728940"/>
              <a:ext cx="102227" cy="42450"/>
            </a:xfrm>
            <a:custGeom>
              <a:avLst/>
              <a:gdLst>
                <a:gd name="T0" fmla="*/ 2147483647 w 96"/>
                <a:gd name="T1" fmla="*/ 2147483647 h 40"/>
                <a:gd name="T2" fmla="*/ 2147483647 w 96"/>
                <a:gd name="T3" fmla="*/ 2147483647 h 40"/>
                <a:gd name="T4" fmla="*/ 2147483647 w 96"/>
                <a:gd name="T5" fmla="*/ 2147483647 h 40"/>
                <a:gd name="T6" fmla="*/ 2147483647 w 96"/>
                <a:gd name="T7" fmla="*/ 0 h 40"/>
                <a:gd name="T8" fmla="*/ 2147483647 w 96"/>
                <a:gd name="T9" fmla="*/ 0 h 40"/>
                <a:gd name="T10" fmla="*/ 2147483647 w 96"/>
                <a:gd name="T11" fmla="*/ 0 h 40"/>
                <a:gd name="T12" fmla="*/ 2147483647 w 96"/>
                <a:gd name="T13" fmla="*/ 0 h 40"/>
                <a:gd name="T14" fmla="*/ 2147483647 w 96"/>
                <a:gd name="T15" fmla="*/ 2147483647 h 40"/>
                <a:gd name="T16" fmla="*/ 2147483647 w 96"/>
                <a:gd name="T17" fmla="*/ 2147483647 h 40"/>
                <a:gd name="T18" fmla="*/ 2147483647 w 96"/>
                <a:gd name="T19" fmla="*/ 2147483647 h 40"/>
                <a:gd name="T20" fmla="*/ 2147483647 w 96"/>
                <a:gd name="T21" fmla="*/ 2147483647 h 40"/>
                <a:gd name="T22" fmla="*/ 2147483647 w 96"/>
                <a:gd name="T23" fmla="*/ 2147483647 h 40"/>
                <a:gd name="T24" fmla="*/ 2147483647 w 96"/>
                <a:gd name="T25" fmla="*/ 2147483647 h 40"/>
                <a:gd name="T26" fmla="*/ 2147483647 w 96"/>
                <a:gd name="T27" fmla="*/ 2147483647 h 40"/>
                <a:gd name="T28" fmla="*/ 2147483647 w 96"/>
                <a:gd name="T29" fmla="*/ 2147483647 h 40"/>
                <a:gd name="T30" fmla="*/ 0 w 96"/>
                <a:gd name="T31" fmla="*/ 2147483647 h 40"/>
                <a:gd name="T32" fmla="*/ 2147483647 w 96"/>
                <a:gd name="T33" fmla="*/ 2147483647 h 40"/>
                <a:gd name="T34" fmla="*/ 2147483647 w 96"/>
                <a:gd name="T35" fmla="*/ 2147483647 h 40"/>
                <a:gd name="T36" fmla="*/ 2147483647 w 96"/>
                <a:gd name="T37" fmla="*/ 2147483647 h 40"/>
                <a:gd name="T38" fmla="*/ 2147483647 w 96"/>
                <a:gd name="T39" fmla="*/ 2147483647 h 40"/>
                <a:gd name="T40" fmla="*/ 2147483647 w 96"/>
                <a:gd name="T41" fmla="*/ 2147483647 h 40"/>
                <a:gd name="T42" fmla="*/ 2147483647 w 96"/>
                <a:gd name="T43" fmla="*/ 2147483647 h 40"/>
                <a:gd name="T44" fmla="*/ 2147483647 w 96"/>
                <a:gd name="T45" fmla="*/ 2147483647 h 40"/>
                <a:gd name="T46" fmla="*/ 2147483647 w 96"/>
                <a:gd name="T47" fmla="*/ 2147483647 h 40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96"/>
                <a:gd name="T73" fmla="*/ 0 h 40"/>
                <a:gd name="T74" fmla="*/ 96 w 96"/>
                <a:gd name="T75" fmla="*/ 40 h 40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96" h="40">
                  <a:moveTo>
                    <a:pt x="96" y="24"/>
                  </a:moveTo>
                  <a:lnTo>
                    <a:pt x="96" y="16"/>
                  </a:lnTo>
                  <a:lnTo>
                    <a:pt x="96" y="8"/>
                  </a:lnTo>
                  <a:lnTo>
                    <a:pt x="96" y="0"/>
                  </a:lnTo>
                  <a:lnTo>
                    <a:pt x="88" y="0"/>
                  </a:lnTo>
                  <a:lnTo>
                    <a:pt x="72" y="0"/>
                  </a:lnTo>
                  <a:lnTo>
                    <a:pt x="56" y="0"/>
                  </a:lnTo>
                  <a:lnTo>
                    <a:pt x="56" y="8"/>
                  </a:lnTo>
                  <a:lnTo>
                    <a:pt x="48" y="8"/>
                  </a:lnTo>
                  <a:lnTo>
                    <a:pt x="48" y="16"/>
                  </a:lnTo>
                  <a:lnTo>
                    <a:pt x="48" y="24"/>
                  </a:lnTo>
                  <a:lnTo>
                    <a:pt x="40" y="24"/>
                  </a:lnTo>
                  <a:lnTo>
                    <a:pt x="24" y="24"/>
                  </a:lnTo>
                  <a:lnTo>
                    <a:pt x="16" y="24"/>
                  </a:lnTo>
                  <a:lnTo>
                    <a:pt x="8" y="24"/>
                  </a:lnTo>
                  <a:lnTo>
                    <a:pt x="0" y="24"/>
                  </a:lnTo>
                  <a:lnTo>
                    <a:pt x="8" y="32"/>
                  </a:lnTo>
                  <a:lnTo>
                    <a:pt x="16" y="40"/>
                  </a:lnTo>
                  <a:lnTo>
                    <a:pt x="24" y="40"/>
                  </a:lnTo>
                  <a:lnTo>
                    <a:pt x="40" y="40"/>
                  </a:lnTo>
                  <a:lnTo>
                    <a:pt x="56" y="40"/>
                  </a:lnTo>
                  <a:lnTo>
                    <a:pt x="72" y="40"/>
                  </a:lnTo>
                  <a:lnTo>
                    <a:pt x="88" y="32"/>
                  </a:lnTo>
                  <a:lnTo>
                    <a:pt x="96" y="24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226" name="Freeform 696"/>
            <p:cNvSpPr/>
            <p:nvPr/>
          </p:nvSpPr>
          <p:spPr bwMode="auto">
            <a:xfrm>
              <a:off x="2665696" y="2677827"/>
              <a:ext cx="170667" cy="178464"/>
            </a:xfrm>
            <a:custGeom>
              <a:avLst/>
              <a:gdLst>
                <a:gd name="T0" fmla="*/ 2147483647 w 161"/>
                <a:gd name="T1" fmla="*/ 2147483647 h 168"/>
                <a:gd name="T2" fmla="*/ 2147483647 w 161"/>
                <a:gd name="T3" fmla="*/ 2147483647 h 168"/>
                <a:gd name="T4" fmla="*/ 2147483647 w 161"/>
                <a:gd name="T5" fmla="*/ 2147483647 h 168"/>
                <a:gd name="T6" fmla="*/ 2147483647 w 161"/>
                <a:gd name="T7" fmla="*/ 2147483647 h 168"/>
                <a:gd name="T8" fmla="*/ 2147483647 w 161"/>
                <a:gd name="T9" fmla="*/ 2147483647 h 168"/>
                <a:gd name="T10" fmla="*/ 2147483647 w 161"/>
                <a:gd name="T11" fmla="*/ 2147483647 h 168"/>
                <a:gd name="T12" fmla="*/ 2147483647 w 161"/>
                <a:gd name="T13" fmla="*/ 2147483647 h 168"/>
                <a:gd name="T14" fmla="*/ 2147483647 w 161"/>
                <a:gd name="T15" fmla="*/ 2147483647 h 168"/>
                <a:gd name="T16" fmla="*/ 2147483647 w 161"/>
                <a:gd name="T17" fmla="*/ 2147483647 h 168"/>
                <a:gd name="T18" fmla="*/ 2147483647 w 161"/>
                <a:gd name="T19" fmla="*/ 2147483647 h 168"/>
                <a:gd name="T20" fmla="*/ 2147483647 w 161"/>
                <a:gd name="T21" fmla="*/ 2147483647 h 168"/>
                <a:gd name="T22" fmla="*/ 2147483647 w 161"/>
                <a:gd name="T23" fmla="*/ 2147483647 h 168"/>
                <a:gd name="T24" fmla="*/ 2147483647 w 161"/>
                <a:gd name="T25" fmla="*/ 2147483647 h 168"/>
                <a:gd name="T26" fmla="*/ 2147483647 w 161"/>
                <a:gd name="T27" fmla="*/ 2147483647 h 168"/>
                <a:gd name="T28" fmla="*/ 2147483647 w 161"/>
                <a:gd name="T29" fmla="*/ 2147483647 h 168"/>
                <a:gd name="T30" fmla="*/ 2147483647 w 161"/>
                <a:gd name="T31" fmla="*/ 2147483647 h 168"/>
                <a:gd name="T32" fmla="*/ 2147483647 w 161"/>
                <a:gd name="T33" fmla="*/ 0 h 168"/>
                <a:gd name="T34" fmla="*/ 2147483647 w 161"/>
                <a:gd name="T35" fmla="*/ 2147483647 h 168"/>
                <a:gd name="T36" fmla="*/ 2147483647 w 161"/>
                <a:gd name="T37" fmla="*/ 2147483647 h 168"/>
                <a:gd name="T38" fmla="*/ 2147483647 w 161"/>
                <a:gd name="T39" fmla="*/ 2147483647 h 168"/>
                <a:gd name="T40" fmla="*/ 2147483647 w 161"/>
                <a:gd name="T41" fmla="*/ 2147483647 h 168"/>
                <a:gd name="T42" fmla="*/ 2147483647 w 161"/>
                <a:gd name="T43" fmla="*/ 2147483647 h 168"/>
                <a:gd name="T44" fmla="*/ 2147483647 w 161"/>
                <a:gd name="T45" fmla="*/ 2147483647 h 168"/>
                <a:gd name="T46" fmla="*/ 2147483647 w 161"/>
                <a:gd name="T47" fmla="*/ 2147483647 h 168"/>
                <a:gd name="T48" fmla="*/ 2147483647 w 161"/>
                <a:gd name="T49" fmla="*/ 2147483647 h 168"/>
                <a:gd name="T50" fmla="*/ 2147483647 w 161"/>
                <a:gd name="T51" fmla="*/ 2147483647 h 168"/>
                <a:gd name="T52" fmla="*/ 2147483647 w 161"/>
                <a:gd name="T53" fmla="*/ 2147483647 h 168"/>
                <a:gd name="T54" fmla="*/ 2147483647 w 161"/>
                <a:gd name="T55" fmla="*/ 2147483647 h 168"/>
                <a:gd name="T56" fmla="*/ 2147483647 w 161"/>
                <a:gd name="T57" fmla="*/ 2147483647 h 168"/>
                <a:gd name="T58" fmla="*/ 0 w 161"/>
                <a:gd name="T59" fmla="*/ 2147483647 h 168"/>
                <a:gd name="T60" fmla="*/ 0 w 161"/>
                <a:gd name="T61" fmla="*/ 2147483647 h 168"/>
                <a:gd name="T62" fmla="*/ 2147483647 w 161"/>
                <a:gd name="T63" fmla="*/ 2147483647 h 168"/>
                <a:gd name="T64" fmla="*/ 2147483647 w 161"/>
                <a:gd name="T65" fmla="*/ 2147483647 h 168"/>
                <a:gd name="T66" fmla="*/ 2147483647 w 161"/>
                <a:gd name="T67" fmla="*/ 2147483647 h 168"/>
                <a:gd name="T68" fmla="*/ 2147483647 w 161"/>
                <a:gd name="T69" fmla="*/ 2147483647 h 168"/>
                <a:gd name="T70" fmla="*/ 2147483647 w 161"/>
                <a:gd name="T71" fmla="*/ 2147483647 h 168"/>
                <a:gd name="T72" fmla="*/ 2147483647 w 161"/>
                <a:gd name="T73" fmla="*/ 2147483647 h 168"/>
                <a:gd name="T74" fmla="*/ 2147483647 w 161"/>
                <a:gd name="T75" fmla="*/ 2147483647 h 168"/>
                <a:gd name="T76" fmla="*/ 2147483647 w 161"/>
                <a:gd name="T77" fmla="*/ 2147483647 h 168"/>
                <a:gd name="T78" fmla="*/ 2147483647 w 161"/>
                <a:gd name="T79" fmla="*/ 2147483647 h 168"/>
                <a:gd name="T80" fmla="*/ 2147483647 w 161"/>
                <a:gd name="T81" fmla="*/ 2147483647 h 168"/>
                <a:gd name="T82" fmla="*/ 2147483647 w 161"/>
                <a:gd name="T83" fmla="*/ 2147483647 h 168"/>
                <a:gd name="T84" fmla="*/ 2147483647 w 161"/>
                <a:gd name="T85" fmla="*/ 2147483647 h 168"/>
                <a:gd name="T86" fmla="*/ 2147483647 w 161"/>
                <a:gd name="T87" fmla="*/ 2147483647 h 168"/>
                <a:gd name="T88" fmla="*/ 2147483647 w 161"/>
                <a:gd name="T89" fmla="*/ 2147483647 h 168"/>
                <a:gd name="T90" fmla="*/ 2147483647 w 161"/>
                <a:gd name="T91" fmla="*/ 2147483647 h 168"/>
                <a:gd name="T92" fmla="*/ 2147483647 w 161"/>
                <a:gd name="T93" fmla="*/ 2147483647 h 168"/>
                <a:gd name="T94" fmla="*/ 2147483647 w 161"/>
                <a:gd name="T95" fmla="*/ 2147483647 h 168"/>
                <a:gd name="T96" fmla="*/ 2147483647 w 161"/>
                <a:gd name="T97" fmla="*/ 2147483647 h 168"/>
                <a:gd name="T98" fmla="*/ 2147483647 w 161"/>
                <a:gd name="T99" fmla="*/ 2147483647 h 168"/>
                <a:gd name="T100" fmla="*/ 2147483647 w 161"/>
                <a:gd name="T101" fmla="*/ 2147483647 h 168"/>
                <a:gd name="T102" fmla="*/ 2147483647 w 161"/>
                <a:gd name="T103" fmla="*/ 2147483647 h 168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61"/>
                <a:gd name="T157" fmla="*/ 0 h 168"/>
                <a:gd name="T158" fmla="*/ 161 w 161"/>
                <a:gd name="T159" fmla="*/ 168 h 168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61" h="168">
                  <a:moveTo>
                    <a:pt x="145" y="120"/>
                  </a:moveTo>
                  <a:lnTo>
                    <a:pt x="153" y="112"/>
                  </a:lnTo>
                  <a:lnTo>
                    <a:pt x="153" y="104"/>
                  </a:lnTo>
                  <a:lnTo>
                    <a:pt x="145" y="96"/>
                  </a:lnTo>
                  <a:lnTo>
                    <a:pt x="137" y="96"/>
                  </a:lnTo>
                  <a:lnTo>
                    <a:pt x="137" y="88"/>
                  </a:lnTo>
                  <a:lnTo>
                    <a:pt x="153" y="72"/>
                  </a:lnTo>
                  <a:lnTo>
                    <a:pt x="153" y="56"/>
                  </a:lnTo>
                  <a:lnTo>
                    <a:pt x="161" y="48"/>
                  </a:lnTo>
                  <a:lnTo>
                    <a:pt x="153" y="40"/>
                  </a:lnTo>
                  <a:lnTo>
                    <a:pt x="145" y="40"/>
                  </a:lnTo>
                  <a:lnTo>
                    <a:pt x="128" y="32"/>
                  </a:lnTo>
                  <a:lnTo>
                    <a:pt x="120" y="24"/>
                  </a:lnTo>
                  <a:lnTo>
                    <a:pt x="112" y="24"/>
                  </a:lnTo>
                  <a:lnTo>
                    <a:pt x="104" y="16"/>
                  </a:lnTo>
                  <a:lnTo>
                    <a:pt x="96" y="8"/>
                  </a:lnTo>
                  <a:lnTo>
                    <a:pt x="96" y="0"/>
                  </a:lnTo>
                  <a:lnTo>
                    <a:pt x="88" y="8"/>
                  </a:lnTo>
                  <a:lnTo>
                    <a:pt x="80" y="24"/>
                  </a:lnTo>
                  <a:lnTo>
                    <a:pt x="72" y="24"/>
                  </a:lnTo>
                  <a:lnTo>
                    <a:pt x="64" y="40"/>
                  </a:lnTo>
                  <a:lnTo>
                    <a:pt x="48" y="40"/>
                  </a:lnTo>
                  <a:lnTo>
                    <a:pt x="48" y="32"/>
                  </a:lnTo>
                  <a:lnTo>
                    <a:pt x="40" y="32"/>
                  </a:lnTo>
                  <a:lnTo>
                    <a:pt x="40" y="40"/>
                  </a:lnTo>
                  <a:lnTo>
                    <a:pt x="40" y="48"/>
                  </a:lnTo>
                  <a:lnTo>
                    <a:pt x="32" y="48"/>
                  </a:lnTo>
                  <a:lnTo>
                    <a:pt x="24" y="48"/>
                  </a:lnTo>
                  <a:lnTo>
                    <a:pt x="16" y="48"/>
                  </a:lnTo>
                  <a:lnTo>
                    <a:pt x="0" y="56"/>
                  </a:lnTo>
                  <a:lnTo>
                    <a:pt x="0" y="64"/>
                  </a:lnTo>
                  <a:lnTo>
                    <a:pt x="16" y="72"/>
                  </a:lnTo>
                  <a:lnTo>
                    <a:pt x="32" y="72"/>
                  </a:lnTo>
                  <a:lnTo>
                    <a:pt x="32" y="80"/>
                  </a:lnTo>
                  <a:lnTo>
                    <a:pt x="40" y="88"/>
                  </a:lnTo>
                  <a:lnTo>
                    <a:pt x="40" y="104"/>
                  </a:lnTo>
                  <a:lnTo>
                    <a:pt x="48" y="104"/>
                  </a:lnTo>
                  <a:lnTo>
                    <a:pt x="48" y="120"/>
                  </a:lnTo>
                  <a:lnTo>
                    <a:pt x="40" y="152"/>
                  </a:lnTo>
                  <a:lnTo>
                    <a:pt x="48" y="160"/>
                  </a:lnTo>
                  <a:lnTo>
                    <a:pt x="56" y="160"/>
                  </a:lnTo>
                  <a:lnTo>
                    <a:pt x="72" y="160"/>
                  </a:lnTo>
                  <a:lnTo>
                    <a:pt x="80" y="160"/>
                  </a:lnTo>
                  <a:lnTo>
                    <a:pt x="88" y="168"/>
                  </a:lnTo>
                  <a:lnTo>
                    <a:pt x="96" y="168"/>
                  </a:lnTo>
                  <a:lnTo>
                    <a:pt x="104" y="152"/>
                  </a:lnTo>
                  <a:lnTo>
                    <a:pt x="112" y="152"/>
                  </a:lnTo>
                  <a:lnTo>
                    <a:pt x="128" y="152"/>
                  </a:lnTo>
                  <a:lnTo>
                    <a:pt x="153" y="136"/>
                  </a:lnTo>
                  <a:lnTo>
                    <a:pt x="161" y="136"/>
                  </a:lnTo>
                  <a:lnTo>
                    <a:pt x="153" y="128"/>
                  </a:lnTo>
                  <a:lnTo>
                    <a:pt x="145" y="120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227" name="Freeform 697"/>
            <p:cNvSpPr/>
            <p:nvPr/>
          </p:nvSpPr>
          <p:spPr bwMode="auto">
            <a:xfrm>
              <a:off x="2819036" y="2771390"/>
              <a:ext cx="161137" cy="152474"/>
            </a:xfrm>
            <a:custGeom>
              <a:avLst/>
              <a:gdLst>
                <a:gd name="T0" fmla="*/ 2147483647 w 152"/>
                <a:gd name="T1" fmla="*/ 0 h 144"/>
                <a:gd name="T2" fmla="*/ 2147483647 w 152"/>
                <a:gd name="T3" fmla="*/ 0 h 144"/>
                <a:gd name="T4" fmla="*/ 2147483647 w 152"/>
                <a:gd name="T5" fmla="*/ 0 h 144"/>
                <a:gd name="T6" fmla="*/ 2147483647 w 152"/>
                <a:gd name="T7" fmla="*/ 0 h 144"/>
                <a:gd name="T8" fmla="*/ 2147483647 w 152"/>
                <a:gd name="T9" fmla="*/ 2147483647 h 144"/>
                <a:gd name="T10" fmla="*/ 2147483647 w 152"/>
                <a:gd name="T11" fmla="*/ 2147483647 h 144"/>
                <a:gd name="T12" fmla="*/ 2147483647 w 152"/>
                <a:gd name="T13" fmla="*/ 2147483647 h 144"/>
                <a:gd name="T14" fmla="*/ 2147483647 w 152"/>
                <a:gd name="T15" fmla="*/ 2147483647 h 144"/>
                <a:gd name="T16" fmla="*/ 0 w 152"/>
                <a:gd name="T17" fmla="*/ 2147483647 h 144"/>
                <a:gd name="T18" fmla="*/ 2147483647 w 152"/>
                <a:gd name="T19" fmla="*/ 2147483647 h 144"/>
                <a:gd name="T20" fmla="*/ 2147483647 w 152"/>
                <a:gd name="T21" fmla="*/ 2147483647 h 144"/>
                <a:gd name="T22" fmla="*/ 2147483647 w 152"/>
                <a:gd name="T23" fmla="*/ 2147483647 h 144"/>
                <a:gd name="T24" fmla="*/ 2147483647 w 152"/>
                <a:gd name="T25" fmla="*/ 2147483647 h 144"/>
                <a:gd name="T26" fmla="*/ 2147483647 w 152"/>
                <a:gd name="T27" fmla="*/ 2147483647 h 144"/>
                <a:gd name="T28" fmla="*/ 2147483647 w 152"/>
                <a:gd name="T29" fmla="*/ 2147483647 h 144"/>
                <a:gd name="T30" fmla="*/ 2147483647 w 152"/>
                <a:gd name="T31" fmla="*/ 2147483647 h 144"/>
                <a:gd name="T32" fmla="*/ 2147483647 w 152"/>
                <a:gd name="T33" fmla="*/ 2147483647 h 144"/>
                <a:gd name="T34" fmla="*/ 2147483647 w 152"/>
                <a:gd name="T35" fmla="*/ 2147483647 h 144"/>
                <a:gd name="T36" fmla="*/ 2147483647 w 152"/>
                <a:gd name="T37" fmla="*/ 2147483647 h 144"/>
                <a:gd name="T38" fmla="*/ 2147483647 w 152"/>
                <a:gd name="T39" fmla="*/ 2147483647 h 144"/>
                <a:gd name="T40" fmla="*/ 2147483647 w 152"/>
                <a:gd name="T41" fmla="*/ 2147483647 h 144"/>
                <a:gd name="T42" fmla="*/ 2147483647 w 152"/>
                <a:gd name="T43" fmla="*/ 2147483647 h 144"/>
                <a:gd name="T44" fmla="*/ 2147483647 w 152"/>
                <a:gd name="T45" fmla="*/ 2147483647 h 144"/>
                <a:gd name="T46" fmla="*/ 2147483647 w 152"/>
                <a:gd name="T47" fmla="*/ 2147483647 h 144"/>
                <a:gd name="T48" fmla="*/ 2147483647 w 152"/>
                <a:gd name="T49" fmla="*/ 2147483647 h 144"/>
                <a:gd name="T50" fmla="*/ 2147483647 w 152"/>
                <a:gd name="T51" fmla="*/ 2147483647 h 144"/>
                <a:gd name="T52" fmla="*/ 2147483647 w 152"/>
                <a:gd name="T53" fmla="*/ 2147483647 h 144"/>
                <a:gd name="T54" fmla="*/ 2147483647 w 152"/>
                <a:gd name="T55" fmla="*/ 2147483647 h 144"/>
                <a:gd name="T56" fmla="*/ 2147483647 w 152"/>
                <a:gd name="T57" fmla="*/ 2147483647 h 144"/>
                <a:gd name="T58" fmla="*/ 2147483647 w 152"/>
                <a:gd name="T59" fmla="*/ 2147483647 h 144"/>
                <a:gd name="T60" fmla="*/ 2147483647 w 152"/>
                <a:gd name="T61" fmla="*/ 0 h 14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52"/>
                <a:gd name="T94" fmla="*/ 0 h 144"/>
                <a:gd name="T95" fmla="*/ 152 w 152"/>
                <a:gd name="T96" fmla="*/ 144 h 144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52" h="144">
                  <a:moveTo>
                    <a:pt x="88" y="0"/>
                  </a:moveTo>
                  <a:lnTo>
                    <a:pt x="72" y="0"/>
                  </a:lnTo>
                  <a:lnTo>
                    <a:pt x="56" y="0"/>
                  </a:lnTo>
                  <a:lnTo>
                    <a:pt x="48" y="0"/>
                  </a:lnTo>
                  <a:lnTo>
                    <a:pt x="40" y="8"/>
                  </a:lnTo>
                  <a:lnTo>
                    <a:pt x="24" y="8"/>
                  </a:lnTo>
                  <a:lnTo>
                    <a:pt x="8" y="16"/>
                  </a:lnTo>
                  <a:lnTo>
                    <a:pt x="8" y="24"/>
                  </a:lnTo>
                  <a:lnTo>
                    <a:pt x="0" y="32"/>
                  </a:lnTo>
                  <a:lnTo>
                    <a:pt x="8" y="40"/>
                  </a:lnTo>
                  <a:lnTo>
                    <a:pt x="16" y="48"/>
                  </a:lnTo>
                  <a:lnTo>
                    <a:pt x="24" y="40"/>
                  </a:lnTo>
                  <a:lnTo>
                    <a:pt x="40" y="48"/>
                  </a:lnTo>
                  <a:lnTo>
                    <a:pt x="56" y="72"/>
                  </a:lnTo>
                  <a:lnTo>
                    <a:pt x="64" y="88"/>
                  </a:lnTo>
                  <a:lnTo>
                    <a:pt x="96" y="104"/>
                  </a:lnTo>
                  <a:lnTo>
                    <a:pt x="112" y="128"/>
                  </a:lnTo>
                  <a:lnTo>
                    <a:pt x="120" y="144"/>
                  </a:lnTo>
                  <a:lnTo>
                    <a:pt x="128" y="128"/>
                  </a:lnTo>
                  <a:lnTo>
                    <a:pt x="128" y="112"/>
                  </a:lnTo>
                  <a:lnTo>
                    <a:pt x="144" y="120"/>
                  </a:lnTo>
                  <a:lnTo>
                    <a:pt x="152" y="120"/>
                  </a:lnTo>
                  <a:lnTo>
                    <a:pt x="128" y="96"/>
                  </a:lnTo>
                  <a:lnTo>
                    <a:pt x="112" y="88"/>
                  </a:lnTo>
                  <a:lnTo>
                    <a:pt x="104" y="80"/>
                  </a:lnTo>
                  <a:lnTo>
                    <a:pt x="88" y="56"/>
                  </a:lnTo>
                  <a:lnTo>
                    <a:pt x="80" y="40"/>
                  </a:lnTo>
                  <a:lnTo>
                    <a:pt x="80" y="24"/>
                  </a:lnTo>
                  <a:lnTo>
                    <a:pt x="88" y="24"/>
                  </a:lnTo>
                  <a:lnTo>
                    <a:pt x="88" y="16"/>
                  </a:lnTo>
                  <a:lnTo>
                    <a:pt x="88" y="0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228" name="Freeform 698"/>
            <p:cNvSpPr/>
            <p:nvPr/>
          </p:nvSpPr>
          <p:spPr bwMode="auto">
            <a:xfrm>
              <a:off x="2800844" y="2592926"/>
              <a:ext cx="128217" cy="161137"/>
            </a:xfrm>
            <a:custGeom>
              <a:avLst/>
              <a:gdLst>
                <a:gd name="T0" fmla="*/ 2147483647 w 121"/>
                <a:gd name="T1" fmla="*/ 2147483647 h 152"/>
                <a:gd name="T2" fmla="*/ 2147483647 w 121"/>
                <a:gd name="T3" fmla="*/ 2147483647 h 152"/>
                <a:gd name="T4" fmla="*/ 2147483647 w 121"/>
                <a:gd name="T5" fmla="*/ 2147483647 h 152"/>
                <a:gd name="T6" fmla="*/ 2147483647 w 121"/>
                <a:gd name="T7" fmla="*/ 2147483647 h 152"/>
                <a:gd name="T8" fmla="*/ 2147483647 w 121"/>
                <a:gd name="T9" fmla="*/ 2147483647 h 152"/>
                <a:gd name="T10" fmla="*/ 2147483647 w 121"/>
                <a:gd name="T11" fmla="*/ 2147483647 h 152"/>
                <a:gd name="T12" fmla="*/ 2147483647 w 121"/>
                <a:gd name="T13" fmla="*/ 2147483647 h 152"/>
                <a:gd name="T14" fmla="*/ 2147483647 w 121"/>
                <a:gd name="T15" fmla="*/ 2147483647 h 152"/>
                <a:gd name="T16" fmla="*/ 0 w 121"/>
                <a:gd name="T17" fmla="*/ 2147483647 h 152"/>
                <a:gd name="T18" fmla="*/ 2147483647 w 121"/>
                <a:gd name="T19" fmla="*/ 2147483647 h 152"/>
                <a:gd name="T20" fmla="*/ 2147483647 w 121"/>
                <a:gd name="T21" fmla="*/ 2147483647 h 152"/>
                <a:gd name="T22" fmla="*/ 2147483647 w 121"/>
                <a:gd name="T23" fmla="*/ 2147483647 h 152"/>
                <a:gd name="T24" fmla="*/ 2147483647 w 121"/>
                <a:gd name="T25" fmla="*/ 2147483647 h 152"/>
                <a:gd name="T26" fmla="*/ 2147483647 w 121"/>
                <a:gd name="T27" fmla="*/ 2147483647 h 152"/>
                <a:gd name="T28" fmla="*/ 2147483647 w 121"/>
                <a:gd name="T29" fmla="*/ 2147483647 h 152"/>
                <a:gd name="T30" fmla="*/ 2147483647 w 121"/>
                <a:gd name="T31" fmla="*/ 2147483647 h 152"/>
                <a:gd name="T32" fmla="*/ 2147483647 w 121"/>
                <a:gd name="T33" fmla="*/ 2147483647 h 152"/>
                <a:gd name="T34" fmla="*/ 2147483647 w 121"/>
                <a:gd name="T35" fmla="*/ 2147483647 h 152"/>
                <a:gd name="T36" fmla="*/ 2147483647 w 121"/>
                <a:gd name="T37" fmla="*/ 2147483647 h 152"/>
                <a:gd name="T38" fmla="*/ 2147483647 w 121"/>
                <a:gd name="T39" fmla="*/ 2147483647 h 152"/>
                <a:gd name="T40" fmla="*/ 2147483647 w 121"/>
                <a:gd name="T41" fmla="*/ 2147483647 h 152"/>
                <a:gd name="T42" fmla="*/ 2147483647 w 121"/>
                <a:gd name="T43" fmla="*/ 2147483647 h 152"/>
                <a:gd name="T44" fmla="*/ 2147483647 w 121"/>
                <a:gd name="T45" fmla="*/ 2147483647 h 152"/>
                <a:gd name="T46" fmla="*/ 2147483647 w 121"/>
                <a:gd name="T47" fmla="*/ 2147483647 h 152"/>
                <a:gd name="T48" fmla="*/ 2147483647 w 121"/>
                <a:gd name="T49" fmla="*/ 2147483647 h 152"/>
                <a:gd name="T50" fmla="*/ 2147483647 w 121"/>
                <a:gd name="T51" fmla="*/ 2147483647 h 152"/>
                <a:gd name="T52" fmla="*/ 2147483647 w 121"/>
                <a:gd name="T53" fmla="*/ 2147483647 h 152"/>
                <a:gd name="T54" fmla="*/ 2147483647 w 121"/>
                <a:gd name="T55" fmla="*/ 2147483647 h 152"/>
                <a:gd name="T56" fmla="*/ 2147483647 w 121"/>
                <a:gd name="T57" fmla="*/ 2147483647 h 152"/>
                <a:gd name="T58" fmla="*/ 2147483647 w 121"/>
                <a:gd name="T59" fmla="*/ 2147483647 h 152"/>
                <a:gd name="T60" fmla="*/ 2147483647 w 121"/>
                <a:gd name="T61" fmla="*/ 2147483647 h 152"/>
                <a:gd name="T62" fmla="*/ 2147483647 w 121"/>
                <a:gd name="T63" fmla="*/ 2147483647 h 152"/>
                <a:gd name="T64" fmla="*/ 2147483647 w 121"/>
                <a:gd name="T65" fmla="*/ 2147483647 h 152"/>
                <a:gd name="T66" fmla="*/ 2147483647 w 121"/>
                <a:gd name="T67" fmla="*/ 2147483647 h 152"/>
                <a:gd name="T68" fmla="*/ 2147483647 w 121"/>
                <a:gd name="T69" fmla="*/ 2147483647 h 152"/>
                <a:gd name="T70" fmla="*/ 2147483647 w 121"/>
                <a:gd name="T71" fmla="*/ 2147483647 h 152"/>
                <a:gd name="T72" fmla="*/ 2147483647 w 121"/>
                <a:gd name="T73" fmla="*/ 2147483647 h 152"/>
                <a:gd name="T74" fmla="*/ 2147483647 w 121"/>
                <a:gd name="T75" fmla="*/ 2147483647 h 152"/>
                <a:gd name="T76" fmla="*/ 2147483647 w 121"/>
                <a:gd name="T77" fmla="*/ 2147483647 h 152"/>
                <a:gd name="T78" fmla="*/ 2147483647 w 121"/>
                <a:gd name="T79" fmla="*/ 2147483647 h 152"/>
                <a:gd name="T80" fmla="*/ 2147483647 w 121"/>
                <a:gd name="T81" fmla="*/ 2147483647 h 152"/>
                <a:gd name="T82" fmla="*/ 2147483647 w 121"/>
                <a:gd name="T83" fmla="*/ 2147483647 h 152"/>
                <a:gd name="T84" fmla="*/ 2147483647 w 121"/>
                <a:gd name="T85" fmla="*/ 2147483647 h 152"/>
                <a:gd name="T86" fmla="*/ 2147483647 w 121"/>
                <a:gd name="T87" fmla="*/ 2147483647 h 152"/>
                <a:gd name="T88" fmla="*/ 2147483647 w 121"/>
                <a:gd name="T89" fmla="*/ 2147483647 h 152"/>
                <a:gd name="T90" fmla="*/ 2147483647 w 121"/>
                <a:gd name="T91" fmla="*/ 0 h 152"/>
                <a:gd name="T92" fmla="*/ 2147483647 w 121"/>
                <a:gd name="T93" fmla="*/ 2147483647 h 152"/>
                <a:gd name="T94" fmla="*/ 2147483647 w 121"/>
                <a:gd name="T95" fmla="*/ 2147483647 h 152"/>
                <a:gd name="T96" fmla="*/ 2147483647 w 121"/>
                <a:gd name="T97" fmla="*/ 2147483647 h 152"/>
                <a:gd name="T98" fmla="*/ 2147483647 w 121"/>
                <a:gd name="T99" fmla="*/ 2147483647 h 152"/>
                <a:gd name="T100" fmla="*/ 2147483647 w 121"/>
                <a:gd name="T101" fmla="*/ 2147483647 h 152"/>
                <a:gd name="T102" fmla="*/ 2147483647 w 121"/>
                <a:gd name="T103" fmla="*/ 2147483647 h 152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21"/>
                <a:gd name="T157" fmla="*/ 0 h 152"/>
                <a:gd name="T158" fmla="*/ 121 w 121"/>
                <a:gd name="T159" fmla="*/ 152 h 152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21" h="152">
                  <a:moveTo>
                    <a:pt x="25" y="40"/>
                  </a:moveTo>
                  <a:lnTo>
                    <a:pt x="17" y="48"/>
                  </a:lnTo>
                  <a:lnTo>
                    <a:pt x="17" y="64"/>
                  </a:lnTo>
                  <a:lnTo>
                    <a:pt x="9" y="72"/>
                  </a:lnTo>
                  <a:lnTo>
                    <a:pt x="9" y="80"/>
                  </a:lnTo>
                  <a:lnTo>
                    <a:pt x="9" y="88"/>
                  </a:lnTo>
                  <a:lnTo>
                    <a:pt x="9" y="96"/>
                  </a:lnTo>
                  <a:lnTo>
                    <a:pt x="9" y="104"/>
                  </a:lnTo>
                  <a:lnTo>
                    <a:pt x="0" y="112"/>
                  </a:lnTo>
                  <a:lnTo>
                    <a:pt x="17" y="120"/>
                  </a:lnTo>
                  <a:lnTo>
                    <a:pt x="25" y="120"/>
                  </a:lnTo>
                  <a:lnTo>
                    <a:pt x="33" y="128"/>
                  </a:lnTo>
                  <a:lnTo>
                    <a:pt x="25" y="136"/>
                  </a:lnTo>
                  <a:lnTo>
                    <a:pt x="25" y="152"/>
                  </a:lnTo>
                  <a:lnTo>
                    <a:pt x="33" y="152"/>
                  </a:lnTo>
                  <a:lnTo>
                    <a:pt x="41" y="152"/>
                  </a:lnTo>
                  <a:lnTo>
                    <a:pt x="49" y="152"/>
                  </a:lnTo>
                  <a:lnTo>
                    <a:pt x="57" y="152"/>
                  </a:lnTo>
                  <a:lnTo>
                    <a:pt x="65" y="152"/>
                  </a:lnTo>
                  <a:lnTo>
                    <a:pt x="73" y="152"/>
                  </a:lnTo>
                  <a:lnTo>
                    <a:pt x="89" y="152"/>
                  </a:lnTo>
                  <a:lnTo>
                    <a:pt x="97" y="152"/>
                  </a:lnTo>
                  <a:lnTo>
                    <a:pt x="97" y="144"/>
                  </a:lnTo>
                  <a:lnTo>
                    <a:pt x="97" y="136"/>
                  </a:lnTo>
                  <a:lnTo>
                    <a:pt x="105" y="136"/>
                  </a:lnTo>
                  <a:lnTo>
                    <a:pt x="105" y="128"/>
                  </a:lnTo>
                  <a:lnTo>
                    <a:pt x="97" y="112"/>
                  </a:lnTo>
                  <a:lnTo>
                    <a:pt x="89" y="104"/>
                  </a:lnTo>
                  <a:lnTo>
                    <a:pt x="81" y="104"/>
                  </a:lnTo>
                  <a:lnTo>
                    <a:pt x="89" y="96"/>
                  </a:lnTo>
                  <a:lnTo>
                    <a:pt x="97" y="96"/>
                  </a:lnTo>
                  <a:lnTo>
                    <a:pt x="105" y="88"/>
                  </a:lnTo>
                  <a:lnTo>
                    <a:pt x="113" y="88"/>
                  </a:lnTo>
                  <a:lnTo>
                    <a:pt x="121" y="88"/>
                  </a:lnTo>
                  <a:lnTo>
                    <a:pt x="121" y="72"/>
                  </a:lnTo>
                  <a:lnTo>
                    <a:pt x="113" y="56"/>
                  </a:lnTo>
                  <a:lnTo>
                    <a:pt x="113" y="48"/>
                  </a:lnTo>
                  <a:lnTo>
                    <a:pt x="113" y="40"/>
                  </a:lnTo>
                  <a:lnTo>
                    <a:pt x="113" y="32"/>
                  </a:lnTo>
                  <a:lnTo>
                    <a:pt x="113" y="24"/>
                  </a:lnTo>
                  <a:lnTo>
                    <a:pt x="97" y="16"/>
                  </a:lnTo>
                  <a:lnTo>
                    <a:pt x="81" y="24"/>
                  </a:lnTo>
                  <a:lnTo>
                    <a:pt x="73" y="16"/>
                  </a:lnTo>
                  <a:lnTo>
                    <a:pt x="73" y="8"/>
                  </a:lnTo>
                  <a:lnTo>
                    <a:pt x="57" y="8"/>
                  </a:lnTo>
                  <a:lnTo>
                    <a:pt x="49" y="0"/>
                  </a:lnTo>
                  <a:lnTo>
                    <a:pt x="49" y="8"/>
                  </a:lnTo>
                  <a:lnTo>
                    <a:pt x="41" y="24"/>
                  </a:lnTo>
                  <a:lnTo>
                    <a:pt x="41" y="32"/>
                  </a:lnTo>
                  <a:lnTo>
                    <a:pt x="33" y="32"/>
                  </a:lnTo>
                  <a:lnTo>
                    <a:pt x="25" y="32"/>
                  </a:lnTo>
                  <a:lnTo>
                    <a:pt x="25" y="40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229" name="Freeform 699"/>
            <p:cNvSpPr/>
            <p:nvPr/>
          </p:nvSpPr>
          <p:spPr bwMode="auto">
            <a:xfrm>
              <a:off x="2775720" y="2627580"/>
              <a:ext cx="51980" cy="58910"/>
            </a:xfrm>
            <a:custGeom>
              <a:avLst/>
              <a:gdLst>
                <a:gd name="T0" fmla="*/ 2147483647 w 49"/>
                <a:gd name="T1" fmla="*/ 2147483647 h 56"/>
                <a:gd name="T2" fmla="*/ 2147483647 w 49"/>
                <a:gd name="T3" fmla="*/ 2147483647 h 56"/>
                <a:gd name="T4" fmla="*/ 2147483647 w 49"/>
                <a:gd name="T5" fmla="*/ 2147483647 h 56"/>
                <a:gd name="T6" fmla="*/ 2147483647 w 49"/>
                <a:gd name="T7" fmla="*/ 2147483647 h 56"/>
                <a:gd name="T8" fmla="*/ 2147483647 w 49"/>
                <a:gd name="T9" fmla="*/ 2147483647 h 56"/>
                <a:gd name="T10" fmla="*/ 2147483647 w 49"/>
                <a:gd name="T11" fmla="*/ 2147483647 h 56"/>
                <a:gd name="T12" fmla="*/ 2147483647 w 49"/>
                <a:gd name="T13" fmla="*/ 2147483647 h 56"/>
                <a:gd name="T14" fmla="*/ 2147483647 w 49"/>
                <a:gd name="T15" fmla="*/ 2147483647 h 56"/>
                <a:gd name="T16" fmla="*/ 2147483647 w 49"/>
                <a:gd name="T17" fmla="*/ 2147483647 h 56"/>
                <a:gd name="T18" fmla="*/ 2147483647 w 49"/>
                <a:gd name="T19" fmla="*/ 0 h 56"/>
                <a:gd name="T20" fmla="*/ 2147483647 w 49"/>
                <a:gd name="T21" fmla="*/ 0 h 56"/>
                <a:gd name="T22" fmla="*/ 2147483647 w 49"/>
                <a:gd name="T23" fmla="*/ 2147483647 h 56"/>
                <a:gd name="T24" fmla="*/ 2147483647 w 49"/>
                <a:gd name="T25" fmla="*/ 2147483647 h 56"/>
                <a:gd name="T26" fmla="*/ 2147483647 w 49"/>
                <a:gd name="T27" fmla="*/ 2147483647 h 56"/>
                <a:gd name="T28" fmla="*/ 2147483647 w 49"/>
                <a:gd name="T29" fmla="*/ 2147483647 h 56"/>
                <a:gd name="T30" fmla="*/ 0 w 49"/>
                <a:gd name="T31" fmla="*/ 2147483647 h 56"/>
                <a:gd name="T32" fmla="*/ 2147483647 w 49"/>
                <a:gd name="T33" fmla="*/ 2147483647 h 56"/>
                <a:gd name="T34" fmla="*/ 2147483647 w 49"/>
                <a:gd name="T35" fmla="*/ 2147483647 h 5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9"/>
                <a:gd name="T55" fmla="*/ 0 h 56"/>
                <a:gd name="T56" fmla="*/ 49 w 49"/>
                <a:gd name="T57" fmla="*/ 56 h 5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9" h="56">
                  <a:moveTo>
                    <a:pt x="16" y="48"/>
                  </a:moveTo>
                  <a:lnTo>
                    <a:pt x="24" y="48"/>
                  </a:lnTo>
                  <a:lnTo>
                    <a:pt x="24" y="56"/>
                  </a:lnTo>
                  <a:lnTo>
                    <a:pt x="33" y="56"/>
                  </a:lnTo>
                  <a:lnTo>
                    <a:pt x="33" y="48"/>
                  </a:lnTo>
                  <a:lnTo>
                    <a:pt x="33" y="40"/>
                  </a:lnTo>
                  <a:lnTo>
                    <a:pt x="41" y="32"/>
                  </a:lnTo>
                  <a:lnTo>
                    <a:pt x="41" y="16"/>
                  </a:lnTo>
                  <a:lnTo>
                    <a:pt x="49" y="8"/>
                  </a:lnTo>
                  <a:lnTo>
                    <a:pt x="49" y="0"/>
                  </a:lnTo>
                  <a:lnTo>
                    <a:pt x="41" y="0"/>
                  </a:lnTo>
                  <a:lnTo>
                    <a:pt x="24" y="8"/>
                  </a:lnTo>
                  <a:lnTo>
                    <a:pt x="24" y="16"/>
                  </a:lnTo>
                  <a:lnTo>
                    <a:pt x="16" y="8"/>
                  </a:lnTo>
                  <a:lnTo>
                    <a:pt x="8" y="32"/>
                  </a:lnTo>
                  <a:lnTo>
                    <a:pt x="0" y="40"/>
                  </a:lnTo>
                  <a:lnTo>
                    <a:pt x="8" y="48"/>
                  </a:lnTo>
                  <a:lnTo>
                    <a:pt x="16" y="48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230" name="Freeform 700"/>
            <p:cNvSpPr/>
            <p:nvPr/>
          </p:nvSpPr>
          <p:spPr bwMode="auto">
            <a:xfrm>
              <a:off x="2819036" y="2771390"/>
              <a:ext cx="161137" cy="152474"/>
            </a:xfrm>
            <a:custGeom>
              <a:avLst/>
              <a:gdLst>
                <a:gd name="T0" fmla="*/ 2147483647 w 152"/>
                <a:gd name="T1" fmla="*/ 0 h 144"/>
                <a:gd name="T2" fmla="*/ 2147483647 w 152"/>
                <a:gd name="T3" fmla="*/ 0 h 144"/>
                <a:gd name="T4" fmla="*/ 2147483647 w 152"/>
                <a:gd name="T5" fmla="*/ 0 h 144"/>
                <a:gd name="T6" fmla="*/ 2147483647 w 152"/>
                <a:gd name="T7" fmla="*/ 0 h 144"/>
                <a:gd name="T8" fmla="*/ 2147483647 w 152"/>
                <a:gd name="T9" fmla="*/ 0 h 144"/>
                <a:gd name="T10" fmla="*/ 2147483647 w 152"/>
                <a:gd name="T11" fmla="*/ 2147483647 h 144"/>
                <a:gd name="T12" fmla="*/ 2147483647 w 152"/>
                <a:gd name="T13" fmla="*/ 2147483647 h 144"/>
                <a:gd name="T14" fmla="*/ 2147483647 w 152"/>
                <a:gd name="T15" fmla="*/ 2147483647 h 144"/>
                <a:gd name="T16" fmla="*/ 2147483647 w 152"/>
                <a:gd name="T17" fmla="*/ 2147483647 h 144"/>
                <a:gd name="T18" fmla="*/ 2147483647 w 152"/>
                <a:gd name="T19" fmla="*/ 2147483647 h 144"/>
                <a:gd name="T20" fmla="*/ 2147483647 w 152"/>
                <a:gd name="T21" fmla="*/ 2147483647 h 144"/>
                <a:gd name="T22" fmla="*/ 0 w 152"/>
                <a:gd name="T23" fmla="*/ 2147483647 h 144"/>
                <a:gd name="T24" fmla="*/ 2147483647 w 152"/>
                <a:gd name="T25" fmla="*/ 2147483647 h 144"/>
                <a:gd name="T26" fmla="*/ 2147483647 w 152"/>
                <a:gd name="T27" fmla="*/ 2147483647 h 144"/>
                <a:gd name="T28" fmla="*/ 2147483647 w 152"/>
                <a:gd name="T29" fmla="*/ 2147483647 h 144"/>
                <a:gd name="T30" fmla="*/ 2147483647 w 152"/>
                <a:gd name="T31" fmla="*/ 2147483647 h 144"/>
                <a:gd name="T32" fmla="*/ 2147483647 w 152"/>
                <a:gd name="T33" fmla="*/ 2147483647 h 144"/>
                <a:gd name="T34" fmla="*/ 2147483647 w 152"/>
                <a:gd name="T35" fmla="*/ 2147483647 h 144"/>
                <a:gd name="T36" fmla="*/ 2147483647 w 152"/>
                <a:gd name="T37" fmla="*/ 2147483647 h 144"/>
                <a:gd name="T38" fmla="*/ 2147483647 w 152"/>
                <a:gd name="T39" fmla="*/ 2147483647 h 144"/>
                <a:gd name="T40" fmla="*/ 2147483647 w 152"/>
                <a:gd name="T41" fmla="*/ 2147483647 h 144"/>
                <a:gd name="T42" fmla="*/ 2147483647 w 152"/>
                <a:gd name="T43" fmla="*/ 2147483647 h 144"/>
                <a:gd name="T44" fmla="*/ 2147483647 w 152"/>
                <a:gd name="T45" fmla="*/ 2147483647 h 144"/>
                <a:gd name="T46" fmla="*/ 2147483647 w 152"/>
                <a:gd name="T47" fmla="*/ 2147483647 h 144"/>
                <a:gd name="T48" fmla="*/ 2147483647 w 152"/>
                <a:gd name="T49" fmla="*/ 2147483647 h 144"/>
                <a:gd name="T50" fmla="*/ 2147483647 w 152"/>
                <a:gd name="T51" fmla="*/ 2147483647 h 144"/>
                <a:gd name="T52" fmla="*/ 2147483647 w 152"/>
                <a:gd name="T53" fmla="*/ 2147483647 h 144"/>
                <a:gd name="T54" fmla="*/ 2147483647 w 152"/>
                <a:gd name="T55" fmla="*/ 2147483647 h 144"/>
                <a:gd name="T56" fmla="*/ 2147483647 w 152"/>
                <a:gd name="T57" fmla="*/ 2147483647 h 144"/>
                <a:gd name="T58" fmla="*/ 2147483647 w 152"/>
                <a:gd name="T59" fmla="*/ 2147483647 h 144"/>
                <a:gd name="T60" fmla="*/ 2147483647 w 152"/>
                <a:gd name="T61" fmla="*/ 2147483647 h 144"/>
                <a:gd name="T62" fmla="*/ 2147483647 w 152"/>
                <a:gd name="T63" fmla="*/ 2147483647 h 144"/>
                <a:gd name="T64" fmla="*/ 2147483647 w 152"/>
                <a:gd name="T65" fmla="*/ 2147483647 h 144"/>
                <a:gd name="T66" fmla="*/ 2147483647 w 152"/>
                <a:gd name="T67" fmla="*/ 0 h 144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52"/>
                <a:gd name="T103" fmla="*/ 0 h 144"/>
                <a:gd name="T104" fmla="*/ 152 w 152"/>
                <a:gd name="T105" fmla="*/ 144 h 144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52" h="144">
                  <a:moveTo>
                    <a:pt x="88" y="0"/>
                  </a:moveTo>
                  <a:lnTo>
                    <a:pt x="72" y="0"/>
                  </a:lnTo>
                  <a:lnTo>
                    <a:pt x="56" y="0"/>
                  </a:lnTo>
                  <a:lnTo>
                    <a:pt x="48" y="0"/>
                  </a:lnTo>
                  <a:lnTo>
                    <a:pt x="40" y="8"/>
                  </a:lnTo>
                  <a:lnTo>
                    <a:pt x="24" y="8"/>
                  </a:lnTo>
                  <a:lnTo>
                    <a:pt x="8" y="16"/>
                  </a:lnTo>
                  <a:lnTo>
                    <a:pt x="8" y="24"/>
                  </a:lnTo>
                  <a:lnTo>
                    <a:pt x="0" y="32"/>
                  </a:lnTo>
                  <a:lnTo>
                    <a:pt x="8" y="40"/>
                  </a:lnTo>
                  <a:lnTo>
                    <a:pt x="16" y="48"/>
                  </a:lnTo>
                  <a:lnTo>
                    <a:pt x="24" y="40"/>
                  </a:lnTo>
                  <a:lnTo>
                    <a:pt x="40" y="48"/>
                  </a:lnTo>
                  <a:lnTo>
                    <a:pt x="56" y="72"/>
                  </a:lnTo>
                  <a:lnTo>
                    <a:pt x="64" y="88"/>
                  </a:lnTo>
                  <a:lnTo>
                    <a:pt x="96" y="104"/>
                  </a:lnTo>
                  <a:lnTo>
                    <a:pt x="112" y="128"/>
                  </a:lnTo>
                  <a:lnTo>
                    <a:pt x="120" y="144"/>
                  </a:lnTo>
                  <a:lnTo>
                    <a:pt x="128" y="128"/>
                  </a:lnTo>
                  <a:lnTo>
                    <a:pt x="128" y="112"/>
                  </a:lnTo>
                  <a:lnTo>
                    <a:pt x="144" y="120"/>
                  </a:lnTo>
                  <a:lnTo>
                    <a:pt x="152" y="120"/>
                  </a:lnTo>
                  <a:lnTo>
                    <a:pt x="128" y="96"/>
                  </a:lnTo>
                  <a:lnTo>
                    <a:pt x="112" y="88"/>
                  </a:lnTo>
                  <a:lnTo>
                    <a:pt x="104" y="80"/>
                  </a:lnTo>
                  <a:lnTo>
                    <a:pt x="88" y="56"/>
                  </a:lnTo>
                  <a:lnTo>
                    <a:pt x="80" y="40"/>
                  </a:lnTo>
                  <a:lnTo>
                    <a:pt x="80" y="24"/>
                  </a:lnTo>
                  <a:lnTo>
                    <a:pt x="88" y="24"/>
                  </a:lnTo>
                  <a:lnTo>
                    <a:pt x="88" y="16"/>
                  </a:lnTo>
                  <a:lnTo>
                    <a:pt x="88" y="0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231" name="Freeform 701"/>
            <p:cNvSpPr/>
            <p:nvPr/>
          </p:nvSpPr>
          <p:spPr bwMode="auto">
            <a:xfrm>
              <a:off x="2775720" y="2627580"/>
              <a:ext cx="51980" cy="58910"/>
            </a:xfrm>
            <a:custGeom>
              <a:avLst/>
              <a:gdLst>
                <a:gd name="T0" fmla="*/ 2147483647 w 49"/>
                <a:gd name="T1" fmla="*/ 2147483647 h 56"/>
                <a:gd name="T2" fmla="*/ 2147483647 w 49"/>
                <a:gd name="T3" fmla="*/ 2147483647 h 56"/>
                <a:gd name="T4" fmla="*/ 2147483647 w 49"/>
                <a:gd name="T5" fmla="*/ 2147483647 h 56"/>
                <a:gd name="T6" fmla="*/ 2147483647 w 49"/>
                <a:gd name="T7" fmla="*/ 2147483647 h 56"/>
                <a:gd name="T8" fmla="*/ 2147483647 w 49"/>
                <a:gd name="T9" fmla="*/ 2147483647 h 56"/>
                <a:gd name="T10" fmla="*/ 2147483647 w 49"/>
                <a:gd name="T11" fmla="*/ 2147483647 h 56"/>
                <a:gd name="T12" fmla="*/ 2147483647 w 49"/>
                <a:gd name="T13" fmla="*/ 2147483647 h 56"/>
                <a:gd name="T14" fmla="*/ 2147483647 w 49"/>
                <a:gd name="T15" fmla="*/ 2147483647 h 56"/>
                <a:gd name="T16" fmla="*/ 2147483647 w 49"/>
                <a:gd name="T17" fmla="*/ 2147483647 h 56"/>
                <a:gd name="T18" fmla="*/ 2147483647 w 49"/>
                <a:gd name="T19" fmla="*/ 0 h 56"/>
                <a:gd name="T20" fmla="*/ 2147483647 w 49"/>
                <a:gd name="T21" fmla="*/ 0 h 56"/>
                <a:gd name="T22" fmla="*/ 2147483647 w 49"/>
                <a:gd name="T23" fmla="*/ 0 h 56"/>
                <a:gd name="T24" fmla="*/ 2147483647 w 49"/>
                <a:gd name="T25" fmla="*/ 2147483647 h 56"/>
                <a:gd name="T26" fmla="*/ 2147483647 w 49"/>
                <a:gd name="T27" fmla="*/ 2147483647 h 56"/>
                <a:gd name="T28" fmla="*/ 2147483647 w 49"/>
                <a:gd name="T29" fmla="*/ 2147483647 h 56"/>
                <a:gd name="T30" fmla="*/ 2147483647 w 49"/>
                <a:gd name="T31" fmla="*/ 2147483647 h 56"/>
                <a:gd name="T32" fmla="*/ 0 w 49"/>
                <a:gd name="T33" fmla="*/ 2147483647 h 56"/>
                <a:gd name="T34" fmla="*/ 2147483647 w 49"/>
                <a:gd name="T35" fmla="*/ 2147483647 h 56"/>
                <a:gd name="T36" fmla="*/ 2147483647 w 49"/>
                <a:gd name="T37" fmla="*/ 2147483647 h 5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49"/>
                <a:gd name="T58" fmla="*/ 0 h 56"/>
                <a:gd name="T59" fmla="*/ 49 w 49"/>
                <a:gd name="T60" fmla="*/ 56 h 5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49" h="56">
                  <a:moveTo>
                    <a:pt x="16" y="48"/>
                  </a:moveTo>
                  <a:lnTo>
                    <a:pt x="24" y="48"/>
                  </a:lnTo>
                  <a:lnTo>
                    <a:pt x="24" y="56"/>
                  </a:lnTo>
                  <a:lnTo>
                    <a:pt x="33" y="56"/>
                  </a:lnTo>
                  <a:lnTo>
                    <a:pt x="33" y="48"/>
                  </a:lnTo>
                  <a:lnTo>
                    <a:pt x="33" y="40"/>
                  </a:lnTo>
                  <a:lnTo>
                    <a:pt x="41" y="32"/>
                  </a:lnTo>
                  <a:lnTo>
                    <a:pt x="41" y="16"/>
                  </a:lnTo>
                  <a:lnTo>
                    <a:pt x="49" y="8"/>
                  </a:lnTo>
                  <a:lnTo>
                    <a:pt x="49" y="0"/>
                  </a:lnTo>
                  <a:lnTo>
                    <a:pt x="41" y="0"/>
                  </a:lnTo>
                  <a:lnTo>
                    <a:pt x="24" y="8"/>
                  </a:lnTo>
                  <a:lnTo>
                    <a:pt x="24" y="16"/>
                  </a:lnTo>
                  <a:lnTo>
                    <a:pt x="16" y="8"/>
                  </a:lnTo>
                  <a:lnTo>
                    <a:pt x="8" y="32"/>
                  </a:lnTo>
                  <a:lnTo>
                    <a:pt x="0" y="40"/>
                  </a:lnTo>
                  <a:lnTo>
                    <a:pt x="8" y="48"/>
                  </a:lnTo>
                  <a:lnTo>
                    <a:pt x="16" y="48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232" name="Freeform 702"/>
            <p:cNvSpPr/>
            <p:nvPr/>
          </p:nvSpPr>
          <p:spPr bwMode="auto">
            <a:xfrm>
              <a:off x="2997500" y="2864954"/>
              <a:ext cx="84034" cy="84900"/>
            </a:xfrm>
            <a:custGeom>
              <a:avLst/>
              <a:gdLst>
                <a:gd name="T0" fmla="*/ 2147483647 w 80"/>
                <a:gd name="T1" fmla="*/ 2147483647 h 80"/>
                <a:gd name="T2" fmla="*/ 2147483647 w 80"/>
                <a:gd name="T3" fmla="*/ 0 h 80"/>
                <a:gd name="T4" fmla="*/ 2147483647 w 80"/>
                <a:gd name="T5" fmla="*/ 2147483647 h 80"/>
                <a:gd name="T6" fmla="*/ 2147483647 w 80"/>
                <a:gd name="T7" fmla="*/ 2147483647 h 80"/>
                <a:gd name="T8" fmla="*/ 2147483647 w 80"/>
                <a:gd name="T9" fmla="*/ 2147483647 h 80"/>
                <a:gd name="T10" fmla="*/ 2147483647 w 80"/>
                <a:gd name="T11" fmla="*/ 2147483647 h 80"/>
                <a:gd name="T12" fmla="*/ 2147483647 w 80"/>
                <a:gd name="T13" fmla="*/ 2147483647 h 80"/>
                <a:gd name="T14" fmla="*/ 2147483647 w 80"/>
                <a:gd name="T15" fmla="*/ 2147483647 h 80"/>
                <a:gd name="T16" fmla="*/ 0 w 80"/>
                <a:gd name="T17" fmla="*/ 2147483647 h 80"/>
                <a:gd name="T18" fmla="*/ 2147483647 w 80"/>
                <a:gd name="T19" fmla="*/ 2147483647 h 80"/>
                <a:gd name="T20" fmla="*/ 2147483647 w 80"/>
                <a:gd name="T21" fmla="*/ 2147483647 h 80"/>
                <a:gd name="T22" fmla="*/ 2147483647 w 80"/>
                <a:gd name="T23" fmla="*/ 2147483647 h 80"/>
                <a:gd name="T24" fmla="*/ 2147483647 w 80"/>
                <a:gd name="T25" fmla="*/ 2147483647 h 80"/>
                <a:gd name="T26" fmla="*/ 2147483647 w 80"/>
                <a:gd name="T27" fmla="*/ 2147483647 h 80"/>
                <a:gd name="T28" fmla="*/ 2147483647 w 80"/>
                <a:gd name="T29" fmla="*/ 2147483647 h 80"/>
                <a:gd name="T30" fmla="*/ 2147483647 w 80"/>
                <a:gd name="T31" fmla="*/ 2147483647 h 80"/>
                <a:gd name="T32" fmla="*/ 2147483647 w 80"/>
                <a:gd name="T33" fmla="*/ 2147483647 h 80"/>
                <a:gd name="T34" fmla="*/ 2147483647 w 80"/>
                <a:gd name="T35" fmla="*/ 2147483647 h 80"/>
                <a:gd name="T36" fmla="*/ 2147483647 w 80"/>
                <a:gd name="T37" fmla="*/ 2147483647 h 80"/>
                <a:gd name="T38" fmla="*/ 2147483647 w 80"/>
                <a:gd name="T39" fmla="*/ 2147483647 h 80"/>
                <a:gd name="T40" fmla="*/ 2147483647 w 80"/>
                <a:gd name="T41" fmla="*/ 2147483647 h 80"/>
                <a:gd name="T42" fmla="*/ 2147483647 w 80"/>
                <a:gd name="T43" fmla="*/ 2147483647 h 80"/>
                <a:gd name="T44" fmla="*/ 2147483647 w 80"/>
                <a:gd name="T45" fmla="*/ 2147483647 h 80"/>
                <a:gd name="T46" fmla="*/ 2147483647 w 80"/>
                <a:gd name="T47" fmla="*/ 2147483647 h 80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80"/>
                <a:gd name="T73" fmla="*/ 0 h 80"/>
                <a:gd name="T74" fmla="*/ 80 w 80"/>
                <a:gd name="T75" fmla="*/ 80 h 80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80" h="80">
                  <a:moveTo>
                    <a:pt x="80" y="8"/>
                  </a:moveTo>
                  <a:lnTo>
                    <a:pt x="80" y="0"/>
                  </a:lnTo>
                  <a:lnTo>
                    <a:pt x="80" y="8"/>
                  </a:lnTo>
                  <a:lnTo>
                    <a:pt x="64" y="8"/>
                  </a:lnTo>
                  <a:lnTo>
                    <a:pt x="40" y="8"/>
                  </a:lnTo>
                  <a:lnTo>
                    <a:pt x="32" y="8"/>
                  </a:lnTo>
                  <a:lnTo>
                    <a:pt x="16" y="16"/>
                  </a:lnTo>
                  <a:lnTo>
                    <a:pt x="8" y="24"/>
                  </a:lnTo>
                  <a:lnTo>
                    <a:pt x="0" y="32"/>
                  </a:lnTo>
                  <a:lnTo>
                    <a:pt x="8" y="48"/>
                  </a:lnTo>
                  <a:lnTo>
                    <a:pt x="24" y="48"/>
                  </a:lnTo>
                  <a:lnTo>
                    <a:pt x="16" y="56"/>
                  </a:lnTo>
                  <a:lnTo>
                    <a:pt x="16" y="72"/>
                  </a:lnTo>
                  <a:lnTo>
                    <a:pt x="32" y="80"/>
                  </a:lnTo>
                  <a:lnTo>
                    <a:pt x="40" y="72"/>
                  </a:lnTo>
                  <a:lnTo>
                    <a:pt x="40" y="64"/>
                  </a:lnTo>
                  <a:lnTo>
                    <a:pt x="56" y="56"/>
                  </a:lnTo>
                  <a:lnTo>
                    <a:pt x="40" y="40"/>
                  </a:lnTo>
                  <a:lnTo>
                    <a:pt x="40" y="32"/>
                  </a:lnTo>
                  <a:lnTo>
                    <a:pt x="32" y="24"/>
                  </a:lnTo>
                  <a:lnTo>
                    <a:pt x="56" y="16"/>
                  </a:lnTo>
                  <a:lnTo>
                    <a:pt x="72" y="16"/>
                  </a:lnTo>
                  <a:lnTo>
                    <a:pt x="80" y="16"/>
                  </a:lnTo>
                  <a:lnTo>
                    <a:pt x="80" y="8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233" name="Freeform 703"/>
            <p:cNvSpPr/>
            <p:nvPr/>
          </p:nvSpPr>
          <p:spPr bwMode="auto">
            <a:xfrm>
              <a:off x="2792180" y="2101718"/>
              <a:ext cx="349131" cy="414972"/>
            </a:xfrm>
            <a:custGeom>
              <a:avLst/>
              <a:gdLst>
                <a:gd name="T0" fmla="*/ 2147483647 w 329"/>
                <a:gd name="T1" fmla="*/ 2147483647 h 392"/>
                <a:gd name="T2" fmla="*/ 2147483647 w 329"/>
                <a:gd name="T3" fmla="*/ 2147483647 h 392"/>
                <a:gd name="T4" fmla="*/ 2147483647 w 329"/>
                <a:gd name="T5" fmla="*/ 2147483647 h 392"/>
                <a:gd name="T6" fmla="*/ 2147483647 w 329"/>
                <a:gd name="T7" fmla="*/ 2147483647 h 392"/>
                <a:gd name="T8" fmla="*/ 2147483647 w 329"/>
                <a:gd name="T9" fmla="*/ 2147483647 h 392"/>
                <a:gd name="T10" fmla="*/ 2147483647 w 329"/>
                <a:gd name="T11" fmla="*/ 2147483647 h 392"/>
                <a:gd name="T12" fmla="*/ 2147483647 w 329"/>
                <a:gd name="T13" fmla="*/ 2147483647 h 392"/>
                <a:gd name="T14" fmla="*/ 2147483647 w 329"/>
                <a:gd name="T15" fmla="*/ 2147483647 h 392"/>
                <a:gd name="T16" fmla="*/ 2147483647 w 329"/>
                <a:gd name="T17" fmla="*/ 2147483647 h 392"/>
                <a:gd name="T18" fmla="*/ 2147483647 w 329"/>
                <a:gd name="T19" fmla="*/ 2147483647 h 392"/>
                <a:gd name="T20" fmla="*/ 2147483647 w 329"/>
                <a:gd name="T21" fmla="*/ 2147483647 h 392"/>
                <a:gd name="T22" fmla="*/ 2147483647 w 329"/>
                <a:gd name="T23" fmla="*/ 2147483647 h 392"/>
                <a:gd name="T24" fmla="*/ 2147483647 w 329"/>
                <a:gd name="T25" fmla="*/ 2147483647 h 392"/>
                <a:gd name="T26" fmla="*/ 2147483647 w 329"/>
                <a:gd name="T27" fmla="*/ 2147483647 h 392"/>
                <a:gd name="T28" fmla="*/ 2147483647 w 329"/>
                <a:gd name="T29" fmla="*/ 2147483647 h 392"/>
                <a:gd name="T30" fmla="*/ 2147483647 w 329"/>
                <a:gd name="T31" fmla="*/ 2147483647 h 392"/>
                <a:gd name="T32" fmla="*/ 2147483647 w 329"/>
                <a:gd name="T33" fmla="*/ 2147483647 h 392"/>
                <a:gd name="T34" fmla="*/ 2147483647 w 329"/>
                <a:gd name="T35" fmla="*/ 2147483647 h 392"/>
                <a:gd name="T36" fmla="*/ 2147483647 w 329"/>
                <a:gd name="T37" fmla="*/ 2147483647 h 392"/>
                <a:gd name="T38" fmla="*/ 2147483647 w 329"/>
                <a:gd name="T39" fmla="*/ 2147483647 h 392"/>
                <a:gd name="T40" fmla="*/ 2147483647 w 329"/>
                <a:gd name="T41" fmla="*/ 2147483647 h 392"/>
                <a:gd name="T42" fmla="*/ 2147483647 w 329"/>
                <a:gd name="T43" fmla="*/ 2147483647 h 392"/>
                <a:gd name="T44" fmla="*/ 2147483647 w 329"/>
                <a:gd name="T45" fmla="*/ 2147483647 h 392"/>
                <a:gd name="T46" fmla="*/ 2147483647 w 329"/>
                <a:gd name="T47" fmla="*/ 2147483647 h 392"/>
                <a:gd name="T48" fmla="*/ 2147483647 w 329"/>
                <a:gd name="T49" fmla="*/ 2147483647 h 392"/>
                <a:gd name="T50" fmla="*/ 2147483647 w 329"/>
                <a:gd name="T51" fmla="*/ 2147483647 h 392"/>
                <a:gd name="T52" fmla="*/ 2147483647 w 329"/>
                <a:gd name="T53" fmla="*/ 2147483647 h 392"/>
                <a:gd name="T54" fmla="*/ 2147483647 w 329"/>
                <a:gd name="T55" fmla="*/ 2147483647 h 392"/>
                <a:gd name="T56" fmla="*/ 2147483647 w 329"/>
                <a:gd name="T57" fmla="*/ 2147483647 h 392"/>
                <a:gd name="T58" fmla="*/ 2147483647 w 329"/>
                <a:gd name="T59" fmla="*/ 2147483647 h 392"/>
                <a:gd name="T60" fmla="*/ 2147483647 w 329"/>
                <a:gd name="T61" fmla="*/ 2147483647 h 392"/>
                <a:gd name="T62" fmla="*/ 2147483647 w 329"/>
                <a:gd name="T63" fmla="*/ 2147483647 h 392"/>
                <a:gd name="T64" fmla="*/ 2147483647 w 329"/>
                <a:gd name="T65" fmla="*/ 2147483647 h 392"/>
                <a:gd name="T66" fmla="*/ 2147483647 w 329"/>
                <a:gd name="T67" fmla="*/ 2147483647 h 392"/>
                <a:gd name="T68" fmla="*/ 2147483647 w 329"/>
                <a:gd name="T69" fmla="*/ 2147483647 h 392"/>
                <a:gd name="T70" fmla="*/ 2147483647 w 329"/>
                <a:gd name="T71" fmla="*/ 2147483647 h 392"/>
                <a:gd name="T72" fmla="*/ 2147483647 w 329"/>
                <a:gd name="T73" fmla="*/ 2147483647 h 392"/>
                <a:gd name="T74" fmla="*/ 2147483647 w 329"/>
                <a:gd name="T75" fmla="*/ 2147483647 h 392"/>
                <a:gd name="T76" fmla="*/ 0 w 329"/>
                <a:gd name="T77" fmla="*/ 2147483647 h 392"/>
                <a:gd name="T78" fmla="*/ 2147483647 w 329"/>
                <a:gd name="T79" fmla="*/ 2147483647 h 392"/>
                <a:gd name="T80" fmla="*/ 2147483647 w 329"/>
                <a:gd name="T81" fmla="*/ 2147483647 h 392"/>
                <a:gd name="T82" fmla="*/ 2147483647 w 329"/>
                <a:gd name="T83" fmla="*/ 2147483647 h 392"/>
                <a:gd name="T84" fmla="*/ 2147483647 w 329"/>
                <a:gd name="T85" fmla="*/ 2147483647 h 392"/>
                <a:gd name="T86" fmla="*/ 2147483647 w 329"/>
                <a:gd name="T87" fmla="*/ 2147483647 h 39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329"/>
                <a:gd name="T133" fmla="*/ 0 h 392"/>
                <a:gd name="T134" fmla="*/ 329 w 329"/>
                <a:gd name="T135" fmla="*/ 392 h 392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329" h="392">
                  <a:moveTo>
                    <a:pt x="89" y="352"/>
                  </a:moveTo>
                  <a:lnTo>
                    <a:pt x="97" y="344"/>
                  </a:lnTo>
                  <a:lnTo>
                    <a:pt x="97" y="328"/>
                  </a:lnTo>
                  <a:lnTo>
                    <a:pt x="97" y="320"/>
                  </a:lnTo>
                  <a:lnTo>
                    <a:pt x="105" y="312"/>
                  </a:lnTo>
                  <a:lnTo>
                    <a:pt x="97" y="304"/>
                  </a:lnTo>
                  <a:lnTo>
                    <a:pt x="89" y="280"/>
                  </a:lnTo>
                  <a:lnTo>
                    <a:pt x="97" y="264"/>
                  </a:lnTo>
                  <a:lnTo>
                    <a:pt x="97" y="248"/>
                  </a:lnTo>
                  <a:lnTo>
                    <a:pt x="105" y="240"/>
                  </a:lnTo>
                  <a:lnTo>
                    <a:pt x="121" y="240"/>
                  </a:lnTo>
                  <a:lnTo>
                    <a:pt x="121" y="224"/>
                  </a:lnTo>
                  <a:lnTo>
                    <a:pt x="113" y="216"/>
                  </a:lnTo>
                  <a:lnTo>
                    <a:pt x="121" y="200"/>
                  </a:lnTo>
                  <a:lnTo>
                    <a:pt x="129" y="176"/>
                  </a:lnTo>
                  <a:lnTo>
                    <a:pt x="137" y="176"/>
                  </a:lnTo>
                  <a:lnTo>
                    <a:pt x="145" y="152"/>
                  </a:lnTo>
                  <a:lnTo>
                    <a:pt x="153" y="144"/>
                  </a:lnTo>
                  <a:lnTo>
                    <a:pt x="145" y="128"/>
                  </a:lnTo>
                  <a:lnTo>
                    <a:pt x="153" y="120"/>
                  </a:lnTo>
                  <a:lnTo>
                    <a:pt x="161" y="112"/>
                  </a:lnTo>
                  <a:lnTo>
                    <a:pt x="169" y="112"/>
                  </a:lnTo>
                  <a:lnTo>
                    <a:pt x="177" y="96"/>
                  </a:lnTo>
                  <a:lnTo>
                    <a:pt x="185" y="96"/>
                  </a:lnTo>
                  <a:lnTo>
                    <a:pt x="193" y="96"/>
                  </a:lnTo>
                  <a:lnTo>
                    <a:pt x="193" y="88"/>
                  </a:lnTo>
                  <a:lnTo>
                    <a:pt x="201" y="80"/>
                  </a:lnTo>
                  <a:lnTo>
                    <a:pt x="209" y="80"/>
                  </a:lnTo>
                  <a:lnTo>
                    <a:pt x="209" y="72"/>
                  </a:lnTo>
                  <a:lnTo>
                    <a:pt x="217" y="80"/>
                  </a:lnTo>
                  <a:lnTo>
                    <a:pt x="225" y="88"/>
                  </a:lnTo>
                  <a:lnTo>
                    <a:pt x="233" y="88"/>
                  </a:lnTo>
                  <a:lnTo>
                    <a:pt x="249" y="88"/>
                  </a:lnTo>
                  <a:lnTo>
                    <a:pt x="265" y="80"/>
                  </a:lnTo>
                  <a:lnTo>
                    <a:pt x="273" y="56"/>
                  </a:lnTo>
                  <a:lnTo>
                    <a:pt x="281" y="48"/>
                  </a:lnTo>
                  <a:lnTo>
                    <a:pt x="297" y="48"/>
                  </a:lnTo>
                  <a:lnTo>
                    <a:pt x="313" y="56"/>
                  </a:lnTo>
                  <a:lnTo>
                    <a:pt x="313" y="72"/>
                  </a:lnTo>
                  <a:lnTo>
                    <a:pt x="305" y="80"/>
                  </a:lnTo>
                  <a:lnTo>
                    <a:pt x="313" y="72"/>
                  </a:lnTo>
                  <a:lnTo>
                    <a:pt x="305" y="80"/>
                  </a:lnTo>
                  <a:lnTo>
                    <a:pt x="321" y="64"/>
                  </a:lnTo>
                  <a:lnTo>
                    <a:pt x="329" y="56"/>
                  </a:lnTo>
                  <a:lnTo>
                    <a:pt x="321" y="48"/>
                  </a:lnTo>
                  <a:lnTo>
                    <a:pt x="321" y="40"/>
                  </a:lnTo>
                  <a:lnTo>
                    <a:pt x="329" y="24"/>
                  </a:lnTo>
                  <a:lnTo>
                    <a:pt x="321" y="16"/>
                  </a:lnTo>
                  <a:lnTo>
                    <a:pt x="305" y="0"/>
                  </a:lnTo>
                  <a:lnTo>
                    <a:pt x="289" y="16"/>
                  </a:lnTo>
                  <a:lnTo>
                    <a:pt x="273" y="8"/>
                  </a:lnTo>
                  <a:lnTo>
                    <a:pt x="265" y="8"/>
                  </a:lnTo>
                  <a:lnTo>
                    <a:pt x="249" y="8"/>
                  </a:lnTo>
                  <a:lnTo>
                    <a:pt x="233" y="24"/>
                  </a:lnTo>
                  <a:lnTo>
                    <a:pt x="225" y="24"/>
                  </a:lnTo>
                  <a:lnTo>
                    <a:pt x="217" y="24"/>
                  </a:lnTo>
                  <a:lnTo>
                    <a:pt x="209" y="32"/>
                  </a:lnTo>
                  <a:lnTo>
                    <a:pt x="201" y="32"/>
                  </a:lnTo>
                  <a:lnTo>
                    <a:pt x="193" y="56"/>
                  </a:lnTo>
                  <a:lnTo>
                    <a:pt x="169" y="56"/>
                  </a:lnTo>
                  <a:lnTo>
                    <a:pt x="161" y="80"/>
                  </a:lnTo>
                  <a:lnTo>
                    <a:pt x="161" y="88"/>
                  </a:lnTo>
                  <a:lnTo>
                    <a:pt x="145" y="88"/>
                  </a:lnTo>
                  <a:lnTo>
                    <a:pt x="129" y="112"/>
                  </a:lnTo>
                  <a:lnTo>
                    <a:pt x="129" y="128"/>
                  </a:lnTo>
                  <a:lnTo>
                    <a:pt x="113" y="152"/>
                  </a:lnTo>
                  <a:lnTo>
                    <a:pt x="105" y="168"/>
                  </a:lnTo>
                  <a:lnTo>
                    <a:pt x="97" y="184"/>
                  </a:lnTo>
                  <a:lnTo>
                    <a:pt x="89" y="200"/>
                  </a:lnTo>
                  <a:lnTo>
                    <a:pt x="65" y="240"/>
                  </a:lnTo>
                  <a:lnTo>
                    <a:pt x="49" y="256"/>
                  </a:lnTo>
                  <a:lnTo>
                    <a:pt x="33" y="264"/>
                  </a:lnTo>
                  <a:lnTo>
                    <a:pt x="25" y="280"/>
                  </a:lnTo>
                  <a:lnTo>
                    <a:pt x="17" y="288"/>
                  </a:lnTo>
                  <a:lnTo>
                    <a:pt x="8" y="296"/>
                  </a:lnTo>
                  <a:lnTo>
                    <a:pt x="8" y="304"/>
                  </a:lnTo>
                  <a:lnTo>
                    <a:pt x="0" y="320"/>
                  </a:lnTo>
                  <a:lnTo>
                    <a:pt x="0" y="336"/>
                  </a:lnTo>
                  <a:lnTo>
                    <a:pt x="8" y="352"/>
                  </a:lnTo>
                  <a:lnTo>
                    <a:pt x="8" y="368"/>
                  </a:lnTo>
                  <a:lnTo>
                    <a:pt x="8" y="384"/>
                  </a:lnTo>
                  <a:lnTo>
                    <a:pt x="25" y="392"/>
                  </a:lnTo>
                  <a:lnTo>
                    <a:pt x="41" y="392"/>
                  </a:lnTo>
                  <a:lnTo>
                    <a:pt x="65" y="376"/>
                  </a:lnTo>
                  <a:lnTo>
                    <a:pt x="73" y="368"/>
                  </a:lnTo>
                  <a:lnTo>
                    <a:pt x="81" y="368"/>
                  </a:lnTo>
                  <a:lnTo>
                    <a:pt x="81" y="376"/>
                  </a:lnTo>
                  <a:lnTo>
                    <a:pt x="81" y="368"/>
                  </a:lnTo>
                  <a:lnTo>
                    <a:pt x="89" y="352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234" name="Freeform 704"/>
            <p:cNvSpPr/>
            <p:nvPr/>
          </p:nvSpPr>
          <p:spPr bwMode="auto">
            <a:xfrm>
              <a:off x="2877947" y="2186618"/>
              <a:ext cx="169801" cy="398512"/>
            </a:xfrm>
            <a:custGeom>
              <a:avLst/>
              <a:gdLst>
                <a:gd name="T0" fmla="*/ 2147483647 w 160"/>
                <a:gd name="T1" fmla="*/ 2147483647 h 376"/>
                <a:gd name="T2" fmla="*/ 2147483647 w 160"/>
                <a:gd name="T3" fmla="*/ 2147483647 h 376"/>
                <a:gd name="T4" fmla="*/ 2147483647 w 160"/>
                <a:gd name="T5" fmla="*/ 2147483647 h 376"/>
                <a:gd name="T6" fmla="*/ 2147483647 w 160"/>
                <a:gd name="T7" fmla="*/ 2147483647 h 376"/>
                <a:gd name="T8" fmla="*/ 2147483647 w 160"/>
                <a:gd name="T9" fmla="*/ 0 h 376"/>
                <a:gd name="T10" fmla="*/ 2147483647 w 160"/>
                <a:gd name="T11" fmla="*/ 2147483647 h 376"/>
                <a:gd name="T12" fmla="*/ 2147483647 w 160"/>
                <a:gd name="T13" fmla="*/ 2147483647 h 376"/>
                <a:gd name="T14" fmla="*/ 2147483647 w 160"/>
                <a:gd name="T15" fmla="*/ 2147483647 h 376"/>
                <a:gd name="T16" fmla="*/ 2147483647 w 160"/>
                <a:gd name="T17" fmla="*/ 2147483647 h 376"/>
                <a:gd name="T18" fmla="*/ 2147483647 w 160"/>
                <a:gd name="T19" fmla="*/ 2147483647 h 376"/>
                <a:gd name="T20" fmla="*/ 2147483647 w 160"/>
                <a:gd name="T21" fmla="*/ 2147483647 h 376"/>
                <a:gd name="T22" fmla="*/ 2147483647 w 160"/>
                <a:gd name="T23" fmla="*/ 2147483647 h 376"/>
                <a:gd name="T24" fmla="*/ 2147483647 w 160"/>
                <a:gd name="T25" fmla="*/ 2147483647 h 376"/>
                <a:gd name="T26" fmla="*/ 2147483647 w 160"/>
                <a:gd name="T27" fmla="*/ 2147483647 h 376"/>
                <a:gd name="T28" fmla="*/ 2147483647 w 160"/>
                <a:gd name="T29" fmla="*/ 2147483647 h 376"/>
                <a:gd name="T30" fmla="*/ 2147483647 w 160"/>
                <a:gd name="T31" fmla="*/ 2147483647 h 376"/>
                <a:gd name="T32" fmla="*/ 2147483647 w 160"/>
                <a:gd name="T33" fmla="*/ 2147483647 h 376"/>
                <a:gd name="T34" fmla="*/ 2147483647 w 160"/>
                <a:gd name="T35" fmla="*/ 2147483647 h 376"/>
                <a:gd name="T36" fmla="*/ 0 w 160"/>
                <a:gd name="T37" fmla="*/ 2147483647 h 376"/>
                <a:gd name="T38" fmla="*/ 2147483647 w 160"/>
                <a:gd name="T39" fmla="*/ 2147483647 h 376"/>
                <a:gd name="T40" fmla="*/ 2147483647 w 160"/>
                <a:gd name="T41" fmla="*/ 2147483647 h 376"/>
                <a:gd name="T42" fmla="*/ 2147483647 w 160"/>
                <a:gd name="T43" fmla="*/ 2147483647 h 376"/>
                <a:gd name="T44" fmla="*/ 2147483647 w 160"/>
                <a:gd name="T45" fmla="*/ 2147483647 h 376"/>
                <a:gd name="T46" fmla="*/ 2147483647 w 160"/>
                <a:gd name="T47" fmla="*/ 2147483647 h 376"/>
                <a:gd name="T48" fmla="*/ 2147483647 w 160"/>
                <a:gd name="T49" fmla="*/ 2147483647 h 376"/>
                <a:gd name="T50" fmla="*/ 2147483647 w 160"/>
                <a:gd name="T51" fmla="*/ 2147483647 h 376"/>
                <a:gd name="T52" fmla="*/ 2147483647 w 160"/>
                <a:gd name="T53" fmla="*/ 2147483647 h 376"/>
                <a:gd name="T54" fmla="*/ 2147483647 w 160"/>
                <a:gd name="T55" fmla="*/ 2147483647 h 376"/>
                <a:gd name="T56" fmla="*/ 2147483647 w 160"/>
                <a:gd name="T57" fmla="*/ 2147483647 h 376"/>
                <a:gd name="T58" fmla="*/ 2147483647 w 160"/>
                <a:gd name="T59" fmla="*/ 2147483647 h 376"/>
                <a:gd name="T60" fmla="*/ 2147483647 w 160"/>
                <a:gd name="T61" fmla="*/ 2147483647 h 376"/>
                <a:gd name="T62" fmla="*/ 2147483647 w 160"/>
                <a:gd name="T63" fmla="*/ 2147483647 h 376"/>
                <a:gd name="T64" fmla="*/ 2147483647 w 160"/>
                <a:gd name="T65" fmla="*/ 2147483647 h 376"/>
                <a:gd name="T66" fmla="*/ 2147483647 w 160"/>
                <a:gd name="T67" fmla="*/ 2147483647 h 37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60"/>
                <a:gd name="T103" fmla="*/ 0 h 376"/>
                <a:gd name="T104" fmla="*/ 160 w 160"/>
                <a:gd name="T105" fmla="*/ 376 h 37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60" h="376">
                  <a:moveTo>
                    <a:pt x="160" y="88"/>
                  </a:moveTo>
                  <a:lnTo>
                    <a:pt x="160" y="80"/>
                  </a:lnTo>
                  <a:lnTo>
                    <a:pt x="160" y="72"/>
                  </a:lnTo>
                  <a:lnTo>
                    <a:pt x="160" y="56"/>
                  </a:lnTo>
                  <a:lnTo>
                    <a:pt x="160" y="40"/>
                  </a:lnTo>
                  <a:lnTo>
                    <a:pt x="152" y="24"/>
                  </a:lnTo>
                  <a:lnTo>
                    <a:pt x="144" y="24"/>
                  </a:lnTo>
                  <a:lnTo>
                    <a:pt x="136" y="16"/>
                  </a:lnTo>
                  <a:lnTo>
                    <a:pt x="128" y="8"/>
                  </a:lnTo>
                  <a:lnTo>
                    <a:pt x="120" y="0"/>
                  </a:lnTo>
                  <a:lnTo>
                    <a:pt x="112" y="8"/>
                  </a:lnTo>
                  <a:lnTo>
                    <a:pt x="112" y="16"/>
                  </a:lnTo>
                  <a:lnTo>
                    <a:pt x="104" y="16"/>
                  </a:lnTo>
                  <a:lnTo>
                    <a:pt x="96" y="16"/>
                  </a:lnTo>
                  <a:lnTo>
                    <a:pt x="88" y="32"/>
                  </a:lnTo>
                  <a:lnTo>
                    <a:pt x="80" y="32"/>
                  </a:lnTo>
                  <a:lnTo>
                    <a:pt x="72" y="40"/>
                  </a:lnTo>
                  <a:lnTo>
                    <a:pt x="64" y="48"/>
                  </a:lnTo>
                  <a:lnTo>
                    <a:pt x="72" y="64"/>
                  </a:lnTo>
                  <a:lnTo>
                    <a:pt x="64" y="72"/>
                  </a:lnTo>
                  <a:lnTo>
                    <a:pt x="56" y="96"/>
                  </a:lnTo>
                  <a:lnTo>
                    <a:pt x="48" y="96"/>
                  </a:lnTo>
                  <a:lnTo>
                    <a:pt x="40" y="120"/>
                  </a:lnTo>
                  <a:lnTo>
                    <a:pt x="32" y="136"/>
                  </a:lnTo>
                  <a:lnTo>
                    <a:pt x="40" y="144"/>
                  </a:lnTo>
                  <a:lnTo>
                    <a:pt x="40" y="160"/>
                  </a:lnTo>
                  <a:lnTo>
                    <a:pt x="24" y="160"/>
                  </a:lnTo>
                  <a:lnTo>
                    <a:pt x="16" y="168"/>
                  </a:lnTo>
                  <a:lnTo>
                    <a:pt x="16" y="184"/>
                  </a:lnTo>
                  <a:lnTo>
                    <a:pt x="8" y="200"/>
                  </a:lnTo>
                  <a:lnTo>
                    <a:pt x="16" y="224"/>
                  </a:lnTo>
                  <a:lnTo>
                    <a:pt x="24" y="232"/>
                  </a:lnTo>
                  <a:lnTo>
                    <a:pt x="16" y="240"/>
                  </a:lnTo>
                  <a:lnTo>
                    <a:pt x="16" y="248"/>
                  </a:lnTo>
                  <a:lnTo>
                    <a:pt x="16" y="264"/>
                  </a:lnTo>
                  <a:lnTo>
                    <a:pt x="8" y="272"/>
                  </a:lnTo>
                  <a:lnTo>
                    <a:pt x="0" y="288"/>
                  </a:lnTo>
                  <a:lnTo>
                    <a:pt x="0" y="296"/>
                  </a:lnTo>
                  <a:lnTo>
                    <a:pt x="8" y="312"/>
                  </a:lnTo>
                  <a:lnTo>
                    <a:pt x="8" y="328"/>
                  </a:lnTo>
                  <a:lnTo>
                    <a:pt x="16" y="352"/>
                  </a:lnTo>
                  <a:lnTo>
                    <a:pt x="16" y="360"/>
                  </a:lnTo>
                  <a:lnTo>
                    <a:pt x="24" y="368"/>
                  </a:lnTo>
                  <a:lnTo>
                    <a:pt x="24" y="376"/>
                  </a:lnTo>
                  <a:lnTo>
                    <a:pt x="40" y="376"/>
                  </a:lnTo>
                  <a:lnTo>
                    <a:pt x="40" y="368"/>
                  </a:lnTo>
                  <a:lnTo>
                    <a:pt x="48" y="360"/>
                  </a:lnTo>
                  <a:lnTo>
                    <a:pt x="64" y="360"/>
                  </a:lnTo>
                  <a:lnTo>
                    <a:pt x="72" y="344"/>
                  </a:lnTo>
                  <a:lnTo>
                    <a:pt x="72" y="312"/>
                  </a:lnTo>
                  <a:lnTo>
                    <a:pt x="72" y="296"/>
                  </a:lnTo>
                  <a:lnTo>
                    <a:pt x="80" y="296"/>
                  </a:lnTo>
                  <a:lnTo>
                    <a:pt x="96" y="288"/>
                  </a:lnTo>
                  <a:lnTo>
                    <a:pt x="96" y="272"/>
                  </a:lnTo>
                  <a:lnTo>
                    <a:pt x="88" y="256"/>
                  </a:lnTo>
                  <a:lnTo>
                    <a:pt x="80" y="248"/>
                  </a:lnTo>
                  <a:lnTo>
                    <a:pt x="80" y="224"/>
                  </a:lnTo>
                  <a:lnTo>
                    <a:pt x="80" y="200"/>
                  </a:lnTo>
                  <a:lnTo>
                    <a:pt x="96" y="184"/>
                  </a:lnTo>
                  <a:lnTo>
                    <a:pt x="104" y="176"/>
                  </a:lnTo>
                  <a:lnTo>
                    <a:pt x="128" y="160"/>
                  </a:lnTo>
                  <a:lnTo>
                    <a:pt x="136" y="144"/>
                  </a:lnTo>
                  <a:lnTo>
                    <a:pt x="128" y="136"/>
                  </a:lnTo>
                  <a:lnTo>
                    <a:pt x="136" y="120"/>
                  </a:lnTo>
                  <a:lnTo>
                    <a:pt x="152" y="104"/>
                  </a:lnTo>
                  <a:lnTo>
                    <a:pt x="160" y="112"/>
                  </a:lnTo>
                  <a:lnTo>
                    <a:pt x="160" y="104"/>
                  </a:lnTo>
                  <a:lnTo>
                    <a:pt x="160" y="88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235" name="Freeform 705"/>
            <p:cNvSpPr/>
            <p:nvPr/>
          </p:nvSpPr>
          <p:spPr bwMode="auto">
            <a:xfrm>
              <a:off x="3022624" y="2652703"/>
              <a:ext cx="246038" cy="161137"/>
            </a:xfrm>
            <a:custGeom>
              <a:avLst/>
              <a:gdLst>
                <a:gd name="T0" fmla="*/ 2147483647 w 232"/>
                <a:gd name="T1" fmla="*/ 2147483647 h 152"/>
                <a:gd name="T2" fmla="*/ 2147483647 w 232"/>
                <a:gd name="T3" fmla="*/ 2147483647 h 152"/>
                <a:gd name="T4" fmla="*/ 2147483647 w 232"/>
                <a:gd name="T5" fmla="*/ 2147483647 h 152"/>
                <a:gd name="T6" fmla="*/ 2147483647 w 232"/>
                <a:gd name="T7" fmla="*/ 2147483647 h 152"/>
                <a:gd name="T8" fmla="*/ 2147483647 w 232"/>
                <a:gd name="T9" fmla="*/ 2147483647 h 152"/>
                <a:gd name="T10" fmla="*/ 2147483647 w 232"/>
                <a:gd name="T11" fmla="*/ 2147483647 h 152"/>
                <a:gd name="T12" fmla="*/ 2147483647 w 232"/>
                <a:gd name="T13" fmla="*/ 2147483647 h 152"/>
                <a:gd name="T14" fmla="*/ 2147483647 w 232"/>
                <a:gd name="T15" fmla="*/ 2147483647 h 152"/>
                <a:gd name="T16" fmla="*/ 2147483647 w 232"/>
                <a:gd name="T17" fmla="*/ 2147483647 h 152"/>
                <a:gd name="T18" fmla="*/ 2147483647 w 232"/>
                <a:gd name="T19" fmla="*/ 2147483647 h 152"/>
                <a:gd name="T20" fmla="*/ 2147483647 w 232"/>
                <a:gd name="T21" fmla="*/ 2147483647 h 152"/>
                <a:gd name="T22" fmla="*/ 2147483647 w 232"/>
                <a:gd name="T23" fmla="*/ 0 h 152"/>
                <a:gd name="T24" fmla="*/ 2147483647 w 232"/>
                <a:gd name="T25" fmla="*/ 0 h 152"/>
                <a:gd name="T26" fmla="*/ 2147483647 w 232"/>
                <a:gd name="T27" fmla="*/ 2147483647 h 152"/>
                <a:gd name="T28" fmla="*/ 2147483647 w 232"/>
                <a:gd name="T29" fmla="*/ 2147483647 h 152"/>
                <a:gd name="T30" fmla="*/ 2147483647 w 232"/>
                <a:gd name="T31" fmla="*/ 2147483647 h 152"/>
                <a:gd name="T32" fmla="*/ 2147483647 w 232"/>
                <a:gd name="T33" fmla="*/ 2147483647 h 152"/>
                <a:gd name="T34" fmla="*/ 2147483647 w 232"/>
                <a:gd name="T35" fmla="*/ 2147483647 h 152"/>
                <a:gd name="T36" fmla="*/ 2147483647 w 232"/>
                <a:gd name="T37" fmla="*/ 2147483647 h 152"/>
                <a:gd name="T38" fmla="*/ 2147483647 w 232"/>
                <a:gd name="T39" fmla="*/ 2147483647 h 152"/>
                <a:gd name="T40" fmla="*/ 2147483647 w 232"/>
                <a:gd name="T41" fmla="*/ 2147483647 h 152"/>
                <a:gd name="T42" fmla="*/ 2147483647 w 232"/>
                <a:gd name="T43" fmla="*/ 2147483647 h 152"/>
                <a:gd name="T44" fmla="*/ 0 w 232"/>
                <a:gd name="T45" fmla="*/ 2147483647 h 152"/>
                <a:gd name="T46" fmla="*/ 0 w 232"/>
                <a:gd name="T47" fmla="*/ 2147483647 h 152"/>
                <a:gd name="T48" fmla="*/ 2147483647 w 232"/>
                <a:gd name="T49" fmla="*/ 2147483647 h 152"/>
                <a:gd name="T50" fmla="*/ 2147483647 w 232"/>
                <a:gd name="T51" fmla="*/ 2147483647 h 152"/>
                <a:gd name="T52" fmla="*/ 2147483647 w 232"/>
                <a:gd name="T53" fmla="*/ 2147483647 h 152"/>
                <a:gd name="T54" fmla="*/ 2147483647 w 232"/>
                <a:gd name="T55" fmla="*/ 2147483647 h 152"/>
                <a:gd name="T56" fmla="*/ 2147483647 w 232"/>
                <a:gd name="T57" fmla="*/ 2147483647 h 152"/>
                <a:gd name="T58" fmla="*/ 2147483647 w 232"/>
                <a:gd name="T59" fmla="*/ 2147483647 h 152"/>
                <a:gd name="T60" fmla="*/ 2147483647 w 232"/>
                <a:gd name="T61" fmla="*/ 2147483647 h 152"/>
                <a:gd name="T62" fmla="*/ 2147483647 w 232"/>
                <a:gd name="T63" fmla="*/ 2147483647 h 152"/>
                <a:gd name="T64" fmla="*/ 2147483647 w 232"/>
                <a:gd name="T65" fmla="*/ 2147483647 h 152"/>
                <a:gd name="T66" fmla="*/ 2147483647 w 232"/>
                <a:gd name="T67" fmla="*/ 2147483647 h 152"/>
                <a:gd name="T68" fmla="*/ 2147483647 w 232"/>
                <a:gd name="T69" fmla="*/ 2147483647 h 152"/>
                <a:gd name="T70" fmla="*/ 2147483647 w 232"/>
                <a:gd name="T71" fmla="*/ 2147483647 h 152"/>
                <a:gd name="T72" fmla="*/ 2147483647 w 232"/>
                <a:gd name="T73" fmla="*/ 2147483647 h 152"/>
                <a:gd name="T74" fmla="*/ 2147483647 w 232"/>
                <a:gd name="T75" fmla="*/ 2147483647 h 152"/>
                <a:gd name="T76" fmla="*/ 2147483647 w 232"/>
                <a:gd name="T77" fmla="*/ 2147483647 h 152"/>
                <a:gd name="T78" fmla="*/ 2147483647 w 232"/>
                <a:gd name="T79" fmla="*/ 2147483647 h 152"/>
                <a:gd name="T80" fmla="*/ 2147483647 w 232"/>
                <a:gd name="T81" fmla="*/ 2147483647 h 152"/>
                <a:gd name="T82" fmla="*/ 2147483647 w 232"/>
                <a:gd name="T83" fmla="*/ 2147483647 h 152"/>
                <a:gd name="T84" fmla="*/ 2147483647 w 232"/>
                <a:gd name="T85" fmla="*/ 2147483647 h 152"/>
                <a:gd name="T86" fmla="*/ 2147483647 w 232"/>
                <a:gd name="T87" fmla="*/ 2147483647 h 152"/>
                <a:gd name="T88" fmla="*/ 2147483647 w 232"/>
                <a:gd name="T89" fmla="*/ 2147483647 h 152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232"/>
                <a:gd name="T136" fmla="*/ 0 h 152"/>
                <a:gd name="T137" fmla="*/ 232 w 232"/>
                <a:gd name="T138" fmla="*/ 152 h 152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232" h="152">
                  <a:moveTo>
                    <a:pt x="216" y="88"/>
                  </a:moveTo>
                  <a:lnTo>
                    <a:pt x="224" y="88"/>
                  </a:lnTo>
                  <a:lnTo>
                    <a:pt x="232" y="64"/>
                  </a:lnTo>
                  <a:lnTo>
                    <a:pt x="232" y="56"/>
                  </a:lnTo>
                  <a:lnTo>
                    <a:pt x="208" y="48"/>
                  </a:lnTo>
                  <a:lnTo>
                    <a:pt x="192" y="40"/>
                  </a:lnTo>
                  <a:lnTo>
                    <a:pt x="184" y="40"/>
                  </a:lnTo>
                  <a:lnTo>
                    <a:pt x="168" y="32"/>
                  </a:lnTo>
                  <a:lnTo>
                    <a:pt x="160" y="16"/>
                  </a:lnTo>
                  <a:lnTo>
                    <a:pt x="136" y="8"/>
                  </a:lnTo>
                  <a:lnTo>
                    <a:pt x="128" y="8"/>
                  </a:lnTo>
                  <a:lnTo>
                    <a:pt x="128" y="0"/>
                  </a:lnTo>
                  <a:lnTo>
                    <a:pt x="120" y="0"/>
                  </a:lnTo>
                  <a:lnTo>
                    <a:pt x="112" y="24"/>
                  </a:lnTo>
                  <a:lnTo>
                    <a:pt x="96" y="24"/>
                  </a:lnTo>
                  <a:lnTo>
                    <a:pt x="72" y="24"/>
                  </a:lnTo>
                  <a:lnTo>
                    <a:pt x="48" y="16"/>
                  </a:lnTo>
                  <a:lnTo>
                    <a:pt x="32" y="16"/>
                  </a:lnTo>
                  <a:lnTo>
                    <a:pt x="24" y="16"/>
                  </a:lnTo>
                  <a:lnTo>
                    <a:pt x="24" y="32"/>
                  </a:lnTo>
                  <a:lnTo>
                    <a:pt x="16" y="40"/>
                  </a:lnTo>
                  <a:lnTo>
                    <a:pt x="8" y="64"/>
                  </a:lnTo>
                  <a:lnTo>
                    <a:pt x="0" y="64"/>
                  </a:lnTo>
                  <a:lnTo>
                    <a:pt x="0" y="72"/>
                  </a:lnTo>
                  <a:lnTo>
                    <a:pt x="8" y="80"/>
                  </a:lnTo>
                  <a:lnTo>
                    <a:pt x="16" y="88"/>
                  </a:lnTo>
                  <a:lnTo>
                    <a:pt x="48" y="80"/>
                  </a:lnTo>
                  <a:lnTo>
                    <a:pt x="72" y="80"/>
                  </a:lnTo>
                  <a:lnTo>
                    <a:pt x="96" y="96"/>
                  </a:lnTo>
                  <a:lnTo>
                    <a:pt x="104" y="112"/>
                  </a:lnTo>
                  <a:lnTo>
                    <a:pt x="88" y="120"/>
                  </a:lnTo>
                  <a:lnTo>
                    <a:pt x="88" y="136"/>
                  </a:lnTo>
                  <a:lnTo>
                    <a:pt x="96" y="136"/>
                  </a:lnTo>
                  <a:lnTo>
                    <a:pt x="104" y="128"/>
                  </a:lnTo>
                  <a:lnTo>
                    <a:pt x="120" y="120"/>
                  </a:lnTo>
                  <a:lnTo>
                    <a:pt x="136" y="120"/>
                  </a:lnTo>
                  <a:lnTo>
                    <a:pt x="144" y="128"/>
                  </a:lnTo>
                  <a:lnTo>
                    <a:pt x="136" y="136"/>
                  </a:lnTo>
                  <a:lnTo>
                    <a:pt x="152" y="152"/>
                  </a:lnTo>
                  <a:lnTo>
                    <a:pt x="184" y="136"/>
                  </a:lnTo>
                  <a:lnTo>
                    <a:pt x="168" y="128"/>
                  </a:lnTo>
                  <a:lnTo>
                    <a:pt x="176" y="112"/>
                  </a:lnTo>
                  <a:lnTo>
                    <a:pt x="200" y="112"/>
                  </a:lnTo>
                  <a:lnTo>
                    <a:pt x="208" y="104"/>
                  </a:lnTo>
                  <a:lnTo>
                    <a:pt x="216" y="88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236" name="Freeform 706"/>
            <p:cNvSpPr/>
            <p:nvPr/>
          </p:nvSpPr>
          <p:spPr bwMode="auto">
            <a:xfrm>
              <a:off x="3166435" y="2652703"/>
              <a:ext cx="25990" cy="16460"/>
            </a:xfrm>
            <a:custGeom>
              <a:avLst/>
              <a:gdLst>
                <a:gd name="T0" fmla="*/ 2147483647 w 24"/>
                <a:gd name="T1" fmla="*/ 2147483647 h 16"/>
                <a:gd name="T2" fmla="*/ 2147483647 w 24"/>
                <a:gd name="T3" fmla="*/ 0 h 16"/>
                <a:gd name="T4" fmla="*/ 0 w 24"/>
                <a:gd name="T5" fmla="*/ 2147483647 h 16"/>
                <a:gd name="T6" fmla="*/ 2147483647 w 24"/>
                <a:gd name="T7" fmla="*/ 2147483647 h 1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4"/>
                <a:gd name="T13" fmla="*/ 0 h 16"/>
                <a:gd name="T14" fmla="*/ 24 w 24"/>
                <a:gd name="T15" fmla="*/ 16 h 1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4" h="16">
                  <a:moveTo>
                    <a:pt x="24" y="16"/>
                  </a:moveTo>
                  <a:lnTo>
                    <a:pt x="8" y="0"/>
                  </a:lnTo>
                  <a:lnTo>
                    <a:pt x="0" y="8"/>
                  </a:lnTo>
                  <a:lnTo>
                    <a:pt x="24" y="16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237" name="Freeform 707"/>
            <p:cNvSpPr/>
            <p:nvPr/>
          </p:nvSpPr>
          <p:spPr bwMode="auto">
            <a:xfrm>
              <a:off x="2997500" y="2864954"/>
              <a:ext cx="84034" cy="84900"/>
            </a:xfrm>
            <a:custGeom>
              <a:avLst/>
              <a:gdLst>
                <a:gd name="T0" fmla="*/ 2147483647 w 80"/>
                <a:gd name="T1" fmla="*/ 2147483647 h 80"/>
                <a:gd name="T2" fmla="*/ 2147483647 w 80"/>
                <a:gd name="T3" fmla="*/ 0 h 80"/>
                <a:gd name="T4" fmla="*/ 2147483647 w 80"/>
                <a:gd name="T5" fmla="*/ 2147483647 h 80"/>
                <a:gd name="T6" fmla="*/ 2147483647 w 80"/>
                <a:gd name="T7" fmla="*/ 2147483647 h 80"/>
                <a:gd name="T8" fmla="*/ 2147483647 w 80"/>
                <a:gd name="T9" fmla="*/ 2147483647 h 80"/>
                <a:gd name="T10" fmla="*/ 2147483647 w 80"/>
                <a:gd name="T11" fmla="*/ 2147483647 h 80"/>
                <a:gd name="T12" fmla="*/ 2147483647 w 80"/>
                <a:gd name="T13" fmla="*/ 2147483647 h 80"/>
                <a:gd name="T14" fmla="*/ 2147483647 w 80"/>
                <a:gd name="T15" fmla="*/ 2147483647 h 80"/>
                <a:gd name="T16" fmla="*/ 2147483647 w 80"/>
                <a:gd name="T17" fmla="*/ 2147483647 h 80"/>
                <a:gd name="T18" fmla="*/ 2147483647 w 80"/>
                <a:gd name="T19" fmla="*/ 2147483647 h 80"/>
                <a:gd name="T20" fmla="*/ 0 w 80"/>
                <a:gd name="T21" fmla="*/ 2147483647 h 80"/>
                <a:gd name="T22" fmla="*/ 2147483647 w 80"/>
                <a:gd name="T23" fmla="*/ 2147483647 h 80"/>
                <a:gd name="T24" fmla="*/ 2147483647 w 80"/>
                <a:gd name="T25" fmla="*/ 2147483647 h 80"/>
                <a:gd name="T26" fmla="*/ 2147483647 w 80"/>
                <a:gd name="T27" fmla="*/ 2147483647 h 80"/>
                <a:gd name="T28" fmla="*/ 2147483647 w 80"/>
                <a:gd name="T29" fmla="*/ 2147483647 h 80"/>
                <a:gd name="T30" fmla="*/ 2147483647 w 80"/>
                <a:gd name="T31" fmla="*/ 2147483647 h 80"/>
                <a:gd name="T32" fmla="*/ 2147483647 w 80"/>
                <a:gd name="T33" fmla="*/ 2147483647 h 80"/>
                <a:gd name="T34" fmla="*/ 2147483647 w 80"/>
                <a:gd name="T35" fmla="*/ 2147483647 h 80"/>
                <a:gd name="T36" fmla="*/ 2147483647 w 80"/>
                <a:gd name="T37" fmla="*/ 2147483647 h 80"/>
                <a:gd name="T38" fmla="*/ 2147483647 w 80"/>
                <a:gd name="T39" fmla="*/ 2147483647 h 80"/>
                <a:gd name="T40" fmla="*/ 2147483647 w 80"/>
                <a:gd name="T41" fmla="*/ 2147483647 h 80"/>
                <a:gd name="T42" fmla="*/ 2147483647 w 80"/>
                <a:gd name="T43" fmla="*/ 2147483647 h 80"/>
                <a:gd name="T44" fmla="*/ 2147483647 w 80"/>
                <a:gd name="T45" fmla="*/ 2147483647 h 80"/>
                <a:gd name="T46" fmla="*/ 2147483647 w 80"/>
                <a:gd name="T47" fmla="*/ 2147483647 h 80"/>
                <a:gd name="T48" fmla="*/ 2147483647 w 80"/>
                <a:gd name="T49" fmla="*/ 2147483647 h 80"/>
                <a:gd name="T50" fmla="*/ 2147483647 w 80"/>
                <a:gd name="T51" fmla="*/ 2147483647 h 80"/>
                <a:gd name="T52" fmla="*/ 2147483647 w 80"/>
                <a:gd name="T53" fmla="*/ 2147483647 h 80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80"/>
                <a:gd name="T82" fmla="*/ 0 h 80"/>
                <a:gd name="T83" fmla="*/ 80 w 80"/>
                <a:gd name="T84" fmla="*/ 80 h 80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80" h="80">
                  <a:moveTo>
                    <a:pt x="80" y="8"/>
                  </a:moveTo>
                  <a:lnTo>
                    <a:pt x="80" y="0"/>
                  </a:lnTo>
                  <a:lnTo>
                    <a:pt x="80" y="8"/>
                  </a:lnTo>
                  <a:lnTo>
                    <a:pt x="64" y="8"/>
                  </a:lnTo>
                  <a:lnTo>
                    <a:pt x="40" y="8"/>
                  </a:lnTo>
                  <a:lnTo>
                    <a:pt x="32" y="8"/>
                  </a:lnTo>
                  <a:lnTo>
                    <a:pt x="16" y="16"/>
                  </a:lnTo>
                  <a:lnTo>
                    <a:pt x="8" y="24"/>
                  </a:lnTo>
                  <a:lnTo>
                    <a:pt x="0" y="32"/>
                  </a:lnTo>
                  <a:lnTo>
                    <a:pt x="8" y="48"/>
                  </a:lnTo>
                  <a:lnTo>
                    <a:pt x="24" y="48"/>
                  </a:lnTo>
                  <a:lnTo>
                    <a:pt x="16" y="56"/>
                  </a:lnTo>
                  <a:lnTo>
                    <a:pt x="16" y="72"/>
                  </a:lnTo>
                  <a:lnTo>
                    <a:pt x="32" y="80"/>
                  </a:lnTo>
                  <a:lnTo>
                    <a:pt x="40" y="72"/>
                  </a:lnTo>
                  <a:lnTo>
                    <a:pt x="40" y="64"/>
                  </a:lnTo>
                  <a:lnTo>
                    <a:pt x="56" y="56"/>
                  </a:lnTo>
                  <a:lnTo>
                    <a:pt x="40" y="40"/>
                  </a:lnTo>
                  <a:lnTo>
                    <a:pt x="40" y="32"/>
                  </a:lnTo>
                  <a:lnTo>
                    <a:pt x="32" y="24"/>
                  </a:lnTo>
                  <a:lnTo>
                    <a:pt x="56" y="16"/>
                  </a:lnTo>
                  <a:lnTo>
                    <a:pt x="72" y="16"/>
                  </a:lnTo>
                  <a:lnTo>
                    <a:pt x="80" y="16"/>
                  </a:lnTo>
                  <a:lnTo>
                    <a:pt x="80" y="8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238" name="Freeform 708"/>
            <p:cNvSpPr/>
            <p:nvPr/>
          </p:nvSpPr>
          <p:spPr bwMode="auto">
            <a:xfrm>
              <a:off x="3166435" y="2652703"/>
              <a:ext cx="25990" cy="16460"/>
            </a:xfrm>
            <a:custGeom>
              <a:avLst/>
              <a:gdLst>
                <a:gd name="T0" fmla="*/ 2147483647 w 24"/>
                <a:gd name="T1" fmla="*/ 2147483647 h 16"/>
                <a:gd name="T2" fmla="*/ 2147483647 w 24"/>
                <a:gd name="T3" fmla="*/ 0 h 16"/>
                <a:gd name="T4" fmla="*/ 0 w 24"/>
                <a:gd name="T5" fmla="*/ 2147483647 h 16"/>
                <a:gd name="T6" fmla="*/ 2147483647 w 24"/>
                <a:gd name="T7" fmla="*/ 2147483647 h 16"/>
                <a:gd name="T8" fmla="*/ 2147483647 w 24"/>
                <a:gd name="T9" fmla="*/ 2147483647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"/>
                <a:gd name="T16" fmla="*/ 0 h 16"/>
                <a:gd name="T17" fmla="*/ 24 w 24"/>
                <a:gd name="T18" fmla="*/ 16 h 1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" h="16">
                  <a:moveTo>
                    <a:pt x="24" y="16"/>
                  </a:moveTo>
                  <a:lnTo>
                    <a:pt x="8" y="0"/>
                  </a:lnTo>
                  <a:lnTo>
                    <a:pt x="0" y="8"/>
                  </a:lnTo>
                  <a:lnTo>
                    <a:pt x="24" y="16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239" name="Freeform 709"/>
            <p:cNvSpPr/>
            <p:nvPr/>
          </p:nvSpPr>
          <p:spPr bwMode="auto">
            <a:xfrm>
              <a:off x="2997500" y="2737604"/>
              <a:ext cx="135147" cy="92697"/>
            </a:xfrm>
            <a:custGeom>
              <a:avLst/>
              <a:gdLst>
                <a:gd name="T0" fmla="*/ 2147483647 w 128"/>
                <a:gd name="T1" fmla="*/ 2147483647 h 88"/>
                <a:gd name="T2" fmla="*/ 2147483647 w 128"/>
                <a:gd name="T3" fmla="*/ 2147483647 h 88"/>
                <a:gd name="T4" fmla="*/ 2147483647 w 128"/>
                <a:gd name="T5" fmla="*/ 2147483647 h 88"/>
                <a:gd name="T6" fmla="*/ 2147483647 w 128"/>
                <a:gd name="T7" fmla="*/ 0 h 88"/>
                <a:gd name="T8" fmla="*/ 2147483647 w 128"/>
                <a:gd name="T9" fmla="*/ 0 h 88"/>
                <a:gd name="T10" fmla="*/ 2147483647 w 128"/>
                <a:gd name="T11" fmla="*/ 2147483647 h 88"/>
                <a:gd name="T12" fmla="*/ 2147483647 w 128"/>
                <a:gd name="T13" fmla="*/ 0 h 88"/>
                <a:gd name="T14" fmla="*/ 2147483647 w 128"/>
                <a:gd name="T15" fmla="*/ 2147483647 h 88"/>
                <a:gd name="T16" fmla="*/ 2147483647 w 128"/>
                <a:gd name="T17" fmla="*/ 2147483647 h 88"/>
                <a:gd name="T18" fmla="*/ 0 w 128"/>
                <a:gd name="T19" fmla="*/ 2147483647 h 88"/>
                <a:gd name="T20" fmla="*/ 2147483647 w 128"/>
                <a:gd name="T21" fmla="*/ 2147483647 h 88"/>
                <a:gd name="T22" fmla="*/ 2147483647 w 128"/>
                <a:gd name="T23" fmla="*/ 2147483647 h 88"/>
                <a:gd name="T24" fmla="*/ 2147483647 w 128"/>
                <a:gd name="T25" fmla="*/ 2147483647 h 88"/>
                <a:gd name="T26" fmla="*/ 2147483647 w 128"/>
                <a:gd name="T27" fmla="*/ 2147483647 h 88"/>
                <a:gd name="T28" fmla="*/ 2147483647 w 128"/>
                <a:gd name="T29" fmla="*/ 2147483647 h 88"/>
                <a:gd name="T30" fmla="*/ 2147483647 w 128"/>
                <a:gd name="T31" fmla="*/ 2147483647 h 88"/>
                <a:gd name="T32" fmla="*/ 2147483647 w 128"/>
                <a:gd name="T33" fmla="*/ 2147483647 h 88"/>
                <a:gd name="T34" fmla="*/ 2147483647 w 128"/>
                <a:gd name="T35" fmla="*/ 2147483647 h 88"/>
                <a:gd name="T36" fmla="*/ 2147483647 w 128"/>
                <a:gd name="T37" fmla="*/ 2147483647 h 88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28"/>
                <a:gd name="T58" fmla="*/ 0 h 88"/>
                <a:gd name="T59" fmla="*/ 128 w 128"/>
                <a:gd name="T60" fmla="*/ 88 h 88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28" h="88">
                  <a:moveTo>
                    <a:pt x="112" y="40"/>
                  </a:moveTo>
                  <a:lnTo>
                    <a:pt x="128" y="32"/>
                  </a:lnTo>
                  <a:lnTo>
                    <a:pt x="120" y="16"/>
                  </a:lnTo>
                  <a:lnTo>
                    <a:pt x="96" y="0"/>
                  </a:lnTo>
                  <a:lnTo>
                    <a:pt x="72" y="0"/>
                  </a:lnTo>
                  <a:lnTo>
                    <a:pt x="40" y="8"/>
                  </a:lnTo>
                  <a:lnTo>
                    <a:pt x="32" y="0"/>
                  </a:lnTo>
                  <a:lnTo>
                    <a:pt x="24" y="24"/>
                  </a:lnTo>
                  <a:lnTo>
                    <a:pt x="16" y="40"/>
                  </a:lnTo>
                  <a:lnTo>
                    <a:pt x="0" y="40"/>
                  </a:lnTo>
                  <a:lnTo>
                    <a:pt x="32" y="80"/>
                  </a:lnTo>
                  <a:lnTo>
                    <a:pt x="40" y="80"/>
                  </a:lnTo>
                  <a:lnTo>
                    <a:pt x="64" y="80"/>
                  </a:lnTo>
                  <a:lnTo>
                    <a:pt x="88" y="80"/>
                  </a:lnTo>
                  <a:lnTo>
                    <a:pt x="112" y="88"/>
                  </a:lnTo>
                  <a:lnTo>
                    <a:pt x="112" y="64"/>
                  </a:lnTo>
                  <a:lnTo>
                    <a:pt x="120" y="56"/>
                  </a:lnTo>
                  <a:lnTo>
                    <a:pt x="112" y="56"/>
                  </a:lnTo>
                  <a:lnTo>
                    <a:pt x="112" y="40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240" name="Freeform 710"/>
            <p:cNvSpPr/>
            <p:nvPr/>
          </p:nvSpPr>
          <p:spPr bwMode="auto">
            <a:xfrm>
              <a:off x="2997500" y="2780054"/>
              <a:ext cx="33787" cy="42450"/>
            </a:xfrm>
            <a:custGeom>
              <a:avLst/>
              <a:gdLst>
                <a:gd name="T0" fmla="*/ 2147483647 w 32"/>
                <a:gd name="T1" fmla="*/ 2147483647 h 40"/>
                <a:gd name="T2" fmla="*/ 2147483647 w 32"/>
                <a:gd name="T3" fmla="*/ 2147483647 h 40"/>
                <a:gd name="T4" fmla="*/ 0 w 32"/>
                <a:gd name="T5" fmla="*/ 0 h 40"/>
                <a:gd name="T6" fmla="*/ 2147483647 w 32"/>
                <a:gd name="T7" fmla="*/ 2147483647 h 40"/>
                <a:gd name="T8" fmla="*/ 2147483647 w 32"/>
                <a:gd name="T9" fmla="*/ 2147483647 h 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"/>
                <a:gd name="T16" fmla="*/ 0 h 40"/>
                <a:gd name="T17" fmla="*/ 32 w 32"/>
                <a:gd name="T18" fmla="*/ 40 h 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" h="40">
                  <a:moveTo>
                    <a:pt x="32" y="32"/>
                  </a:moveTo>
                  <a:lnTo>
                    <a:pt x="32" y="40"/>
                  </a:lnTo>
                  <a:lnTo>
                    <a:pt x="0" y="0"/>
                  </a:lnTo>
                  <a:lnTo>
                    <a:pt x="8" y="16"/>
                  </a:lnTo>
                  <a:lnTo>
                    <a:pt x="32" y="32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241" name="Freeform 711"/>
            <p:cNvSpPr/>
            <p:nvPr/>
          </p:nvSpPr>
          <p:spPr bwMode="auto">
            <a:xfrm>
              <a:off x="2886610" y="2686490"/>
              <a:ext cx="93564" cy="51114"/>
            </a:xfrm>
            <a:custGeom>
              <a:avLst/>
              <a:gdLst>
                <a:gd name="T0" fmla="*/ 2147483647 w 88"/>
                <a:gd name="T1" fmla="*/ 2147483647 h 48"/>
                <a:gd name="T2" fmla="*/ 2147483647 w 88"/>
                <a:gd name="T3" fmla="*/ 2147483647 h 48"/>
                <a:gd name="T4" fmla="*/ 2147483647 w 88"/>
                <a:gd name="T5" fmla="*/ 2147483647 h 48"/>
                <a:gd name="T6" fmla="*/ 2147483647 w 88"/>
                <a:gd name="T7" fmla="*/ 2147483647 h 48"/>
                <a:gd name="T8" fmla="*/ 2147483647 w 88"/>
                <a:gd name="T9" fmla="*/ 2147483647 h 48"/>
                <a:gd name="T10" fmla="*/ 2147483647 w 88"/>
                <a:gd name="T11" fmla="*/ 2147483647 h 48"/>
                <a:gd name="T12" fmla="*/ 2147483647 w 88"/>
                <a:gd name="T13" fmla="*/ 2147483647 h 48"/>
                <a:gd name="T14" fmla="*/ 2147483647 w 88"/>
                <a:gd name="T15" fmla="*/ 2147483647 h 48"/>
                <a:gd name="T16" fmla="*/ 2147483647 w 88"/>
                <a:gd name="T17" fmla="*/ 2147483647 h 48"/>
                <a:gd name="T18" fmla="*/ 2147483647 w 88"/>
                <a:gd name="T19" fmla="*/ 0 h 48"/>
                <a:gd name="T20" fmla="*/ 2147483647 w 88"/>
                <a:gd name="T21" fmla="*/ 0 h 48"/>
                <a:gd name="T22" fmla="*/ 2147483647 w 88"/>
                <a:gd name="T23" fmla="*/ 0 h 48"/>
                <a:gd name="T24" fmla="*/ 2147483647 w 88"/>
                <a:gd name="T25" fmla="*/ 2147483647 h 48"/>
                <a:gd name="T26" fmla="*/ 2147483647 w 88"/>
                <a:gd name="T27" fmla="*/ 2147483647 h 48"/>
                <a:gd name="T28" fmla="*/ 0 w 88"/>
                <a:gd name="T29" fmla="*/ 2147483647 h 48"/>
                <a:gd name="T30" fmla="*/ 2147483647 w 88"/>
                <a:gd name="T31" fmla="*/ 2147483647 h 48"/>
                <a:gd name="T32" fmla="*/ 2147483647 w 88"/>
                <a:gd name="T33" fmla="*/ 2147483647 h 48"/>
                <a:gd name="T34" fmla="*/ 2147483647 w 88"/>
                <a:gd name="T35" fmla="*/ 2147483647 h 48"/>
                <a:gd name="T36" fmla="*/ 2147483647 w 88"/>
                <a:gd name="T37" fmla="*/ 2147483647 h 48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88"/>
                <a:gd name="T58" fmla="*/ 0 h 48"/>
                <a:gd name="T59" fmla="*/ 88 w 88"/>
                <a:gd name="T60" fmla="*/ 48 h 48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88" h="48">
                  <a:moveTo>
                    <a:pt x="40" y="40"/>
                  </a:moveTo>
                  <a:lnTo>
                    <a:pt x="56" y="40"/>
                  </a:lnTo>
                  <a:lnTo>
                    <a:pt x="64" y="40"/>
                  </a:lnTo>
                  <a:lnTo>
                    <a:pt x="64" y="48"/>
                  </a:lnTo>
                  <a:lnTo>
                    <a:pt x="80" y="40"/>
                  </a:lnTo>
                  <a:lnTo>
                    <a:pt x="80" y="32"/>
                  </a:lnTo>
                  <a:lnTo>
                    <a:pt x="88" y="24"/>
                  </a:lnTo>
                  <a:lnTo>
                    <a:pt x="72" y="16"/>
                  </a:lnTo>
                  <a:lnTo>
                    <a:pt x="56" y="8"/>
                  </a:lnTo>
                  <a:lnTo>
                    <a:pt x="40" y="0"/>
                  </a:lnTo>
                  <a:lnTo>
                    <a:pt x="32" y="0"/>
                  </a:lnTo>
                  <a:lnTo>
                    <a:pt x="24" y="0"/>
                  </a:lnTo>
                  <a:lnTo>
                    <a:pt x="16" y="8"/>
                  </a:lnTo>
                  <a:lnTo>
                    <a:pt x="8" y="8"/>
                  </a:lnTo>
                  <a:lnTo>
                    <a:pt x="0" y="16"/>
                  </a:lnTo>
                  <a:lnTo>
                    <a:pt x="8" y="16"/>
                  </a:lnTo>
                  <a:lnTo>
                    <a:pt x="16" y="24"/>
                  </a:lnTo>
                  <a:lnTo>
                    <a:pt x="24" y="40"/>
                  </a:lnTo>
                  <a:lnTo>
                    <a:pt x="40" y="40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242" name="Freeform 712"/>
            <p:cNvSpPr/>
            <p:nvPr/>
          </p:nvSpPr>
          <p:spPr bwMode="auto">
            <a:xfrm>
              <a:off x="2946387" y="2737604"/>
              <a:ext cx="84900" cy="51113"/>
            </a:xfrm>
            <a:custGeom>
              <a:avLst/>
              <a:gdLst>
                <a:gd name="T0" fmla="*/ 2147483647 w 80"/>
                <a:gd name="T1" fmla="*/ 0 h 48"/>
                <a:gd name="T2" fmla="*/ 2147483647 w 80"/>
                <a:gd name="T3" fmla="*/ 0 h 48"/>
                <a:gd name="T4" fmla="*/ 2147483647 w 80"/>
                <a:gd name="T5" fmla="*/ 2147483647 h 48"/>
                <a:gd name="T6" fmla="*/ 2147483647 w 80"/>
                <a:gd name="T7" fmla="*/ 2147483647 h 48"/>
                <a:gd name="T8" fmla="*/ 2147483647 w 80"/>
                <a:gd name="T9" fmla="*/ 2147483647 h 48"/>
                <a:gd name="T10" fmla="*/ 2147483647 w 80"/>
                <a:gd name="T11" fmla="*/ 2147483647 h 48"/>
                <a:gd name="T12" fmla="*/ 2147483647 w 80"/>
                <a:gd name="T13" fmla="*/ 2147483647 h 48"/>
                <a:gd name="T14" fmla="*/ 0 w 80"/>
                <a:gd name="T15" fmla="*/ 2147483647 h 48"/>
                <a:gd name="T16" fmla="*/ 0 w 80"/>
                <a:gd name="T17" fmla="*/ 2147483647 h 48"/>
                <a:gd name="T18" fmla="*/ 2147483647 w 80"/>
                <a:gd name="T19" fmla="*/ 2147483647 h 48"/>
                <a:gd name="T20" fmla="*/ 2147483647 w 80"/>
                <a:gd name="T21" fmla="*/ 2147483647 h 48"/>
                <a:gd name="T22" fmla="*/ 2147483647 w 80"/>
                <a:gd name="T23" fmla="*/ 2147483647 h 48"/>
                <a:gd name="T24" fmla="*/ 2147483647 w 80"/>
                <a:gd name="T25" fmla="*/ 2147483647 h 48"/>
                <a:gd name="T26" fmla="*/ 2147483647 w 80"/>
                <a:gd name="T27" fmla="*/ 2147483647 h 48"/>
                <a:gd name="T28" fmla="*/ 2147483647 w 80"/>
                <a:gd name="T29" fmla="*/ 0 h 48"/>
                <a:gd name="T30" fmla="*/ 2147483647 w 80"/>
                <a:gd name="T31" fmla="*/ 0 h 48"/>
                <a:gd name="T32" fmla="*/ 2147483647 w 80"/>
                <a:gd name="T33" fmla="*/ 0 h 4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80"/>
                <a:gd name="T52" fmla="*/ 0 h 48"/>
                <a:gd name="T53" fmla="*/ 80 w 80"/>
                <a:gd name="T54" fmla="*/ 48 h 48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80" h="48">
                  <a:moveTo>
                    <a:pt x="56" y="0"/>
                  </a:moveTo>
                  <a:lnTo>
                    <a:pt x="48" y="0"/>
                  </a:lnTo>
                  <a:lnTo>
                    <a:pt x="32" y="8"/>
                  </a:lnTo>
                  <a:lnTo>
                    <a:pt x="24" y="8"/>
                  </a:lnTo>
                  <a:lnTo>
                    <a:pt x="16" y="8"/>
                  </a:lnTo>
                  <a:lnTo>
                    <a:pt x="8" y="8"/>
                  </a:lnTo>
                  <a:lnTo>
                    <a:pt x="8" y="16"/>
                  </a:lnTo>
                  <a:lnTo>
                    <a:pt x="0" y="24"/>
                  </a:lnTo>
                  <a:lnTo>
                    <a:pt x="0" y="32"/>
                  </a:lnTo>
                  <a:lnTo>
                    <a:pt x="16" y="40"/>
                  </a:lnTo>
                  <a:lnTo>
                    <a:pt x="32" y="48"/>
                  </a:lnTo>
                  <a:lnTo>
                    <a:pt x="48" y="40"/>
                  </a:lnTo>
                  <a:lnTo>
                    <a:pt x="64" y="40"/>
                  </a:lnTo>
                  <a:lnTo>
                    <a:pt x="72" y="24"/>
                  </a:lnTo>
                  <a:lnTo>
                    <a:pt x="80" y="0"/>
                  </a:lnTo>
                  <a:lnTo>
                    <a:pt x="72" y="0"/>
                  </a:lnTo>
                  <a:lnTo>
                    <a:pt x="56" y="0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243" name="Freeform 713"/>
            <p:cNvSpPr/>
            <p:nvPr/>
          </p:nvSpPr>
          <p:spPr bwMode="auto">
            <a:xfrm>
              <a:off x="2955050" y="2711614"/>
              <a:ext cx="76237" cy="34653"/>
            </a:xfrm>
            <a:custGeom>
              <a:avLst/>
              <a:gdLst>
                <a:gd name="T0" fmla="*/ 2147483647 w 72"/>
                <a:gd name="T1" fmla="*/ 2147483647 h 32"/>
                <a:gd name="T2" fmla="*/ 2147483647 w 72"/>
                <a:gd name="T3" fmla="*/ 0 h 32"/>
                <a:gd name="T4" fmla="*/ 2147483647 w 72"/>
                <a:gd name="T5" fmla="*/ 2147483647 h 32"/>
                <a:gd name="T6" fmla="*/ 2147483647 w 72"/>
                <a:gd name="T7" fmla="*/ 2147483647 h 32"/>
                <a:gd name="T8" fmla="*/ 0 w 72"/>
                <a:gd name="T9" fmla="*/ 2147483647 h 32"/>
                <a:gd name="T10" fmla="*/ 0 w 72"/>
                <a:gd name="T11" fmla="*/ 2147483647 h 32"/>
                <a:gd name="T12" fmla="*/ 2147483647 w 72"/>
                <a:gd name="T13" fmla="*/ 2147483647 h 32"/>
                <a:gd name="T14" fmla="*/ 2147483647 w 72"/>
                <a:gd name="T15" fmla="*/ 2147483647 h 32"/>
                <a:gd name="T16" fmla="*/ 2147483647 w 72"/>
                <a:gd name="T17" fmla="*/ 2147483647 h 32"/>
                <a:gd name="T18" fmla="*/ 2147483647 w 72"/>
                <a:gd name="T19" fmla="*/ 2147483647 h 32"/>
                <a:gd name="T20" fmla="*/ 2147483647 w 72"/>
                <a:gd name="T21" fmla="*/ 2147483647 h 32"/>
                <a:gd name="T22" fmla="*/ 2147483647 w 72"/>
                <a:gd name="T23" fmla="*/ 2147483647 h 32"/>
                <a:gd name="T24" fmla="*/ 2147483647 w 72"/>
                <a:gd name="T25" fmla="*/ 2147483647 h 32"/>
                <a:gd name="T26" fmla="*/ 2147483647 w 72"/>
                <a:gd name="T27" fmla="*/ 2147483647 h 32"/>
                <a:gd name="T28" fmla="*/ 2147483647 w 72"/>
                <a:gd name="T29" fmla="*/ 2147483647 h 32"/>
                <a:gd name="T30" fmla="*/ 2147483647 w 72"/>
                <a:gd name="T31" fmla="*/ 2147483647 h 32"/>
                <a:gd name="T32" fmla="*/ 2147483647 w 72"/>
                <a:gd name="T33" fmla="*/ 2147483647 h 3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72"/>
                <a:gd name="T52" fmla="*/ 0 h 32"/>
                <a:gd name="T53" fmla="*/ 72 w 72"/>
                <a:gd name="T54" fmla="*/ 32 h 3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72" h="32">
                  <a:moveTo>
                    <a:pt x="40" y="8"/>
                  </a:moveTo>
                  <a:lnTo>
                    <a:pt x="24" y="0"/>
                  </a:lnTo>
                  <a:lnTo>
                    <a:pt x="16" y="8"/>
                  </a:lnTo>
                  <a:lnTo>
                    <a:pt x="16" y="16"/>
                  </a:lnTo>
                  <a:lnTo>
                    <a:pt x="0" y="24"/>
                  </a:lnTo>
                  <a:lnTo>
                    <a:pt x="0" y="32"/>
                  </a:lnTo>
                  <a:lnTo>
                    <a:pt x="8" y="32"/>
                  </a:lnTo>
                  <a:lnTo>
                    <a:pt x="16" y="32"/>
                  </a:lnTo>
                  <a:lnTo>
                    <a:pt x="24" y="32"/>
                  </a:lnTo>
                  <a:lnTo>
                    <a:pt x="40" y="24"/>
                  </a:lnTo>
                  <a:lnTo>
                    <a:pt x="48" y="24"/>
                  </a:lnTo>
                  <a:lnTo>
                    <a:pt x="64" y="24"/>
                  </a:lnTo>
                  <a:lnTo>
                    <a:pt x="72" y="24"/>
                  </a:lnTo>
                  <a:lnTo>
                    <a:pt x="64" y="16"/>
                  </a:lnTo>
                  <a:lnTo>
                    <a:pt x="64" y="8"/>
                  </a:lnTo>
                  <a:lnTo>
                    <a:pt x="56" y="8"/>
                  </a:lnTo>
                  <a:lnTo>
                    <a:pt x="40" y="8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244" name="Freeform 714"/>
            <p:cNvSpPr/>
            <p:nvPr/>
          </p:nvSpPr>
          <p:spPr bwMode="auto">
            <a:xfrm>
              <a:off x="2997500" y="2780054"/>
              <a:ext cx="33787" cy="42450"/>
            </a:xfrm>
            <a:custGeom>
              <a:avLst/>
              <a:gdLst>
                <a:gd name="T0" fmla="*/ 2147483647 w 32"/>
                <a:gd name="T1" fmla="*/ 2147483647 h 40"/>
                <a:gd name="T2" fmla="*/ 2147483647 w 32"/>
                <a:gd name="T3" fmla="*/ 2147483647 h 40"/>
                <a:gd name="T4" fmla="*/ 0 w 32"/>
                <a:gd name="T5" fmla="*/ 0 h 40"/>
                <a:gd name="T6" fmla="*/ 2147483647 w 32"/>
                <a:gd name="T7" fmla="*/ 2147483647 h 40"/>
                <a:gd name="T8" fmla="*/ 2147483647 w 32"/>
                <a:gd name="T9" fmla="*/ 2147483647 h 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"/>
                <a:gd name="T16" fmla="*/ 0 h 40"/>
                <a:gd name="T17" fmla="*/ 32 w 32"/>
                <a:gd name="T18" fmla="*/ 40 h 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" h="40">
                  <a:moveTo>
                    <a:pt x="32" y="32"/>
                  </a:moveTo>
                  <a:lnTo>
                    <a:pt x="32" y="40"/>
                  </a:lnTo>
                  <a:lnTo>
                    <a:pt x="0" y="0"/>
                  </a:lnTo>
                  <a:lnTo>
                    <a:pt x="8" y="16"/>
                  </a:lnTo>
                  <a:lnTo>
                    <a:pt x="32" y="32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245" name="Freeform 715"/>
            <p:cNvSpPr/>
            <p:nvPr/>
          </p:nvSpPr>
          <p:spPr bwMode="auto">
            <a:xfrm>
              <a:off x="2955050" y="2711614"/>
              <a:ext cx="76237" cy="34653"/>
            </a:xfrm>
            <a:custGeom>
              <a:avLst/>
              <a:gdLst>
                <a:gd name="T0" fmla="*/ 2147483647 w 72"/>
                <a:gd name="T1" fmla="*/ 2147483647 h 32"/>
                <a:gd name="T2" fmla="*/ 2147483647 w 72"/>
                <a:gd name="T3" fmla="*/ 0 h 32"/>
                <a:gd name="T4" fmla="*/ 2147483647 w 72"/>
                <a:gd name="T5" fmla="*/ 0 h 32"/>
                <a:gd name="T6" fmla="*/ 2147483647 w 72"/>
                <a:gd name="T7" fmla="*/ 2147483647 h 32"/>
                <a:gd name="T8" fmla="*/ 2147483647 w 72"/>
                <a:gd name="T9" fmla="*/ 2147483647 h 32"/>
                <a:gd name="T10" fmla="*/ 0 w 72"/>
                <a:gd name="T11" fmla="*/ 2147483647 h 32"/>
                <a:gd name="T12" fmla="*/ 0 w 72"/>
                <a:gd name="T13" fmla="*/ 2147483647 h 32"/>
                <a:gd name="T14" fmla="*/ 0 w 72"/>
                <a:gd name="T15" fmla="*/ 2147483647 h 32"/>
                <a:gd name="T16" fmla="*/ 2147483647 w 72"/>
                <a:gd name="T17" fmla="*/ 2147483647 h 32"/>
                <a:gd name="T18" fmla="*/ 2147483647 w 72"/>
                <a:gd name="T19" fmla="*/ 2147483647 h 32"/>
                <a:gd name="T20" fmla="*/ 2147483647 w 72"/>
                <a:gd name="T21" fmla="*/ 2147483647 h 32"/>
                <a:gd name="T22" fmla="*/ 2147483647 w 72"/>
                <a:gd name="T23" fmla="*/ 2147483647 h 32"/>
                <a:gd name="T24" fmla="*/ 2147483647 w 72"/>
                <a:gd name="T25" fmla="*/ 2147483647 h 32"/>
                <a:gd name="T26" fmla="*/ 2147483647 w 72"/>
                <a:gd name="T27" fmla="*/ 2147483647 h 32"/>
                <a:gd name="T28" fmla="*/ 2147483647 w 72"/>
                <a:gd name="T29" fmla="*/ 2147483647 h 32"/>
                <a:gd name="T30" fmla="*/ 2147483647 w 72"/>
                <a:gd name="T31" fmla="*/ 2147483647 h 32"/>
                <a:gd name="T32" fmla="*/ 2147483647 w 72"/>
                <a:gd name="T33" fmla="*/ 2147483647 h 32"/>
                <a:gd name="T34" fmla="*/ 2147483647 w 72"/>
                <a:gd name="T35" fmla="*/ 2147483647 h 32"/>
                <a:gd name="T36" fmla="*/ 2147483647 w 72"/>
                <a:gd name="T37" fmla="*/ 2147483647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2"/>
                <a:gd name="T58" fmla="*/ 0 h 32"/>
                <a:gd name="T59" fmla="*/ 72 w 72"/>
                <a:gd name="T60" fmla="*/ 32 h 3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2" h="32">
                  <a:moveTo>
                    <a:pt x="40" y="8"/>
                  </a:moveTo>
                  <a:lnTo>
                    <a:pt x="24" y="0"/>
                  </a:lnTo>
                  <a:lnTo>
                    <a:pt x="16" y="8"/>
                  </a:lnTo>
                  <a:lnTo>
                    <a:pt x="16" y="16"/>
                  </a:lnTo>
                  <a:lnTo>
                    <a:pt x="0" y="24"/>
                  </a:lnTo>
                  <a:lnTo>
                    <a:pt x="0" y="32"/>
                  </a:lnTo>
                  <a:lnTo>
                    <a:pt x="8" y="32"/>
                  </a:lnTo>
                  <a:lnTo>
                    <a:pt x="16" y="32"/>
                  </a:lnTo>
                  <a:lnTo>
                    <a:pt x="24" y="32"/>
                  </a:lnTo>
                  <a:lnTo>
                    <a:pt x="40" y="24"/>
                  </a:lnTo>
                  <a:lnTo>
                    <a:pt x="48" y="24"/>
                  </a:lnTo>
                  <a:lnTo>
                    <a:pt x="64" y="24"/>
                  </a:lnTo>
                  <a:lnTo>
                    <a:pt x="72" y="24"/>
                  </a:lnTo>
                  <a:lnTo>
                    <a:pt x="64" y="16"/>
                  </a:lnTo>
                  <a:lnTo>
                    <a:pt x="64" y="8"/>
                  </a:lnTo>
                  <a:lnTo>
                    <a:pt x="56" y="8"/>
                  </a:lnTo>
                  <a:lnTo>
                    <a:pt x="40" y="8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246" name="Freeform 716"/>
            <p:cNvSpPr/>
            <p:nvPr/>
          </p:nvSpPr>
          <p:spPr bwMode="auto">
            <a:xfrm>
              <a:off x="3031287" y="2822504"/>
              <a:ext cx="92697" cy="76237"/>
            </a:xfrm>
            <a:custGeom>
              <a:avLst/>
              <a:gdLst>
                <a:gd name="T0" fmla="*/ 2147483647 w 88"/>
                <a:gd name="T1" fmla="*/ 0 h 72"/>
                <a:gd name="T2" fmla="*/ 2147483647 w 88"/>
                <a:gd name="T3" fmla="*/ 0 h 72"/>
                <a:gd name="T4" fmla="*/ 0 w 88"/>
                <a:gd name="T5" fmla="*/ 0 h 72"/>
                <a:gd name="T6" fmla="*/ 0 w 88"/>
                <a:gd name="T7" fmla="*/ 2147483647 h 72"/>
                <a:gd name="T8" fmla="*/ 2147483647 w 88"/>
                <a:gd name="T9" fmla="*/ 2147483647 h 72"/>
                <a:gd name="T10" fmla="*/ 0 w 88"/>
                <a:gd name="T11" fmla="*/ 2147483647 h 72"/>
                <a:gd name="T12" fmla="*/ 2147483647 w 88"/>
                <a:gd name="T13" fmla="*/ 2147483647 h 72"/>
                <a:gd name="T14" fmla="*/ 2147483647 w 88"/>
                <a:gd name="T15" fmla="*/ 2147483647 h 72"/>
                <a:gd name="T16" fmla="*/ 2147483647 w 88"/>
                <a:gd name="T17" fmla="*/ 2147483647 h 72"/>
                <a:gd name="T18" fmla="*/ 2147483647 w 88"/>
                <a:gd name="T19" fmla="*/ 2147483647 h 72"/>
                <a:gd name="T20" fmla="*/ 2147483647 w 88"/>
                <a:gd name="T21" fmla="*/ 2147483647 h 72"/>
                <a:gd name="T22" fmla="*/ 2147483647 w 88"/>
                <a:gd name="T23" fmla="*/ 2147483647 h 72"/>
                <a:gd name="T24" fmla="*/ 2147483647 w 88"/>
                <a:gd name="T25" fmla="*/ 2147483647 h 72"/>
                <a:gd name="T26" fmla="*/ 2147483647 w 88"/>
                <a:gd name="T27" fmla="*/ 2147483647 h 72"/>
                <a:gd name="T28" fmla="*/ 2147483647 w 88"/>
                <a:gd name="T29" fmla="*/ 2147483647 h 72"/>
                <a:gd name="T30" fmla="*/ 2147483647 w 88"/>
                <a:gd name="T31" fmla="*/ 2147483647 h 72"/>
                <a:gd name="T32" fmla="*/ 2147483647 w 88"/>
                <a:gd name="T33" fmla="*/ 2147483647 h 72"/>
                <a:gd name="T34" fmla="*/ 2147483647 w 88"/>
                <a:gd name="T35" fmla="*/ 2147483647 h 72"/>
                <a:gd name="T36" fmla="*/ 2147483647 w 88"/>
                <a:gd name="T37" fmla="*/ 2147483647 h 72"/>
                <a:gd name="T38" fmla="*/ 2147483647 w 88"/>
                <a:gd name="T39" fmla="*/ 2147483647 h 72"/>
                <a:gd name="T40" fmla="*/ 2147483647 w 88"/>
                <a:gd name="T41" fmla="*/ 2147483647 h 72"/>
                <a:gd name="T42" fmla="*/ 2147483647 w 88"/>
                <a:gd name="T43" fmla="*/ 0 h 72"/>
                <a:gd name="T44" fmla="*/ 2147483647 w 88"/>
                <a:gd name="T45" fmla="*/ 0 h 72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88"/>
                <a:gd name="T70" fmla="*/ 0 h 72"/>
                <a:gd name="T71" fmla="*/ 88 w 88"/>
                <a:gd name="T72" fmla="*/ 72 h 72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88" h="72">
                  <a:moveTo>
                    <a:pt x="32" y="0"/>
                  </a:moveTo>
                  <a:lnTo>
                    <a:pt x="8" y="0"/>
                  </a:lnTo>
                  <a:lnTo>
                    <a:pt x="0" y="0"/>
                  </a:lnTo>
                  <a:lnTo>
                    <a:pt x="0" y="8"/>
                  </a:lnTo>
                  <a:lnTo>
                    <a:pt x="8" y="16"/>
                  </a:lnTo>
                  <a:lnTo>
                    <a:pt x="0" y="32"/>
                  </a:lnTo>
                  <a:lnTo>
                    <a:pt x="8" y="40"/>
                  </a:lnTo>
                  <a:lnTo>
                    <a:pt x="8" y="48"/>
                  </a:lnTo>
                  <a:lnTo>
                    <a:pt x="32" y="48"/>
                  </a:lnTo>
                  <a:lnTo>
                    <a:pt x="48" y="48"/>
                  </a:lnTo>
                  <a:lnTo>
                    <a:pt x="48" y="40"/>
                  </a:lnTo>
                  <a:lnTo>
                    <a:pt x="48" y="48"/>
                  </a:lnTo>
                  <a:lnTo>
                    <a:pt x="48" y="56"/>
                  </a:lnTo>
                  <a:lnTo>
                    <a:pt x="40" y="56"/>
                  </a:lnTo>
                  <a:lnTo>
                    <a:pt x="48" y="72"/>
                  </a:lnTo>
                  <a:lnTo>
                    <a:pt x="64" y="64"/>
                  </a:lnTo>
                  <a:lnTo>
                    <a:pt x="80" y="64"/>
                  </a:lnTo>
                  <a:lnTo>
                    <a:pt x="88" y="48"/>
                  </a:lnTo>
                  <a:lnTo>
                    <a:pt x="64" y="40"/>
                  </a:lnTo>
                  <a:lnTo>
                    <a:pt x="64" y="24"/>
                  </a:lnTo>
                  <a:lnTo>
                    <a:pt x="80" y="8"/>
                  </a:lnTo>
                  <a:lnTo>
                    <a:pt x="56" y="0"/>
                  </a:lnTo>
                  <a:lnTo>
                    <a:pt x="32" y="0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247" name="Freeform 717"/>
            <p:cNvSpPr/>
            <p:nvPr/>
          </p:nvSpPr>
          <p:spPr bwMode="auto">
            <a:xfrm>
              <a:off x="2919026" y="2780488"/>
              <a:ext cx="67574" cy="118687"/>
            </a:xfrm>
            <a:custGeom>
              <a:avLst/>
              <a:gdLst>
                <a:gd name="T0" fmla="*/ 2147483647 w 64"/>
                <a:gd name="T1" fmla="*/ 2147483647 h 112"/>
                <a:gd name="T2" fmla="*/ 2147483647 w 64"/>
                <a:gd name="T3" fmla="*/ 2147483647 h 112"/>
                <a:gd name="T4" fmla="*/ 2147483647 w 64"/>
                <a:gd name="T5" fmla="*/ 2147483647 h 112"/>
                <a:gd name="T6" fmla="*/ 2147483647 w 64"/>
                <a:gd name="T7" fmla="*/ 2147483647 h 112"/>
                <a:gd name="T8" fmla="*/ 2147483647 w 64"/>
                <a:gd name="T9" fmla="*/ 2147483647 h 112"/>
                <a:gd name="T10" fmla="*/ 2147483647 w 64"/>
                <a:gd name="T11" fmla="*/ 2147483647 h 112"/>
                <a:gd name="T12" fmla="*/ 2147483647 w 64"/>
                <a:gd name="T13" fmla="*/ 2147483647 h 112"/>
                <a:gd name="T14" fmla="*/ 2147483647 w 64"/>
                <a:gd name="T15" fmla="*/ 2147483647 h 112"/>
                <a:gd name="T16" fmla="*/ 2147483647 w 64"/>
                <a:gd name="T17" fmla="*/ 2147483647 h 112"/>
                <a:gd name="T18" fmla="*/ 2147483647 w 64"/>
                <a:gd name="T19" fmla="*/ 2147483647 h 112"/>
                <a:gd name="T20" fmla="*/ 2147483647 w 64"/>
                <a:gd name="T21" fmla="*/ 0 h 112"/>
                <a:gd name="T22" fmla="*/ 2147483647 w 64"/>
                <a:gd name="T23" fmla="*/ 2147483647 h 112"/>
                <a:gd name="T24" fmla="*/ 2147483647 w 64"/>
                <a:gd name="T25" fmla="*/ 2147483647 h 112"/>
                <a:gd name="T26" fmla="*/ 2147483647 w 64"/>
                <a:gd name="T27" fmla="*/ 2147483647 h 112"/>
                <a:gd name="T28" fmla="*/ 2147483647 w 64"/>
                <a:gd name="T29" fmla="*/ 2147483647 h 112"/>
                <a:gd name="T30" fmla="*/ 2147483647 w 64"/>
                <a:gd name="T31" fmla="*/ 2147483647 h 112"/>
                <a:gd name="T32" fmla="*/ 0 w 64"/>
                <a:gd name="T33" fmla="*/ 2147483647 h 112"/>
                <a:gd name="T34" fmla="*/ 2147483647 w 64"/>
                <a:gd name="T35" fmla="*/ 2147483647 h 112"/>
                <a:gd name="T36" fmla="*/ 2147483647 w 64"/>
                <a:gd name="T37" fmla="*/ 2147483647 h 112"/>
                <a:gd name="T38" fmla="*/ 2147483647 w 64"/>
                <a:gd name="T39" fmla="*/ 2147483647 h 112"/>
                <a:gd name="T40" fmla="*/ 2147483647 w 64"/>
                <a:gd name="T41" fmla="*/ 2147483647 h 112"/>
                <a:gd name="T42" fmla="*/ 2147483647 w 64"/>
                <a:gd name="T43" fmla="*/ 2147483647 h 11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64"/>
                <a:gd name="T67" fmla="*/ 0 h 112"/>
                <a:gd name="T68" fmla="*/ 64 w 64"/>
                <a:gd name="T69" fmla="*/ 112 h 112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64" h="112">
                  <a:moveTo>
                    <a:pt x="40" y="96"/>
                  </a:moveTo>
                  <a:lnTo>
                    <a:pt x="56" y="88"/>
                  </a:lnTo>
                  <a:lnTo>
                    <a:pt x="64" y="88"/>
                  </a:lnTo>
                  <a:lnTo>
                    <a:pt x="64" y="80"/>
                  </a:lnTo>
                  <a:lnTo>
                    <a:pt x="56" y="72"/>
                  </a:lnTo>
                  <a:lnTo>
                    <a:pt x="64" y="56"/>
                  </a:lnTo>
                  <a:lnTo>
                    <a:pt x="56" y="48"/>
                  </a:lnTo>
                  <a:lnTo>
                    <a:pt x="56" y="40"/>
                  </a:lnTo>
                  <a:lnTo>
                    <a:pt x="56" y="32"/>
                  </a:lnTo>
                  <a:lnTo>
                    <a:pt x="32" y="16"/>
                  </a:lnTo>
                  <a:lnTo>
                    <a:pt x="24" y="0"/>
                  </a:lnTo>
                  <a:lnTo>
                    <a:pt x="8" y="8"/>
                  </a:lnTo>
                  <a:lnTo>
                    <a:pt x="16" y="16"/>
                  </a:lnTo>
                  <a:lnTo>
                    <a:pt x="16" y="24"/>
                  </a:lnTo>
                  <a:lnTo>
                    <a:pt x="16" y="40"/>
                  </a:lnTo>
                  <a:lnTo>
                    <a:pt x="8" y="56"/>
                  </a:lnTo>
                  <a:lnTo>
                    <a:pt x="0" y="72"/>
                  </a:lnTo>
                  <a:lnTo>
                    <a:pt x="16" y="88"/>
                  </a:lnTo>
                  <a:lnTo>
                    <a:pt x="16" y="96"/>
                  </a:lnTo>
                  <a:lnTo>
                    <a:pt x="24" y="112"/>
                  </a:lnTo>
                  <a:lnTo>
                    <a:pt x="32" y="104"/>
                  </a:lnTo>
                  <a:lnTo>
                    <a:pt x="40" y="96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248" name="Freeform 718"/>
            <p:cNvSpPr/>
            <p:nvPr/>
          </p:nvSpPr>
          <p:spPr bwMode="auto">
            <a:xfrm>
              <a:off x="2912600" y="2762727"/>
              <a:ext cx="76237" cy="93564"/>
            </a:xfrm>
            <a:custGeom>
              <a:avLst/>
              <a:gdLst>
                <a:gd name="T0" fmla="*/ 2147483647 w 72"/>
                <a:gd name="T1" fmla="*/ 2147483647 h 88"/>
                <a:gd name="T2" fmla="*/ 2147483647 w 72"/>
                <a:gd name="T3" fmla="*/ 2147483647 h 88"/>
                <a:gd name="T4" fmla="*/ 2147483647 w 72"/>
                <a:gd name="T5" fmla="*/ 2147483647 h 88"/>
                <a:gd name="T6" fmla="*/ 2147483647 w 72"/>
                <a:gd name="T7" fmla="*/ 2147483647 h 88"/>
                <a:gd name="T8" fmla="*/ 2147483647 w 72"/>
                <a:gd name="T9" fmla="*/ 2147483647 h 88"/>
                <a:gd name="T10" fmla="*/ 2147483647 w 72"/>
                <a:gd name="T11" fmla="*/ 2147483647 h 88"/>
                <a:gd name="T12" fmla="*/ 2147483647 w 72"/>
                <a:gd name="T13" fmla="*/ 0 h 88"/>
                <a:gd name="T14" fmla="*/ 2147483647 w 72"/>
                <a:gd name="T15" fmla="*/ 2147483647 h 88"/>
                <a:gd name="T16" fmla="*/ 0 w 72"/>
                <a:gd name="T17" fmla="*/ 2147483647 h 88"/>
                <a:gd name="T18" fmla="*/ 0 w 72"/>
                <a:gd name="T19" fmla="*/ 2147483647 h 88"/>
                <a:gd name="T20" fmla="*/ 0 w 72"/>
                <a:gd name="T21" fmla="*/ 2147483647 h 88"/>
                <a:gd name="T22" fmla="*/ 2147483647 w 72"/>
                <a:gd name="T23" fmla="*/ 2147483647 h 88"/>
                <a:gd name="T24" fmla="*/ 2147483647 w 72"/>
                <a:gd name="T25" fmla="*/ 2147483647 h 88"/>
                <a:gd name="T26" fmla="*/ 2147483647 w 72"/>
                <a:gd name="T27" fmla="*/ 2147483647 h 88"/>
                <a:gd name="T28" fmla="*/ 2147483647 w 72"/>
                <a:gd name="T29" fmla="*/ 2147483647 h 88"/>
                <a:gd name="T30" fmla="*/ 2147483647 w 72"/>
                <a:gd name="T31" fmla="*/ 2147483647 h 88"/>
                <a:gd name="T32" fmla="*/ 2147483647 w 72"/>
                <a:gd name="T33" fmla="*/ 2147483647 h 8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72"/>
                <a:gd name="T52" fmla="*/ 0 h 88"/>
                <a:gd name="T53" fmla="*/ 72 w 72"/>
                <a:gd name="T54" fmla="*/ 88 h 88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72" h="88">
                  <a:moveTo>
                    <a:pt x="72" y="56"/>
                  </a:moveTo>
                  <a:lnTo>
                    <a:pt x="72" y="40"/>
                  </a:lnTo>
                  <a:lnTo>
                    <a:pt x="72" y="32"/>
                  </a:lnTo>
                  <a:lnTo>
                    <a:pt x="64" y="24"/>
                  </a:lnTo>
                  <a:lnTo>
                    <a:pt x="48" y="16"/>
                  </a:lnTo>
                  <a:lnTo>
                    <a:pt x="32" y="8"/>
                  </a:lnTo>
                  <a:lnTo>
                    <a:pt x="32" y="0"/>
                  </a:lnTo>
                  <a:lnTo>
                    <a:pt x="16" y="8"/>
                  </a:lnTo>
                  <a:lnTo>
                    <a:pt x="0" y="8"/>
                  </a:lnTo>
                  <a:lnTo>
                    <a:pt x="0" y="24"/>
                  </a:lnTo>
                  <a:lnTo>
                    <a:pt x="0" y="32"/>
                  </a:lnTo>
                  <a:lnTo>
                    <a:pt x="8" y="32"/>
                  </a:lnTo>
                  <a:lnTo>
                    <a:pt x="24" y="48"/>
                  </a:lnTo>
                  <a:lnTo>
                    <a:pt x="32" y="72"/>
                  </a:lnTo>
                  <a:lnTo>
                    <a:pt x="56" y="88"/>
                  </a:lnTo>
                  <a:lnTo>
                    <a:pt x="64" y="72"/>
                  </a:lnTo>
                  <a:lnTo>
                    <a:pt x="72" y="56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249" name="Freeform 719"/>
            <p:cNvSpPr/>
            <p:nvPr/>
          </p:nvSpPr>
          <p:spPr bwMode="auto">
            <a:xfrm>
              <a:off x="2997500" y="2585130"/>
              <a:ext cx="41584" cy="25123"/>
            </a:xfrm>
            <a:custGeom>
              <a:avLst/>
              <a:gdLst>
                <a:gd name="T0" fmla="*/ 2147483647 w 40"/>
                <a:gd name="T1" fmla="*/ 2147483647 h 24"/>
                <a:gd name="T2" fmla="*/ 2147483647 w 40"/>
                <a:gd name="T3" fmla="*/ 2147483647 h 24"/>
                <a:gd name="T4" fmla="*/ 2147483647 w 40"/>
                <a:gd name="T5" fmla="*/ 2147483647 h 24"/>
                <a:gd name="T6" fmla="*/ 2147483647 w 40"/>
                <a:gd name="T7" fmla="*/ 2147483647 h 24"/>
                <a:gd name="T8" fmla="*/ 2147483647 w 40"/>
                <a:gd name="T9" fmla="*/ 0 h 24"/>
                <a:gd name="T10" fmla="*/ 2147483647 w 40"/>
                <a:gd name="T11" fmla="*/ 0 h 24"/>
                <a:gd name="T12" fmla="*/ 0 w 40"/>
                <a:gd name="T13" fmla="*/ 2147483647 h 24"/>
                <a:gd name="T14" fmla="*/ 0 w 40"/>
                <a:gd name="T15" fmla="*/ 2147483647 h 24"/>
                <a:gd name="T16" fmla="*/ 2147483647 w 40"/>
                <a:gd name="T17" fmla="*/ 2147483647 h 24"/>
                <a:gd name="T18" fmla="*/ 2147483647 w 40"/>
                <a:gd name="T19" fmla="*/ 2147483647 h 2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0"/>
                <a:gd name="T31" fmla="*/ 0 h 24"/>
                <a:gd name="T32" fmla="*/ 40 w 40"/>
                <a:gd name="T33" fmla="*/ 24 h 2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0" h="24">
                  <a:moveTo>
                    <a:pt x="32" y="24"/>
                  </a:moveTo>
                  <a:lnTo>
                    <a:pt x="40" y="16"/>
                  </a:lnTo>
                  <a:lnTo>
                    <a:pt x="32" y="8"/>
                  </a:lnTo>
                  <a:lnTo>
                    <a:pt x="24" y="8"/>
                  </a:lnTo>
                  <a:lnTo>
                    <a:pt x="16" y="0"/>
                  </a:lnTo>
                  <a:lnTo>
                    <a:pt x="8" y="0"/>
                  </a:lnTo>
                  <a:lnTo>
                    <a:pt x="0" y="8"/>
                  </a:lnTo>
                  <a:lnTo>
                    <a:pt x="0" y="16"/>
                  </a:lnTo>
                  <a:lnTo>
                    <a:pt x="8" y="24"/>
                  </a:lnTo>
                  <a:lnTo>
                    <a:pt x="32" y="24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250" name="Freeform 720"/>
            <p:cNvSpPr/>
            <p:nvPr/>
          </p:nvSpPr>
          <p:spPr bwMode="auto">
            <a:xfrm>
              <a:off x="3031287" y="2822504"/>
              <a:ext cx="92697" cy="76237"/>
            </a:xfrm>
            <a:custGeom>
              <a:avLst/>
              <a:gdLst>
                <a:gd name="T0" fmla="*/ 2147483647 w 88"/>
                <a:gd name="T1" fmla="*/ 0 h 72"/>
                <a:gd name="T2" fmla="*/ 2147483647 w 88"/>
                <a:gd name="T3" fmla="*/ 0 h 72"/>
                <a:gd name="T4" fmla="*/ 0 w 88"/>
                <a:gd name="T5" fmla="*/ 0 h 72"/>
                <a:gd name="T6" fmla="*/ 0 w 88"/>
                <a:gd name="T7" fmla="*/ 2147483647 h 72"/>
                <a:gd name="T8" fmla="*/ 2147483647 w 88"/>
                <a:gd name="T9" fmla="*/ 2147483647 h 72"/>
                <a:gd name="T10" fmla="*/ 0 w 88"/>
                <a:gd name="T11" fmla="*/ 2147483647 h 72"/>
                <a:gd name="T12" fmla="*/ 2147483647 w 88"/>
                <a:gd name="T13" fmla="*/ 2147483647 h 72"/>
                <a:gd name="T14" fmla="*/ 2147483647 w 88"/>
                <a:gd name="T15" fmla="*/ 2147483647 h 72"/>
                <a:gd name="T16" fmla="*/ 2147483647 w 88"/>
                <a:gd name="T17" fmla="*/ 2147483647 h 72"/>
                <a:gd name="T18" fmla="*/ 2147483647 w 88"/>
                <a:gd name="T19" fmla="*/ 2147483647 h 72"/>
                <a:gd name="T20" fmla="*/ 2147483647 w 88"/>
                <a:gd name="T21" fmla="*/ 2147483647 h 72"/>
                <a:gd name="T22" fmla="*/ 2147483647 w 88"/>
                <a:gd name="T23" fmla="*/ 2147483647 h 72"/>
                <a:gd name="T24" fmla="*/ 2147483647 w 88"/>
                <a:gd name="T25" fmla="*/ 2147483647 h 72"/>
                <a:gd name="T26" fmla="*/ 2147483647 w 88"/>
                <a:gd name="T27" fmla="*/ 2147483647 h 72"/>
                <a:gd name="T28" fmla="*/ 2147483647 w 88"/>
                <a:gd name="T29" fmla="*/ 2147483647 h 72"/>
                <a:gd name="T30" fmla="*/ 2147483647 w 88"/>
                <a:gd name="T31" fmla="*/ 2147483647 h 72"/>
                <a:gd name="T32" fmla="*/ 2147483647 w 88"/>
                <a:gd name="T33" fmla="*/ 2147483647 h 72"/>
                <a:gd name="T34" fmla="*/ 2147483647 w 88"/>
                <a:gd name="T35" fmla="*/ 2147483647 h 72"/>
                <a:gd name="T36" fmla="*/ 2147483647 w 88"/>
                <a:gd name="T37" fmla="*/ 2147483647 h 72"/>
                <a:gd name="T38" fmla="*/ 2147483647 w 88"/>
                <a:gd name="T39" fmla="*/ 2147483647 h 72"/>
                <a:gd name="T40" fmla="*/ 2147483647 w 88"/>
                <a:gd name="T41" fmla="*/ 2147483647 h 72"/>
                <a:gd name="T42" fmla="*/ 2147483647 w 88"/>
                <a:gd name="T43" fmla="*/ 2147483647 h 72"/>
                <a:gd name="T44" fmla="*/ 2147483647 w 88"/>
                <a:gd name="T45" fmla="*/ 2147483647 h 72"/>
                <a:gd name="T46" fmla="*/ 2147483647 w 88"/>
                <a:gd name="T47" fmla="*/ 2147483647 h 72"/>
                <a:gd name="T48" fmla="*/ 2147483647 w 88"/>
                <a:gd name="T49" fmla="*/ 0 h 72"/>
                <a:gd name="T50" fmla="*/ 2147483647 w 88"/>
                <a:gd name="T51" fmla="*/ 0 h 7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88"/>
                <a:gd name="T79" fmla="*/ 0 h 72"/>
                <a:gd name="T80" fmla="*/ 88 w 88"/>
                <a:gd name="T81" fmla="*/ 72 h 72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88" h="72">
                  <a:moveTo>
                    <a:pt x="32" y="0"/>
                  </a:moveTo>
                  <a:lnTo>
                    <a:pt x="8" y="0"/>
                  </a:lnTo>
                  <a:lnTo>
                    <a:pt x="0" y="0"/>
                  </a:lnTo>
                  <a:lnTo>
                    <a:pt x="0" y="8"/>
                  </a:lnTo>
                  <a:lnTo>
                    <a:pt x="8" y="16"/>
                  </a:lnTo>
                  <a:lnTo>
                    <a:pt x="0" y="32"/>
                  </a:lnTo>
                  <a:lnTo>
                    <a:pt x="8" y="40"/>
                  </a:lnTo>
                  <a:lnTo>
                    <a:pt x="8" y="48"/>
                  </a:lnTo>
                  <a:lnTo>
                    <a:pt x="32" y="48"/>
                  </a:lnTo>
                  <a:lnTo>
                    <a:pt x="48" y="48"/>
                  </a:lnTo>
                  <a:lnTo>
                    <a:pt x="48" y="40"/>
                  </a:lnTo>
                  <a:lnTo>
                    <a:pt x="48" y="48"/>
                  </a:lnTo>
                  <a:lnTo>
                    <a:pt x="48" y="56"/>
                  </a:lnTo>
                  <a:lnTo>
                    <a:pt x="40" y="56"/>
                  </a:lnTo>
                  <a:lnTo>
                    <a:pt x="48" y="72"/>
                  </a:lnTo>
                  <a:lnTo>
                    <a:pt x="64" y="64"/>
                  </a:lnTo>
                  <a:lnTo>
                    <a:pt x="80" y="64"/>
                  </a:lnTo>
                  <a:lnTo>
                    <a:pt x="88" y="48"/>
                  </a:lnTo>
                  <a:lnTo>
                    <a:pt x="64" y="40"/>
                  </a:lnTo>
                  <a:lnTo>
                    <a:pt x="64" y="24"/>
                  </a:lnTo>
                  <a:lnTo>
                    <a:pt x="80" y="8"/>
                  </a:lnTo>
                  <a:lnTo>
                    <a:pt x="56" y="0"/>
                  </a:lnTo>
                  <a:lnTo>
                    <a:pt x="32" y="0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251" name="Freeform 721"/>
            <p:cNvSpPr/>
            <p:nvPr/>
          </p:nvSpPr>
          <p:spPr bwMode="auto">
            <a:xfrm>
              <a:off x="2997500" y="2585130"/>
              <a:ext cx="41584" cy="25123"/>
            </a:xfrm>
            <a:custGeom>
              <a:avLst/>
              <a:gdLst>
                <a:gd name="T0" fmla="*/ 2147483647 w 40"/>
                <a:gd name="T1" fmla="*/ 2147483647 h 24"/>
                <a:gd name="T2" fmla="*/ 2147483647 w 40"/>
                <a:gd name="T3" fmla="*/ 2147483647 h 24"/>
                <a:gd name="T4" fmla="*/ 2147483647 w 40"/>
                <a:gd name="T5" fmla="*/ 2147483647 h 24"/>
                <a:gd name="T6" fmla="*/ 2147483647 w 40"/>
                <a:gd name="T7" fmla="*/ 2147483647 h 24"/>
                <a:gd name="T8" fmla="*/ 2147483647 w 40"/>
                <a:gd name="T9" fmla="*/ 0 h 24"/>
                <a:gd name="T10" fmla="*/ 2147483647 w 40"/>
                <a:gd name="T11" fmla="*/ 0 h 24"/>
                <a:gd name="T12" fmla="*/ 0 w 40"/>
                <a:gd name="T13" fmla="*/ 2147483647 h 24"/>
                <a:gd name="T14" fmla="*/ 0 w 40"/>
                <a:gd name="T15" fmla="*/ 2147483647 h 24"/>
                <a:gd name="T16" fmla="*/ 2147483647 w 40"/>
                <a:gd name="T17" fmla="*/ 2147483647 h 24"/>
                <a:gd name="T18" fmla="*/ 2147483647 w 40"/>
                <a:gd name="T19" fmla="*/ 2147483647 h 2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0"/>
                <a:gd name="T31" fmla="*/ 0 h 24"/>
                <a:gd name="T32" fmla="*/ 40 w 40"/>
                <a:gd name="T33" fmla="*/ 24 h 2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0" h="24">
                  <a:moveTo>
                    <a:pt x="32" y="24"/>
                  </a:moveTo>
                  <a:lnTo>
                    <a:pt x="40" y="16"/>
                  </a:lnTo>
                  <a:lnTo>
                    <a:pt x="32" y="8"/>
                  </a:lnTo>
                  <a:lnTo>
                    <a:pt x="24" y="8"/>
                  </a:lnTo>
                  <a:lnTo>
                    <a:pt x="16" y="0"/>
                  </a:lnTo>
                  <a:lnTo>
                    <a:pt x="8" y="0"/>
                  </a:lnTo>
                  <a:lnTo>
                    <a:pt x="0" y="8"/>
                  </a:lnTo>
                  <a:lnTo>
                    <a:pt x="0" y="16"/>
                  </a:lnTo>
                  <a:lnTo>
                    <a:pt x="8" y="24"/>
                  </a:lnTo>
                  <a:lnTo>
                    <a:pt x="32" y="24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252" name="Freeform 722"/>
            <p:cNvSpPr/>
            <p:nvPr/>
          </p:nvSpPr>
          <p:spPr bwMode="auto">
            <a:xfrm>
              <a:off x="2920397" y="2601590"/>
              <a:ext cx="127350" cy="118687"/>
            </a:xfrm>
            <a:custGeom>
              <a:avLst/>
              <a:gdLst>
                <a:gd name="T0" fmla="*/ 0 w 120"/>
                <a:gd name="T1" fmla="*/ 2147483647 h 112"/>
                <a:gd name="T2" fmla="*/ 0 w 120"/>
                <a:gd name="T3" fmla="*/ 2147483647 h 112"/>
                <a:gd name="T4" fmla="*/ 0 w 120"/>
                <a:gd name="T5" fmla="*/ 2147483647 h 112"/>
                <a:gd name="T6" fmla="*/ 2147483647 w 120"/>
                <a:gd name="T7" fmla="*/ 2147483647 h 112"/>
                <a:gd name="T8" fmla="*/ 2147483647 w 120"/>
                <a:gd name="T9" fmla="*/ 2147483647 h 112"/>
                <a:gd name="T10" fmla="*/ 2147483647 w 120"/>
                <a:gd name="T11" fmla="*/ 2147483647 h 112"/>
                <a:gd name="T12" fmla="*/ 2147483647 w 120"/>
                <a:gd name="T13" fmla="*/ 2147483647 h 112"/>
                <a:gd name="T14" fmla="*/ 2147483647 w 120"/>
                <a:gd name="T15" fmla="*/ 2147483647 h 112"/>
                <a:gd name="T16" fmla="*/ 2147483647 w 120"/>
                <a:gd name="T17" fmla="*/ 2147483647 h 112"/>
                <a:gd name="T18" fmla="*/ 2147483647 w 120"/>
                <a:gd name="T19" fmla="*/ 2147483647 h 112"/>
                <a:gd name="T20" fmla="*/ 2147483647 w 120"/>
                <a:gd name="T21" fmla="*/ 2147483647 h 112"/>
                <a:gd name="T22" fmla="*/ 2147483647 w 120"/>
                <a:gd name="T23" fmla="*/ 2147483647 h 112"/>
                <a:gd name="T24" fmla="*/ 2147483647 w 120"/>
                <a:gd name="T25" fmla="*/ 2147483647 h 112"/>
                <a:gd name="T26" fmla="*/ 2147483647 w 120"/>
                <a:gd name="T27" fmla="*/ 2147483647 h 112"/>
                <a:gd name="T28" fmla="*/ 2147483647 w 120"/>
                <a:gd name="T29" fmla="*/ 2147483647 h 112"/>
                <a:gd name="T30" fmla="*/ 2147483647 w 120"/>
                <a:gd name="T31" fmla="*/ 2147483647 h 112"/>
                <a:gd name="T32" fmla="*/ 2147483647 w 120"/>
                <a:gd name="T33" fmla="*/ 2147483647 h 112"/>
                <a:gd name="T34" fmla="*/ 2147483647 w 120"/>
                <a:gd name="T35" fmla="*/ 2147483647 h 112"/>
                <a:gd name="T36" fmla="*/ 2147483647 w 120"/>
                <a:gd name="T37" fmla="*/ 2147483647 h 112"/>
                <a:gd name="T38" fmla="*/ 2147483647 w 120"/>
                <a:gd name="T39" fmla="*/ 2147483647 h 112"/>
                <a:gd name="T40" fmla="*/ 2147483647 w 120"/>
                <a:gd name="T41" fmla="*/ 2147483647 h 112"/>
                <a:gd name="T42" fmla="*/ 2147483647 w 120"/>
                <a:gd name="T43" fmla="*/ 2147483647 h 112"/>
                <a:gd name="T44" fmla="*/ 2147483647 w 120"/>
                <a:gd name="T45" fmla="*/ 0 h 112"/>
                <a:gd name="T46" fmla="*/ 2147483647 w 120"/>
                <a:gd name="T47" fmla="*/ 0 h 112"/>
                <a:gd name="T48" fmla="*/ 2147483647 w 120"/>
                <a:gd name="T49" fmla="*/ 0 h 112"/>
                <a:gd name="T50" fmla="*/ 2147483647 w 120"/>
                <a:gd name="T51" fmla="*/ 2147483647 h 112"/>
                <a:gd name="T52" fmla="*/ 0 w 120"/>
                <a:gd name="T53" fmla="*/ 2147483647 h 112"/>
                <a:gd name="T54" fmla="*/ 0 w 120"/>
                <a:gd name="T55" fmla="*/ 2147483647 h 112"/>
                <a:gd name="T56" fmla="*/ 0 w 120"/>
                <a:gd name="T57" fmla="*/ 2147483647 h 11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20"/>
                <a:gd name="T88" fmla="*/ 0 h 112"/>
                <a:gd name="T89" fmla="*/ 120 w 120"/>
                <a:gd name="T90" fmla="*/ 112 h 112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20" h="112">
                  <a:moveTo>
                    <a:pt x="0" y="32"/>
                  </a:moveTo>
                  <a:lnTo>
                    <a:pt x="0" y="40"/>
                  </a:lnTo>
                  <a:lnTo>
                    <a:pt x="0" y="48"/>
                  </a:lnTo>
                  <a:lnTo>
                    <a:pt x="8" y="64"/>
                  </a:lnTo>
                  <a:lnTo>
                    <a:pt x="8" y="80"/>
                  </a:lnTo>
                  <a:lnTo>
                    <a:pt x="24" y="88"/>
                  </a:lnTo>
                  <a:lnTo>
                    <a:pt x="40" y="96"/>
                  </a:lnTo>
                  <a:lnTo>
                    <a:pt x="56" y="104"/>
                  </a:lnTo>
                  <a:lnTo>
                    <a:pt x="72" y="112"/>
                  </a:lnTo>
                  <a:lnTo>
                    <a:pt x="88" y="112"/>
                  </a:lnTo>
                  <a:lnTo>
                    <a:pt x="96" y="112"/>
                  </a:lnTo>
                  <a:lnTo>
                    <a:pt x="104" y="112"/>
                  </a:lnTo>
                  <a:lnTo>
                    <a:pt x="112" y="88"/>
                  </a:lnTo>
                  <a:lnTo>
                    <a:pt x="120" y="80"/>
                  </a:lnTo>
                  <a:lnTo>
                    <a:pt x="120" y="64"/>
                  </a:lnTo>
                  <a:lnTo>
                    <a:pt x="120" y="56"/>
                  </a:lnTo>
                  <a:lnTo>
                    <a:pt x="112" y="48"/>
                  </a:lnTo>
                  <a:lnTo>
                    <a:pt x="120" y="40"/>
                  </a:lnTo>
                  <a:lnTo>
                    <a:pt x="120" y="24"/>
                  </a:lnTo>
                  <a:lnTo>
                    <a:pt x="112" y="8"/>
                  </a:lnTo>
                  <a:lnTo>
                    <a:pt x="104" y="8"/>
                  </a:lnTo>
                  <a:lnTo>
                    <a:pt x="80" y="8"/>
                  </a:lnTo>
                  <a:lnTo>
                    <a:pt x="72" y="0"/>
                  </a:lnTo>
                  <a:lnTo>
                    <a:pt x="56" y="0"/>
                  </a:lnTo>
                  <a:lnTo>
                    <a:pt x="48" y="0"/>
                  </a:lnTo>
                  <a:lnTo>
                    <a:pt x="16" y="8"/>
                  </a:lnTo>
                  <a:lnTo>
                    <a:pt x="0" y="16"/>
                  </a:lnTo>
                  <a:lnTo>
                    <a:pt x="0" y="24"/>
                  </a:lnTo>
                  <a:lnTo>
                    <a:pt x="0" y="32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253" name="Freeform 723"/>
            <p:cNvSpPr/>
            <p:nvPr/>
          </p:nvSpPr>
          <p:spPr bwMode="auto">
            <a:xfrm>
              <a:off x="2810373" y="2754064"/>
              <a:ext cx="59777" cy="34653"/>
            </a:xfrm>
            <a:custGeom>
              <a:avLst/>
              <a:gdLst>
                <a:gd name="T0" fmla="*/ 2147483647 w 56"/>
                <a:gd name="T1" fmla="*/ 2147483647 h 32"/>
                <a:gd name="T2" fmla="*/ 2147483647 w 56"/>
                <a:gd name="T3" fmla="*/ 0 h 32"/>
                <a:gd name="T4" fmla="*/ 2147483647 w 56"/>
                <a:gd name="T5" fmla="*/ 0 h 32"/>
                <a:gd name="T6" fmla="*/ 2147483647 w 56"/>
                <a:gd name="T7" fmla="*/ 0 h 32"/>
                <a:gd name="T8" fmla="*/ 2147483647 w 56"/>
                <a:gd name="T9" fmla="*/ 0 h 32"/>
                <a:gd name="T10" fmla="*/ 0 w 56"/>
                <a:gd name="T11" fmla="*/ 2147483647 h 32"/>
                <a:gd name="T12" fmla="*/ 0 w 56"/>
                <a:gd name="T13" fmla="*/ 2147483647 h 32"/>
                <a:gd name="T14" fmla="*/ 2147483647 w 56"/>
                <a:gd name="T15" fmla="*/ 2147483647 h 32"/>
                <a:gd name="T16" fmla="*/ 2147483647 w 56"/>
                <a:gd name="T17" fmla="*/ 2147483647 h 32"/>
                <a:gd name="T18" fmla="*/ 2147483647 w 56"/>
                <a:gd name="T19" fmla="*/ 2147483647 h 32"/>
                <a:gd name="T20" fmla="*/ 2147483647 w 56"/>
                <a:gd name="T21" fmla="*/ 2147483647 h 32"/>
                <a:gd name="T22" fmla="*/ 2147483647 w 56"/>
                <a:gd name="T23" fmla="*/ 2147483647 h 32"/>
                <a:gd name="T24" fmla="*/ 2147483647 w 56"/>
                <a:gd name="T25" fmla="*/ 2147483647 h 3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6"/>
                <a:gd name="T40" fmla="*/ 0 h 32"/>
                <a:gd name="T41" fmla="*/ 56 w 56"/>
                <a:gd name="T42" fmla="*/ 32 h 3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6" h="32">
                  <a:moveTo>
                    <a:pt x="48" y="8"/>
                  </a:moveTo>
                  <a:lnTo>
                    <a:pt x="40" y="0"/>
                  </a:lnTo>
                  <a:lnTo>
                    <a:pt x="32" y="0"/>
                  </a:lnTo>
                  <a:lnTo>
                    <a:pt x="24" y="0"/>
                  </a:lnTo>
                  <a:lnTo>
                    <a:pt x="16" y="0"/>
                  </a:lnTo>
                  <a:lnTo>
                    <a:pt x="0" y="16"/>
                  </a:lnTo>
                  <a:lnTo>
                    <a:pt x="0" y="24"/>
                  </a:lnTo>
                  <a:lnTo>
                    <a:pt x="8" y="24"/>
                  </a:lnTo>
                  <a:lnTo>
                    <a:pt x="16" y="32"/>
                  </a:lnTo>
                  <a:lnTo>
                    <a:pt x="32" y="24"/>
                  </a:lnTo>
                  <a:lnTo>
                    <a:pt x="48" y="24"/>
                  </a:lnTo>
                  <a:lnTo>
                    <a:pt x="56" y="16"/>
                  </a:lnTo>
                  <a:lnTo>
                    <a:pt x="48" y="8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254" name="Freeform 724"/>
            <p:cNvSpPr/>
            <p:nvPr/>
          </p:nvSpPr>
          <p:spPr bwMode="auto">
            <a:xfrm>
              <a:off x="2836363" y="2534016"/>
              <a:ext cx="41584" cy="67574"/>
            </a:xfrm>
            <a:custGeom>
              <a:avLst/>
              <a:gdLst>
                <a:gd name="T0" fmla="*/ 2147483647 w 40"/>
                <a:gd name="T1" fmla="*/ 2147483647 h 64"/>
                <a:gd name="T2" fmla="*/ 2147483647 w 40"/>
                <a:gd name="T3" fmla="*/ 2147483647 h 64"/>
                <a:gd name="T4" fmla="*/ 2147483647 w 40"/>
                <a:gd name="T5" fmla="*/ 2147483647 h 64"/>
                <a:gd name="T6" fmla="*/ 2147483647 w 40"/>
                <a:gd name="T7" fmla="*/ 2147483647 h 64"/>
                <a:gd name="T8" fmla="*/ 2147483647 w 40"/>
                <a:gd name="T9" fmla="*/ 2147483647 h 64"/>
                <a:gd name="T10" fmla="*/ 2147483647 w 40"/>
                <a:gd name="T11" fmla="*/ 2147483647 h 64"/>
                <a:gd name="T12" fmla="*/ 2147483647 w 40"/>
                <a:gd name="T13" fmla="*/ 2147483647 h 64"/>
                <a:gd name="T14" fmla="*/ 2147483647 w 40"/>
                <a:gd name="T15" fmla="*/ 0 h 64"/>
                <a:gd name="T16" fmla="*/ 2147483647 w 40"/>
                <a:gd name="T17" fmla="*/ 2147483647 h 64"/>
                <a:gd name="T18" fmla="*/ 2147483647 w 40"/>
                <a:gd name="T19" fmla="*/ 2147483647 h 64"/>
                <a:gd name="T20" fmla="*/ 0 w 40"/>
                <a:gd name="T21" fmla="*/ 2147483647 h 64"/>
                <a:gd name="T22" fmla="*/ 0 w 40"/>
                <a:gd name="T23" fmla="*/ 2147483647 h 64"/>
                <a:gd name="T24" fmla="*/ 2147483647 w 40"/>
                <a:gd name="T25" fmla="*/ 2147483647 h 64"/>
                <a:gd name="T26" fmla="*/ 2147483647 w 40"/>
                <a:gd name="T27" fmla="*/ 2147483647 h 64"/>
                <a:gd name="T28" fmla="*/ 2147483647 w 40"/>
                <a:gd name="T29" fmla="*/ 2147483647 h 64"/>
                <a:gd name="T30" fmla="*/ 2147483647 w 40"/>
                <a:gd name="T31" fmla="*/ 2147483647 h 64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40"/>
                <a:gd name="T49" fmla="*/ 0 h 64"/>
                <a:gd name="T50" fmla="*/ 40 w 40"/>
                <a:gd name="T51" fmla="*/ 64 h 64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40" h="64">
                  <a:moveTo>
                    <a:pt x="24" y="64"/>
                  </a:moveTo>
                  <a:lnTo>
                    <a:pt x="24" y="48"/>
                  </a:lnTo>
                  <a:lnTo>
                    <a:pt x="24" y="32"/>
                  </a:lnTo>
                  <a:lnTo>
                    <a:pt x="32" y="32"/>
                  </a:lnTo>
                  <a:lnTo>
                    <a:pt x="40" y="24"/>
                  </a:lnTo>
                  <a:lnTo>
                    <a:pt x="32" y="24"/>
                  </a:lnTo>
                  <a:lnTo>
                    <a:pt x="32" y="16"/>
                  </a:lnTo>
                  <a:lnTo>
                    <a:pt x="32" y="0"/>
                  </a:lnTo>
                  <a:lnTo>
                    <a:pt x="16" y="8"/>
                  </a:lnTo>
                  <a:lnTo>
                    <a:pt x="8" y="8"/>
                  </a:lnTo>
                  <a:lnTo>
                    <a:pt x="0" y="24"/>
                  </a:lnTo>
                  <a:lnTo>
                    <a:pt x="0" y="40"/>
                  </a:lnTo>
                  <a:lnTo>
                    <a:pt x="8" y="48"/>
                  </a:lnTo>
                  <a:lnTo>
                    <a:pt x="16" y="64"/>
                  </a:lnTo>
                  <a:lnTo>
                    <a:pt x="16" y="56"/>
                  </a:lnTo>
                  <a:lnTo>
                    <a:pt x="24" y="64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255" name="Freeform 725"/>
            <p:cNvSpPr/>
            <p:nvPr/>
          </p:nvSpPr>
          <p:spPr bwMode="auto">
            <a:xfrm>
              <a:off x="2767057" y="2669163"/>
              <a:ext cx="43316" cy="42450"/>
            </a:xfrm>
            <a:custGeom>
              <a:avLst/>
              <a:gdLst>
                <a:gd name="T0" fmla="*/ 2147483647 w 41"/>
                <a:gd name="T1" fmla="*/ 2147483647 h 40"/>
                <a:gd name="T2" fmla="*/ 2147483647 w 41"/>
                <a:gd name="T3" fmla="*/ 2147483647 h 40"/>
                <a:gd name="T4" fmla="*/ 2147483647 w 41"/>
                <a:gd name="T5" fmla="*/ 2147483647 h 40"/>
                <a:gd name="T6" fmla="*/ 2147483647 w 41"/>
                <a:gd name="T7" fmla="*/ 2147483647 h 40"/>
                <a:gd name="T8" fmla="*/ 2147483647 w 41"/>
                <a:gd name="T9" fmla="*/ 2147483647 h 40"/>
                <a:gd name="T10" fmla="*/ 2147483647 w 41"/>
                <a:gd name="T11" fmla="*/ 2147483647 h 40"/>
                <a:gd name="T12" fmla="*/ 2147483647 w 41"/>
                <a:gd name="T13" fmla="*/ 2147483647 h 40"/>
                <a:gd name="T14" fmla="*/ 2147483647 w 41"/>
                <a:gd name="T15" fmla="*/ 2147483647 h 40"/>
                <a:gd name="T16" fmla="*/ 2147483647 w 41"/>
                <a:gd name="T17" fmla="*/ 2147483647 h 40"/>
                <a:gd name="T18" fmla="*/ 2147483647 w 41"/>
                <a:gd name="T19" fmla="*/ 2147483647 h 40"/>
                <a:gd name="T20" fmla="*/ 2147483647 w 41"/>
                <a:gd name="T21" fmla="*/ 2147483647 h 40"/>
                <a:gd name="T22" fmla="*/ 2147483647 w 41"/>
                <a:gd name="T23" fmla="*/ 0 h 40"/>
                <a:gd name="T24" fmla="*/ 0 w 41"/>
                <a:gd name="T25" fmla="*/ 2147483647 h 40"/>
                <a:gd name="T26" fmla="*/ 0 w 41"/>
                <a:gd name="T27" fmla="*/ 2147483647 h 40"/>
                <a:gd name="T28" fmla="*/ 2147483647 w 41"/>
                <a:gd name="T29" fmla="*/ 2147483647 h 4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41"/>
                <a:gd name="T46" fmla="*/ 0 h 40"/>
                <a:gd name="T47" fmla="*/ 41 w 41"/>
                <a:gd name="T48" fmla="*/ 40 h 4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41" h="40">
                  <a:moveTo>
                    <a:pt x="8" y="24"/>
                  </a:moveTo>
                  <a:lnTo>
                    <a:pt x="16" y="32"/>
                  </a:lnTo>
                  <a:lnTo>
                    <a:pt x="24" y="32"/>
                  </a:lnTo>
                  <a:lnTo>
                    <a:pt x="32" y="40"/>
                  </a:lnTo>
                  <a:lnTo>
                    <a:pt x="41" y="32"/>
                  </a:lnTo>
                  <a:lnTo>
                    <a:pt x="41" y="24"/>
                  </a:lnTo>
                  <a:lnTo>
                    <a:pt x="41" y="16"/>
                  </a:lnTo>
                  <a:lnTo>
                    <a:pt x="32" y="16"/>
                  </a:lnTo>
                  <a:lnTo>
                    <a:pt x="32" y="8"/>
                  </a:lnTo>
                  <a:lnTo>
                    <a:pt x="24" y="8"/>
                  </a:lnTo>
                  <a:lnTo>
                    <a:pt x="16" y="8"/>
                  </a:lnTo>
                  <a:lnTo>
                    <a:pt x="8" y="0"/>
                  </a:lnTo>
                  <a:lnTo>
                    <a:pt x="0" y="8"/>
                  </a:lnTo>
                  <a:lnTo>
                    <a:pt x="0" y="16"/>
                  </a:lnTo>
                  <a:lnTo>
                    <a:pt x="8" y="24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256" name="Freeform 726"/>
            <p:cNvSpPr/>
            <p:nvPr/>
          </p:nvSpPr>
          <p:spPr bwMode="auto">
            <a:xfrm>
              <a:off x="2810373" y="2754064"/>
              <a:ext cx="59777" cy="34653"/>
            </a:xfrm>
            <a:custGeom>
              <a:avLst/>
              <a:gdLst>
                <a:gd name="T0" fmla="*/ 2147483647 w 56"/>
                <a:gd name="T1" fmla="*/ 2147483647 h 32"/>
                <a:gd name="T2" fmla="*/ 2147483647 w 56"/>
                <a:gd name="T3" fmla="*/ 0 h 32"/>
                <a:gd name="T4" fmla="*/ 2147483647 w 56"/>
                <a:gd name="T5" fmla="*/ 0 h 32"/>
                <a:gd name="T6" fmla="*/ 2147483647 w 56"/>
                <a:gd name="T7" fmla="*/ 0 h 32"/>
                <a:gd name="T8" fmla="*/ 2147483647 w 56"/>
                <a:gd name="T9" fmla="*/ 0 h 32"/>
                <a:gd name="T10" fmla="*/ 2147483647 w 56"/>
                <a:gd name="T11" fmla="*/ 0 h 32"/>
                <a:gd name="T12" fmla="*/ 2147483647 w 56"/>
                <a:gd name="T13" fmla="*/ 0 h 32"/>
                <a:gd name="T14" fmla="*/ 0 w 56"/>
                <a:gd name="T15" fmla="*/ 2147483647 h 32"/>
                <a:gd name="T16" fmla="*/ 0 w 56"/>
                <a:gd name="T17" fmla="*/ 2147483647 h 32"/>
                <a:gd name="T18" fmla="*/ 2147483647 w 56"/>
                <a:gd name="T19" fmla="*/ 2147483647 h 32"/>
                <a:gd name="T20" fmla="*/ 2147483647 w 56"/>
                <a:gd name="T21" fmla="*/ 2147483647 h 32"/>
                <a:gd name="T22" fmla="*/ 2147483647 w 56"/>
                <a:gd name="T23" fmla="*/ 2147483647 h 32"/>
                <a:gd name="T24" fmla="*/ 2147483647 w 56"/>
                <a:gd name="T25" fmla="*/ 2147483647 h 32"/>
                <a:gd name="T26" fmla="*/ 2147483647 w 56"/>
                <a:gd name="T27" fmla="*/ 2147483647 h 32"/>
                <a:gd name="T28" fmla="*/ 2147483647 w 56"/>
                <a:gd name="T29" fmla="*/ 2147483647 h 32"/>
                <a:gd name="T30" fmla="*/ 2147483647 w 56"/>
                <a:gd name="T31" fmla="*/ 2147483647 h 32"/>
                <a:gd name="T32" fmla="*/ 2147483647 w 56"/>
                <a:gd name="T33" fmla="*/ 2147483647 h 32"/>
                <a:gd name="T34" fmla="*/ 2147483647 w 56"/>
                <a:gd name="T35" fmla="*/ 2147483647 h 32"/>
                <a:gd name="T36" fmla="*/ 2147483647 w 56"/>
                <a:gd name="T37" fmla="*/ 2147483647 h 32"/>
                <a:gd name="T38" fmla="*/ 2147483647 w 56"/>
                <a:gd name="T39" fmla="*/ 2147483647 h 32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56"/>
                <a:gd name="T61" fmla="*/ 0 h 32"/>
                <a:gd name="T62" fmla="*/ 56 w 56"/>
                <a:gd name="T63" fmla="*/ 32 h 32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56" h="32">
                  <a:moveTo>
                    <a:pt x="48" y="8"/>
                  </a:moveTo>
                  <a:lnTo>
                    <a:pt x="40" y="0"/>
                  </a:lnTo>
                  <a:lnTo>
                    <a:pt x="32" y="0"/>
                  </a:lnTo>
                  <a:lnTo>
                    <a:pt x="24" y="0"/>
                  </a:lnTo>
                  <a:lnTo>
                    <a:pt x="16" y="0"/>
                  </a:lnTo>
                  <a:lnTo>
                    <a:pt x="0" y="16"/>
                  </a:lnTo>
                  <a:lnTo>
                    <a:pt x="0" y="24"/>
                  </a:lnTo>
                  <a:lnTo>
                    <a:pt x="8" y="24"/>
                  </a:lnTo>
                  <a:lnTo>
                    <a:pt x="16" y="32"/>
                  </a:lnTo>
                  <a:lnTo>
                    <a:pt x="32" y="24"/>
                  </a:lnTo>
                  <a:lnTo>
                    <a:pt x="48" y="24"/>
                  </a:lnTo>
                  <a:lnTo>
                    <a:pt x="56" y="16"/>
                  </a:lnTo>
                  <a:lnTo>
                    <a:pt x="48" y="8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257" name="Freeform 727"/>
            <p:cNvSpPr/>
            <p:nvPr/>
          </p:nvSpPr>
          <p:spPr bwMode="auto">
            <a:xfrm>
              <a:off x="2767057" y="2669163"/>
              <a:ext cx="43316" cy="42450"/>
            </a:xfrm>
            <a:custGeom>
              <a:avLst/>
              <a:gdLst>
                <a:gd name="T0" fmla="*/ 2147483647 w 41"/>
                <a:gd name="T1" fmla="*/ 2147483647 h 40"/>
                <a:gd name="T2" fmla="*/ 2147483647 w 41"/>
                <a:gd name="T3" fmla="*/ 2147483647 h 40"/>
                <a:gd name="T4" fmla="*/ 2147483647 w 41"/>
                <a:gd name="T5" fmla="*/ 2147483647 h 40"/>
                <a:gd name="T6" fmla="*/ 2147483647 w 41"/>
                <a:gd name="T7" fmla="*/ 2147483647 h 40"/>
                <a:gd name="T8" fmla="*/ 2147483647 w 41"/>
                <a:gd name="T9" fmla="*/ 2147483647 h 40"/>
                <a:gd name="T10" fmla="*/ 2147483647 w 41"/>
                <a:gd name="T11" fmla="*/ 2147483647 h 40"/>
                <a:gd name="T12" fmla="*/ 2147483647 w 41"/>
                <a:gd name="T13" fmla="*/ 2147483647 h 40"/>
                <a:gd name="T14" fmla="*/ 2147483647 w 41"/>
                <a:gd name="T15" fmla="*/ 2147483647 h 40"/>
                <a:gd name="T16" fmla="*/ 2147483647 w 41"/>
                <a:gd name="T17" fmla="*/ 2147483647 h 40"/>
                <a:gd name="T18" fmla="*/ 2147483647 w 41"/>
                <a:gd name="T19" fmla="*/ 2147483647 h 40"/>
                <a:gd name="T20" fmla="*/ 2147483647 w 41"/>
                <a:gd name="T21" fmla="*/ 2147483647 h 40"/>
                <a:gd name="T22" fmla="*/ 2147483647 w 41"/>
                <a:gd name="T23" fmla="*/ 2147483647 h 40"/>
                <a:gd name="T24" fmla="*/ 2147483647 w 41"/>
                <a:gd name="T25" fmla="*/ 2147483647 h 40"/>
                <a:gd name="T26" fmla="*/ 2147483647 w 41"/>
                <a:gd name="T27" fmla="*/ 0 h 40"/>
                <a:gd name="T28" fmla="*/ 0 w 41"/>
                <a:gd name="T29" fmla="*/ 2147483647 h 40"/>
                <a:gd name="T30" fmla="*/ 0 w 41"/>
                <a:gd name="T31" fmla="*/ 2147483647 h 40"/>
                <a:gd name="T32" fmla="*/ 0 w 41"/>
                <a:gd name="T33" fmla="*/ 2147483647 h 40"/>
                <a:gd name="T34" fmla="*/ 2147483647 w 41"/>
                <a:gd name="T35" fmla="*/ 2147483647 h 4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1"/>
                <a:gd name="T55" fmla="*/ 0 h 40"/>
                <a:gd name="T56" fmla="*/ 41 w 41"/>
                <a:gd name="T57" fmla="*/ 40 h 40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1" h="40">
                  <a:moveTo>
                    <a:pt x="8" y="24"/>
                  </a:moveTo>
                  <a:lnTo>
                    <a:pt x="16" y="32"/>
                  </a:lnTo>
                  <a:lnTo>
                    <a:pt x="24" y="32"/>
                  </a:lnTo>
                  <a:lnTo>
                    <a:pt x="32" y="40"/>
                  </a:lnTo>
                  <a:lnTo>
                    <a:pt x="41" y="32"/>
                  </a:lnTo>
                  <a:lnTo>
                    <a:pt x="41" y="24"/>
                  </a:lnTo>
                  <a:lnTo>
                    <a:pt x="41" y="16"/>
                  </a:lnTo>
                  <a:lnTo>
                    <a:pt x="32" y="16"/>
                  </a:lnTo>
                  <a:lnTo>
                    <a:pt x="32" y="8"/>
                  </a:lnTo>
                  <a:lnTo>
                    <a:pt x="24" y="8"/>
                  </a:lnTo>
                  <a:lnTo>
                    <a:pt x="16" y="8"/>
                  </a:lnTo>
                  <a:lnTo>
                    <a:pt x="8" y="0"/>
                  </a:lnTo>
                  <a:lnTo>
                    <a:pt x="0" y="8"/>
                  </a:lnTo>
                  <a:lnTo>
                    <a:pt x="0" y="16"/>
                  </a:lnTo>
                  <a:lnTo>
                    <a:pt x="8" y="24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258" name="Freeform 728"/>
            <p:cNvSpPr/>
            <p:nvPr/>
          </p:nvSpPr>
          <p:spPr bwMode="auto">
            <a:xfrm>
              <a:off x="2733270" y="3152575"/>
              <a:ext cx="213117" cy="161137"/>
            </a:xfrm>
            <a:custGeom>
              <a:avLst/>
              <a:gdLst>
                <a:gd name="T0" fmla="*/ 2147483647 w 201"/>
                <a:gd name="T1" fmla="*/ 2147483647 h 152"/>
                <a:gd name="T2" fmla="*/ 2147483647 w 201"/>
                <a:gd name="T3" fmla="*/ 2147483647 h 152"/>
                <a:gd name="T4" fmla="*/ 2147483647 w 201"/>
                <a:gd name="T5" fmla="*/ 2147483647 h 152"/>
                <a:gd name="T6" fmla="*/ 2147483647 w 201"/>
                <a:gd name="T7" fmla="*/ 2147483647 h 152"/>
                <a:gd name="T8" fmla="*/ 2147483647 w 201"/>
                <a:gd name="T9" fmla="*/ 2147483647 h 152"/>
                <a:gd name="T10" fmla="*/ 2147483647 w 201"/>
                <a:gd name="T11" fmla="*/ 2147483647 h 152"/>
                <a:gd name="T12" fmla="*/ 2147483647 w 201"/>
                <a:gd name="T13" fmla="*/ 2147483647 h 152"/>
                <a:gd name="T14" fmla="*/ 2147483647 w 201"/>
                <a:gd name="T15" fmla="*/ 2147483647 h 152"/>
                <a:gd name="T16" fmla="*/ 2147483647 w 201"/>
                <a:gd name="T17" fmla="*/ 2147483647 h 152"/>
                <a:gd name="T18" fmla="*/ 2147483647 w 201"/>
                <a:gd name="T19" fmla="*/ 2147483647 h 152"/>
                <a:gd name="T20" fmla="*/ 2147483647 w 201"/>
                <a:gd name="T21" fmla="*/ 2147483647 h 152"/>
                <a:gd name="T22" fmla="*/ 2147483647 w 201"/>
                <a:gd name="T23" fmla="*/ 2147483647 h 152"/>
                <a:gd name="T24" fmla="*/ 2147483647 w 201"/>
                <a:gd name="T25" fmla="*/ 2147483647 h 152"/>
                <a:gd name="T26" fmla="*/ 2147483647 w 201"/>
                <a:gd name="T27" fmla="*/ 0 h 152"/>
                <a:gd name="T28" fmla="*/ 2147483647 w 201"/>
                <a:gd name="T29" fmla="*/ 2147483647 h 152"/>
                <a:gd name="T30" fmla="*/ 2147483647 w 201"/>
                <a:gd name="T31" fmla="*/ 2147483647 h 152"/>
                <a:gd name="T32" fmla="*/ 2147483647 w 201"/>
                <a:gd name="T33" fmla="*/ 2147483647 h 152"/>
                <a:gd name="T34" fmla="*/ 2147483647 w 201"/>
                <a:gd name="T35" fmla="*/ 2147483647 h 152"/>
                <a:gd name="T36" fmla="*/ 2147483647 w 201"/>
                <a:gd name="T37" fmla="*/ 2147483647 h 152"/>
                <a:gd name="T38" fmla="*/ 0 w 201"/>
                <a:gd name="T39" fmla="*/ 2147483647 h 152"/>
                <a:gd name="T40" fmla="*/ 2147483647 w 201"/>
                <a:gd name="T41" fmla="*/ 2147483647 h 152"/>
                <a:gd name="T42" fmla="*/ 2147483647 w 201"/>
                <a:gd name="T43" fmla="*/ 2147483647 h 152"/>
                <a:gd name="T44" fmla="*/ 2147483647 w 201"/>
                <a:gd name="T45" fmla="*/ 2147483647 h 152"/>
                <a:gd name="T46" fmla="*/ 2147483647 w 201"/>
                <a:gd name="T47" fmla="*/ 2147483647 h 152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201"/>
                <a:gd name="T73" fmla="*/ 0 h 152"/>
                <a:gd name="T74" fmla="*/ 201 w 201"/>
                <a:gd name="T75" fmla="*/ 152 h 152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201" h="152">
                  <a:moveTo>
                    <a:pt x="40" y="152"/>
                  </a:moveTo>
                  <a:lnTo>
                    <a:pt x="48" y="136"/>
                  </a:lnTo>
                  <a:lnTo>
                    <a:pt x="64" y="136"/>
                  </a:lnTo>
                  <a:lnTo>
                    <a:pt x="89" y="144"/>
                  </a:lnTo>
                  <a:lnTo>
                    <a:pt x="105" y="136"/>
                  </a:lnTo>
                  <a:lnTo>
                    <a:pt x="129" y="136"/>
                  </a:lnTo>
                  <a:lnTo>
                    <a:pt x="153" y="136"/>
                  </a:lnTo>
                  <a:lnTo>
                    <a:pt x="169" y="120"/>
                  </a:lnTo>
                  <a:lnTo>
                    <a:pt x="193" y="96"/>
                  </a:lnTo>
                  <a:lnTo>
                    <a:pt x="201" y="48"/>
                  </a:lnTo>
                  <a:lnTo>
                    <a:pt x="193" y="40"/>
                  </a:lnTo>
                  <a:lnTo>
                    <a:pt x="185" y="16"/>
                  </a:lnTo>
                  <a:lnTo>
                    <a:pt x="177" y="8"/>
                  </a:lnTo>
                  <a:lnTo>
                    <a:pt x="145" y="0"/>
                  </a:lnTo>
                  <a:lnTo>
                    <a:pt x="73" y="48"/>
                  </a:lnTo>
                  <a:lnTo>
                    <a:pt x="48" y="64"/>
                  </a:lnTo>
                  <a:lnTo>
                    <a:pt x="48" y="96"/>
                  </a:lnTo>
                  <a:lnTo>
                    <a:pt x="40" y="112"/>
                  </a:lnTo>
                  <a:lnTo>
                    <a:pt x="16" y="112"/>
                  </a:lnTo>
                  <a:lnTo>
                    <a:pt x="0" y="112"/>
                  </a:lnTo>
                  <a:lnTo>
                    <a:pt x="8" y="128"/>
                  </a:lnTo>
                  <a:lnTo>
                    <a:pt x="24" y="144"/>
                  </a:lnTo>
                  <a:lnTo>
                    <a:pt x="32" y="144"/>
                  </a:lnTo>
                  <a:lnTo>
                    <a:pt x="40" y="152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259" name="Freeform 729"/>
            <p:cNvSpPr/>
            <p:nvPr/>
          </p:nvSpPr>
          <p:spPr bwMode="auto">
            <a:xfrm>
              <a:off x="2563469" y="3136115"/>
              <a:ext cx="220914" cy="203587"/>
            </a:xfrm>
            <a:custGeom>
              <a:avLst/>
              <a:gdLst>
                <a:gd name="T0" fmla="*/ 2147483647 w 208"/>
                <a:gd name="T1" fmla="*/ 2147483647 h 192"/>
                <a:gd name="T2" fmla="*/ 2147483647 w 208"/>
                <a:gd name="T3" fmla="*/ 2147483647 h 192"/>
                <a:gd name="T4" fmla="*/ 2147483647 w 208"/>
                <a:gd name="T5" fmla="*/ 2147483647 h 192"/>
                <a:gd name="T6" fmla="*/ 2147483647 w 208"/>
                <a:gd name="T7" fmla="*/ 2147483647 h 192"/>
                <a:gd name="T8" fmla="*/ 2147483647 w 208"/>
                <a:gd name="T9" fmla="*/ 2147483647 h 192"/>
                <a:gd name="T10" fmla="*/ 2147483647 w 208"/>
                <a:gd name="T11" fmla="*/ 2147483647 h 192"/>
                <a:gd name="T12" fmla="*/ 2147483647 w 208"/>
                <a:gd name="T13" fmla="*/ 2147483647 h 192"/>
                <a:gd name="T14" fmla="*/ 2147483647 w 208"/>
                <a:gd name="T15" fmla="*/ 2147483647 h 192"/>
                <a:gd name="T16" fmla="*/ 2147483647 w 208"/>
                <a:gd name="T17" fmla="*/ 2147483647 h 192"/>
                <a:gd name="T18" fmla="*/ 2147483647 w 208"/>
                <a:gd name="T19" fmla="*/ 2147483647 h 192"/>
                <a:gd name="T20" fmla="*/ 2147483647 w 208"/>
                <a:gd name="T21" fmla="*/ 2147483647 h 192"/>
                <a:gd name="T22" fmla="*/ 2147483647 w 208"/>
                <a:gd name="T23" fmla="*/ 0 h 192"/>
                <a:gd name="T24" fmla="*/ 2147483647 w 208"/>
                <a:gd name="T25" fmla="*/ 0 h 192"/>
                <a:gd name="T26" fmla="*/ 2147483647 w 208"/>
                <a:gd name="T27" fmla="*/ 2147483647 h 192"/>
                <a:gd name="T28" fmla="*/ 2147483647 w 208"/>
                <a:gd name="T29" fmla="*/ 2147483647 h 192"/>
                <a:gd name="T30" fmla="*/ 2147483647 w 208"/>
                <a:gd name="T31" fmla="*/ 2147483647 h 192"/>
                <a:gd name="T32" fmla="*/ 2147483647 w 208"/>
                <a:gd name="T33" fmla="*/ 2147483647 h 192"/>
                <a:gd name="T34" fmla="*/ 2147483647 w 208"/>
                <a:gd name="T35" fmla="*/ 2147483647 h 192"/>
                <a:gd name="T36" fmla="*/ 0 w 208"/>
                <a:gd name="T37" fmla="*/ 2147483647 h 192"/>
                <a:gd name="T38" fmla="*/ 2147483647 w 208"/>
                <a:gd name="T39" fmla="*/ 2147483647 h 192"/>
                <a:gd name="T40" fmla="*/ 2147483647 w 208"/>
                <a:gd name="T41" fmla="*/ 2147483647 h 192"/>
                <a:gd name="T42" fmla="*/ 2147483647 w 208"/>
                <a:gd name="T43" fmla="*/ 2147483647 h 192"/>
                <a:gd name="T44" fmla="*/ 2147483647 w 208"/>
                <a:gd name="T45" fmla="*/ 2147483647 h 192"/>
                <a:gd name="T46" fmla="*/ 2147483647 w 208"/>
                <a:gd name="T47" fmla="*/ 2147483647 h 192"/>
                <a:gd name="T48" fmla="*/ 2147483647 w 208"/>
                <a:gd name="T49" fmla="*/ 2147483647 h 192"/>
                <a:gd name="T50" fmla="*/ 2147483647 w 208"/>
                <a:gd name="T51" fmla="*/ 2147483647 h 192"/>
                <a:gd name="T52" fmla="*/ 2147483647 w 208"/>
                <a:gd name="T53" fmla="*/ 2147483647 h 192"/>
                <a:gd name="T54" fmla="*/ 2147483647 w 208"/>
                <a:gd name="T55" fmla="*/ 2147483647 h 192"/>
                <a:gd name="T56" fmla="*/ 2147483647 w 208"/>
                <a:gd name="T57" fmla="*/ 2147483647 h 192"/>
                <a:gd name="T58" fmla="*/ 2147483647 w 208"/>
                <a:gd name="T59" fmla="*/ 2147483647 h 192"/>
                <a:gd name="T60" fmla="*/ 2147483647 w 208"/>
                <a:gd name="T61" fmla="*/ 2147483647 h 192"/>
                <a:gd name="T62" fmla="*/ 2147483647 w 208"/>
                <a:gd name="T63" fmla="*/ 2147483647 h 192"/>
                <a:gd name="T64" fmla="*/ 2147483647 w 208"/>
                <a:gd name="T65" fmla="*/ 2147483647 h 192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08"/>
                <a:gd name="T100" fmla="*/ 0 h 192"/>
                <a:gd name="T101" fmla="*/ 208 w 208"/>
                <a:gd name="T102" fmla="*/ 192 h 192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08" h="192">
                  <a:moveTo>
                    <a:pt x="96" y="176"/>
                  </a:moveTo>
                  <a:lnTo>
                    <a:pt x="112" y="160"/>
                  </a:lnTo>
                  <a:lnTo>
                    <a:pt x="128" y="144"/>
                  </a:lnTo>
                  <a:lnTo>
                    <a:pt x="152" y="128"/>
                  </a:lnTo>
                  <a:lnTo>
                    <a:pt x="160" y="128"/>
                  </a:lnTo>
                  <a:lnTo>
                    <a:pt x="176" y="128"/>
                  </a:lnTo>
                  <a:lnTo>
                    <a:pt x="200" y="128"/>
                  </a:lnTo>
                  <a:lnTo>
                    <a:pt x="208" y="112"/>
                  </a:lnTo>
                  <a:lnTo>
                    <a:pt x="208" y="80"/>
                  </a:lnTo>
                  <a:lnTo>
                    <a:pt x="200" y="80"/>
                  </a:lnTo>
                  <a:lnTo>
                    <a:pt x="192" y="72"/>
                  </a:lnTo>
                  <a:lnTo>
                    <a:pt x="88" y="0"/>
                  </a:lnTo>
                  <a:lnTo>
                    <a:pt x="72" y="0"/>
                  </a:lnTo>
                  <a:lnTo>
                    <a:pt x="88" y="112"/>
                  </a:lnTo>
                  <a:lnTo>
                    <a:pt x="96" y="120"/>
                  </a:lnTo>
                  <a:lnTo>
                    <a:pt x="80" y="128"/>
                  </a:lnTo>
                  <a:lnTo>
                    <a:pt x="24" y="128"/>
                  </a:lnTo>
                  <a:lnTo>
                    <a:pt x="16" y="120"/>
                  </a:lnTo>
                  <a:lnTo>
                    <a:pt x="0" y="136"/>
                  </a:lnTo>
                  <a:lnTo>
                    <a:pt x="8" y="152"/>
                  </a:lnTo>
                  <a:lnTo>
                    <a:pt x="16" y="168"/>
                  </a:lnTo>
                  <a:lnTo>
                    <a:pt x="8" y="168"/>
                  </a:lnTo>
                  <a:lnTo>
                    <a:pt x="24" y="168"/>
                  </a:lnTo>
                  <a:lnTo>
                    <a:pt x="40" y="168"/>
                  </a:lnTo>
                  <a:lnTo>
                    <a:pt x="48" y="176"/>
                  </a:lnTo>
                  <a:lnTo>
                    <a:pt x="56" y="192"/>
                  </a:lnTo>
                  <a:lnTo>
                    <a:pt x="64" y="192"/>
                  </a:lnTo>
                  <a:lnTo>
                    <a:pt x="72" y="192"/>
                  </a:lnTo>
                  <a:lnTo>
                    <a:pt x="80" y="192"/>
                  </a:lnTo>
                  <a:lnTo>
                    <a:pt x="88" y="192"/>
                  </a:lnTo>
                  <a:lnTo>
                    <a:pt x="96" y="192"/>
                  </a:lnTo>
                  <a:lnTo>
                    <a:pt x="96" y="184"/>
                  </a:lnTo>
                  <a:lnTo>
                    <a:pt x="96" y="176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260" name="Freeform 730"/>
            <p:cNvSpPr/>
            <p:nvPr/>
          </p:nvSpPr>
          <p:spPr bwMode="auto">
            <a:xfrm>
              <a:off x="3285122" y="3322376"/>
              <a:ext cx="127351" cy="178464"/>
            </a:xfrm>
            <a:custGeom>
              <a:avLst/>
              <a:gdLst>
                <a:gd name="T0" fmla="*/ 2147483647 w 120"/>
                <a:gd name="T1" fmla="*/ 2147483647 h 168"/>
                <a:gd name="T2" fmla="*/ 2147483647 w 120"/>
                <a:gd name="T3" fmla="*/ 2147483647 h 168"/>
                <a:gd name="T4" fmla="*/ 2147483647 w 120"/>
                <a:gd name="T5" fmla="*/ 2147483647 h 168"/>
                <a:gd name="T6" fmla="*/ 2147483647 w 120"/>
                <a:gd name="T7" fmla="*/ 2147483647 h 168"/>
                <a:gd name="T8" fmla="*/ 2147483647 w 120"/>
                <a:gd name="T9" fmla="*/ 2147483647 h 168"/>
                <a:gd name="T10" fmla="*/ 2147483647 w 120"/>
                <a:gd name="T11" fmla="*/ 2147483647 h 168"/>
                <a:gd name="T12" fmla="*/ 2147483647 w 120"/>
                <a:gd name="T13" fmla="*/ 2147483647 h 168"/>
                <a:gd name="T14" fmla="*/ 2147483647 w 120"/>
                <a:gd name="T15" fmla="*/ 2147483647 h 168"/>
                <a:gd name="T16" fmla="*/ 2147483647 w 120"/>
                <a:gd name="T17" fmla="*/ 2147483647 h 168"/>
                <a:gd name="T18" fmla="*/ 2147483647 w 120"/>
                <a:gd name="T19" fmla="*/ 2147483647 h 168"/>
                <a:gd name="T20" fmla="*/ 2147483647 w 120"/>
                <a:gd name="T21" fmla="*/ 2147483647 h 168"/>
                <a:gd name="T22" fmla="*/ 2147483647 w 120"/>
                <a:gd name="T23" fmla="*/ 2147483647 h 168"/>
                <a:gd name="T24" fmla="*/ 0 w 120"/>
                <a:gd name="T25" fmla="*/ 2147483647 h 168"/>
                <a:gd name="T26" fmla="*/ 0 w 120"/>
                <a:gd name="T27" fmla="*/ 2147483647 h 168"/>
                <a:gd name="T28" fmla="*/ 2147483647 w 120"/>
                <a:gd name="T29" fmla="*/ 2147483647 h 168"/>
                <a:gd name="T30" fmla="*/ 2147483647 w 120"/>
                <a:gd name="T31" fmla="*/ 2147483647 h 168"/>
                <a:gd name="T32" fmla="*/ 2147483647 w 120"/>
                <a:gd name="T33" fmla="*/ 2147483647 h 168"/>
                <a:gd name="T34" fmla="*/ 2147483647 w 120"/>
                <a:gd name="T35" fmla="*/ 2147483647 h 168"/>
                <a:gd name="T36" fmla="*/ 2147483647 w 120"/>
                <a:gd name="T37" fmla="*/ 2147483647 h 168"/>
                <a:gd name="T38" fmla="*/ 2147483647 w 120"/>
                <a:gd name="T39" fmla="*/ 0 h 168"/>
                <a:gd name="T40" fmla="*/ 2147483647 w 120"/>
                <a:gd name="T41" fmla="*/ 2147483647 h 16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20"/>
                <a:gd name="T64" fmla="*/ 0 h 168"/>
                <a:gd name="T65" fmla="*/ 120 w 120"/>
                <a:gd name="T66" fmla="*/ 168 h 168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20" h="168">
                  <a:moveTo>
                    <a:pt x="48" y="16"/>
                  </a:moveTo>
                  <a:lnTo>
                    <a:pt x="32" y="8"/>
                  </a:lnTo>
                  <a:lnTo>
                    <a:pt x="16" y="16"/>
                  </a:lnTo>
                  <a:lnTo>
                    <a:pt x="24" y="24"/>
                  </a:lnTo>
                  <a:lnTo>
                    <a:pt x="56" y="40"/>
                  </a:lnTo>
                  <a:lnTo>
                    <a:pt x="80" y="48"/>
                  </a:lnTo>
                  <a:lnTo>
                    <a:pt x="48" y="80"/>
                  </a:lnTo>
                  <a:lnTo>
                    <a:pt x="24" y="88"/>
                  </a:lnTo>
                  <a:lnTo>
                    <a:pt x="8" y="96"/>
                  </a:lnTo>
                  <a:lnTo>
                    <a:pt x="16" y="104"/>
                  </a:lnTo>
                  <a:lnTo>
                    <a:pt x="8" y="96"/>
                  </a:lnTo>
                  <a:lnTo>
                    <a:pt x="8" y="104"/>
                  </a:lnTo>
                  <a:lnTo>
                    <a:pt x="0" y="112"/>
                  </a:lnTo>
                  <a:lnTo>
                    <a:pt x="0" y="152"/>
                  </a:lnTo>
                  <a:lnTo>
                    <a:pt x="8" y="168"/>
                  </a:lnTo>
                  <a:lnTo>
                    <a:pt x="24" y="136"/>
                  </a:lnTo>
                  <a:lnTo>
                    <a:pt x="56" y="120"/>
                  </a:lnTo>
                  <a:lnTo>
                    <a:pt x="88" y="88"/>
                  </a:lnTo>
                  <a:lnTo>
                    <a:pt x="112" y="32"/>
                  </a:lnTo>
                  <a:lnTo>
                    <a:pt x="120" y="0"/>
                  </a:lnTo>
                  <a:lnTo>
                    <a:pt x="48" y="16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261" name="Freeform 731"/>
            <p:cNvSpPr/>
            <p:nvPr/>
          </p:nvSpPr>
          <p:spPr bwMode="auto">
            <a:xfrm>
              <a:off x="2733270" y="3152575"/>
              <a:ext cx="213117" cy="161137"/>
            </a:xfrm>
            <a:custGeom>
              <a:avLst/>
              <a:gdLst>
                <a:gd name="T0" fmla="*/ 2147483647 w 201"/>
                <a:gd name="T1" fmla="*/ 2147483647 h 152"/>
                <a:gd name="T2" fmla="*/ 2147483647 w 201"/>
                <a:gd name="T3" fmla="*/ 2147483647 h 152"/>
                <a:gd name="T4" fmla="*/ 2147483647 w 201"/>
                <a:gd name="T5" fmla="*/ 2147483647 h 152"/>
                <a:gd name="T6" fmla="*/ 2147483647 w 201"/>
                <a:gd name="T7" fmla="*/ 2147483647 h 152"/>
                <a:gd name="T8" fmla="*/ 2147483647 w 201"/>
                <a:gd name="T9" fmla="*/ 2147483647 h 152"/>
                <a:gd name="T10" fmla="*/ 2147483647 w 201"/>
                <a:gd name="T11" fmla="*/ 2147483647 h 152"/>
                <a:gd name="T12" fmla="*/ 2147483647 w 201"/>
                <a:gd name="T13" fmla="*/ 2147483647 h 152"/>
                <a:gd name="T14" fmla="*/ 2147483647 w 201"/>
                <a:gd name="T15" fmla="*/ 2147483647 h 152"/>
                <a:gd name="T16" fmla="*/ 2147483647 w 201"/>
                <a:gd name="T17" fmla="*/ 2147483647 h 152"/>
                <a:gd name="T18" fmla="*/ 2147483647 w 201"/>
                <a:gd name="T19" fmla="*/ 2147483647 h 152"/>
                <a:gd name="T20" fmla="*/ 2147483647 w 201"/>
                <a:gd name="T21" fmla="*/ 2147483647 h 152"/>
                <a:gd name="T22" fmla="*/ 2147483647 w 201"/>
                <a:gd name="T23" fmla="*/ 2147483647 h 152"/>
                <a:gd name="T24" fmla="*/ 2147483647 w 201"/>
                <a:gd name="T25" fmla="*/ 2147483647 h 152"/>
                <a:gd name="T26" fmla="*/ 2147483647 w 201"/>
                <a:gd name="T27" fmla="*/ 2147483647 h 152"/>
                <a:gd name="T28" fmla="*/ 2147483647 w 201"/>
                <a:gd name="T29" fmla="*/ 2147483647 h 152"/>
                <a:gd name="T30" fmla="*/ 2147483647 w 201"/>
                <a:gd name="T31" fmla="*/ 0 h 152"/>
                <a:gd name="T32" fmla="*/ 2147483647 w 201"/>
                <a:gd name="T33" fmla="*/ 2147483647 h 152"/>
                <a:gd name="T34" fmla="*/ 2147483647 w 201"/>
                <a:gd name="T35" fmla="*/ 2147483647 h 152"/>
                <a:gd name="T36" fmla="*/ 2147483647 w 201"/>
                <a:gd name="T37" fmla="*/ 2147483647 h 152"/>
                <a:gd name="T38" fmla="*/ 2147483647 w 201"/>
                <a:gd name="T39" fmla="*/ 2147483647 h 152"/>
                <a:gd name="T40" fmla="*/ 2147483647 w 201"/>
                <a:gd name="T41" fmla="*/ 2147483647 h 152"/>
                <a:gd name="T42" fmla="*/ 2147483647 w 201"/>
                <a:gd name="T43" fmla="*/ 2147483647 h 152"/>
                <a:gd name="T44" fmla="*/ 0 w 201"/>
                <a:gd name="T45" fmla="*/ 2147483647 h 152"/>
                <a:gd name="T46" fmla="*/ 2147483647 w 201"/>
                <a:gd name="T47" fmla="*/ 2147483647 h 152"/>
                <a:gd name="T48" fmla="*/ 2147483647 w 201"/>
                <a:gd name="T49" fmla="*/ 2147483647 h 152"/>
                <a:gd name="T50" fmla="*/ 2147483647 w 201"/>
                <a:gd name="T51" fmla="*/ 2147483647 h 152"/>
                <a:gd name="T52" fmla="*/ 2147483647 w 201"/>
                <a:gd name="T53" fmla="*/ 2147483647 h 152"/>
                <a:gd name="T54" fmla="*/ 2147483647 w 201"/>
                <a:gd name="T55" fmla="*/ 2147483647 h 152"/>
                <a:gd name="T56" fmla="*/ 2147483647 w 201"/>
                <a:gd name="T57" fmla="*/ 2147483647 h 152"/>
                <a:gd name="T58" fmla="*/ 2147483647 w 201"/>
                <a:gd name="T59" fmla="*/ 2147483647 h 152"/>
                <a:gd name="T60" fmla="*/ 2147483647 w 201"/>
                <a:gd name="T61" fmla="*/ 2147483647 h 152"/>
                <a:gd name="T62" fmla="*/ 2147483647 w 201"/>
                <a:gd name="T63" fmla="*/ 2147483647 h 152"/>
                <a:gd name="T64" fmla="*/ 2147483647 w 201"/>
                <a:gd name="T65" fmla="*/ 2147483647 h 152"/>
                <a:gd name="T66" fmla="*/ 2147483647 w 201"/>
                <a:gd name="T67" fmla="*/ 2147483647 h 152"/>
                <a:gd name="T68" fmla="*/ 2147483647 w 201"/>
                <a:gd name="T69" fmla="*/ 2147483647 h 152"/>
                <a:gd name="T70" fmla="*/ 2147483647 w 201"/>
                <a:gd name="T71" fmla="*/ 2147483647 h 152"/>
                <a:gd name="T72" fmla="*/ 2147483647 w 201"/>
                <a:gd name="T73" fmla="*/ 2147483647 h 152"/>
                <a:gd name="T74" fmla="*/ 2147483647 w 201"/>
                <a:gd name="T75" fmla="*/ 2147483647 h 152"/>
                <a:gd name="T76" fmla="*/ 2147483647 w 201"/>
                <a:gd name="T77" fmla="*/ 2147483647 h 152"/>
                <a:gd name="T78" fmla="*/ 2147483647 w 201"/>
                <a:gd name="T79" fmla="*/ 2147483647 h 152"/>
                <a:gd name="T80" fmla="*/ 2147483647 w 201"/>
                <a:gd name="T81" fmla="*/ 2147483647 h 152"/>
                <a:gd name="T82" fmla="*/ 2147483647 w 201"/>
                <a:gd name="T83" fmla="*/ 2147483647 h 152"/>
                <a:gd name="T84" fmla="*/ 2147483647 w 201"/>
                <a:gd name="T85" fmla="*/ 0 h 152"/>
                <a:gd name="T86" fmla="*/ 2147483647 w 201"/>
                <a:gd name="T87" fmla="*/ 2147483647 h 152"/>
                <a:gd name="T88" fmla="*/ 2147483647 w 201"/>
                <a:gd name="T89" fmla="*/ 2147483647 h 152"/>
                <a:gd name="T90" fmla="*/ 2147483647 w 201"/>
                <a:gd name="T91" fmla="*/ 2147483647 h 152"/>
                <a:gd name="T92" fmla="*/ 2147483647 w 201"/>
                <a:gd name="T93" fmla="*/ 2147483647 h 152"/>
                <a:gd name="T94" fmla="*/ 2147483647 w 201"/>
                <a:gd name="T95" fmla="*/ 2147483647 h 152"/>
                <a:gd name="T96" fmla="*/ 2147483647 w 201"/>
                <a:gd name="T97" fmla="*/ 2147483647 h 152"/>
                <a:gd name="T98" fmla="*/ 0 w 201"/>
                <a:gd name="T99" fmla="*/ 2147483647 h 152"/>
                <a:gd name="T100" fmla="*/ 2147483647 w 201"/>
                <a:gd name="T101" fmla="*/ 2147483647 h 152"/>
                <a:gd name="T102" fmla="*/ 2147483647 w 201"/>
                <a:gd name="T103" fmla="*/ 2147483647 h 152"/>
                <a:gd name="T104" fmla="*/ 2147483647 w 201"/>
                <a:gd name="T105" fmla="*/ 2147483647 h 152"/>
                <a:gd name="T106" fmla="*/ 2147483647 w 201"/>
                <a:gd name="T107" fmla="*/ 2147483647 h 152"/>
                <a:gd name="T108" fmla="*/ 2147483647 w 201"/>
                <a:gd name="T109" fmla="*/ 2147483647 h 15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201"/>
                <a:gd name="T166" fmla="*/ 0 h 152"/>
                <a:gd name="T167" fmla="*/ 201 w 201"/>
                <a:gd name="T168" fmla="*/ 152 h 152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201" h="152">
                  <a:moveTo>
                    <a:pt x="40" y="152"/>
                  </a:moveTo>
                  <a:lnTo>
                    <a:pt x="48" y="136"/>
                  </a:lnTo>
                  <a:lnTo>
                    <a:pt x="64" y="136"/>
                  </a:lnTo>
                  <a:lnTo>
                    <a:pt x="89" y="144"/>
                  </a:lnTo>
                  <a:lnTo>
                    <a:pt x="105" y="136"/>
                  </a:lnTo>
                  <a:lnTo>
                    <a:pt x="129" y="136"/>
                  </a:lnTo>
                  <a:lnTo>
                    <a:pt x="153" y="136"/>
                  </a:lnTo>
                  <a:lnTo>
                    <a:pt x="169" y="120"/>
                  </a:lnTo>
                  <a:lnTo>
                    <a:pt x="193" y="96"/>
                  </a:lnTo>
                  <a:lnTo>
                    <a:pt x="201" y="48"/>
                  </a:lnTo>
                  <a:lnTo>
                    <a:pt x="193" y="40"/>
                  </a:lnTo>
                  <a:lnTo>
                    <a:pt x="185" y="16"/>
                  </a:lnTo>
                  <a:lnTo>
                    <a:pt x="177" y="8"/>
                  </a:lnTo>
                  <a:lnTo>
                    <a:pt x="145" y="0"/>
                  </a:lnTo>
                  <a:lnTo>
                    <a:pt x="73" y="48"/>
                  </a:lnTo>
                  <a:lnTo>
                    <a:pt x="48" y="64"/>
                  </a:lnTo>
                  <a:lnTo>
                    <a:pt x="48" y="96"/>
                  </a:lnTo>
                  <a:lnTo>
                    <a:pt x="40" y="112"/>
                  </a:lnTo>
                  <a:lnTo>
                    <a:pt x="16" y="112"/>
                  </a:lnTo>
                  <a:lnTo>
                    <a:pt x="0" y="112"/>
                  </a:lnTo>
                  <a:lnTo>
                    <a:pt x="8" y="128"/>
                  </a:lnTo>
                  <a:lnTo>
                    <a:pt x="24" y="144"/>
                  </a:lnTo>
                  <a:lnTo>
                    <a:pt x="32" y="144"/>
                  </a:lnTo>
                  <a:lnTo>
                    <a:pt x="40" y="152"/>
                  </a:lnTo>
                  <a:lnTo>
                    <a:pt x="48" y="136"/>
                  </a:lnTo>
                  <a:lnTo>
                    <a:pt x="64" y="136"/>
                  </a:lnTo>
                  <a:lnTo>
                    <a:pt x="89" y="144"/>
                  </a:lnTo>
                  <a:lnTo>
                    <a:pt x="105" y="136"/>
                  </a:lnTo>
                  <a:lnTo>
                    <a:pt x="129" y="136"/>
                  </a:lnTo>
                  <a:lnTo>
                    <a:pt x="153" y="136"/>
                  </a:lnTo>
                  <a:lnTo>
                    <a:pt x="169" y="120"/>
                  </a:lnTo>
                  <a:lnTo>
                    <a:pt x="193" y="96"/>
                  </a:lnTo>
                  <a:lnTo>
                    <a:pt x="201" y="48"/>
                  </a:lnTo>
                  <a:lnTo>
                    <a:pt x="193" y="40"/>
                  </a:lnTo>
                  <a:lnTo>
                    <a:pt x="185" y="16"/>
                  </a:lnTo>
                  <a:lnTo>
                    <a:pt x="177" y="8"/>
                  </a:lnTo>
                  <a:lnTo>
                    <a:pt x="145" y="0"/>
                  </a:lnTo>
                  <a:lnTo>
                    <a:pt x="73" y="48"/>
                  </a:lnTo>
                  <a:lnTo>
                    <a:pt x="48" y="64"/>
                  </a:lnTo>
                  <a:lnTo>
                    <a:pt x="48" y="96"/>
                  </a:lnTo>
                  <a:lnTo>
                    <a:pt x="40" y="112"/>
                  </a:lnTo>
                  <a:lnTo>
                    <a:pt x="16" y="112"/>
                  </a:lnTo>
                  <a:lnTo>
                    <a:pt x="0" y="112"/>
                  </a:lnTo>
                  <a:lnTo>
                    <a:pt x="8" y="128"/>
                  </a:lnTo>
                  <a:lnTo>
                    <a:pt x="24" y="144"/>
                  </a:lnTo>
                  <a:lnTo>
                    <a:pt x="32" y="144"/>
                  </a:lnTo>
                  <a:lnTo>
                    <a:pt x="40" y="152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262" name="Freeform 732"/>
            <p:cNvSpPr/>
            <p:nvPr/>
          </p:nvSpPr>
          <p:spPr bwMode="auto">
            <a:xfrm>
              <a:off x="3285122" y="3322376"/>
              <a:ext cx="127351" cy="178464"/>
            </a:xfrm>
            <a:custGeom>
              <a:avLst/>
              <a:gdLst>
                <a:gd name="T0" fmla="*/ 2147483647 w 120"/>
                <a:gd name="T1" fmla="*/ 2147483647 h 168"/>
                <a:gd name="T2" fmla="*/ 2147483647 w 120"/>
                <a:gd name="T3" fmla="*/ 2147483647 h 168"/>
                <a:gd name="T4" fmla="*/ 2147483647 w 120"/>
                <a:gd name="T5" fmla="*/ 2147483647 h 168"/>
                <a:gd name="T6" fmla="*/ 2147483647 w 120"/>
                <a:gd name="T7" fmla="*/ 2147483647 h 168"/>
                <a:gd name="T8" fmla="*/ 2147483647 w 120"/>
                <a:gd name="T9" fmla="*/ 2147483647 h 168"/>
                <a:gd name="T10" fmla="*/ 2147483647 w 120"/>
                <a:gd name="T11" fmla="*/ 2147483647 h 168"/>
                <a:gd name="T12" fmla="*/ 2147483647 w 120"/>
                <a:gd name="T13" fmla="*/ 2147483647 h 168"/>
                <a:gd name="T14" fmla="*/ 2147483647 w 120"/>
                <a:gd name="T15" fmla="*/ 2147483647 h 168"/>
                <a:gd name="T16" fmla="*/ 2147483647 w 120"/>
                <a:gd name="T17" fmla="*/ 2147483647 h 168"/>
                <a:gd name="T18" fmla="*/ 2147483647 w 120"/>
                <a:gd name="T19" fmla="*/ 2147483647 h 168"/>
                <a:gd name="T20" fmla="*/ 2147483647 w 120"/>
                <a:gd name="T21" fmla="*/ 2147483647 h 168"/>
                <a:gd name="T22" fmla="*/ 2147483647 w 120"/>
                <a:gd name="T23" fmla="*/ 2147483647 h 168"/>
                <a:gd name="T24" fmla="*/ 2147483647 w 120"/>
                <a:gd name="T25" fmla="*/ 2147483647 h 168"/>
                <a:gd name="T26" fmla="*/ 0 w 120"/>
                <a:gd name="T27" fmla="*/ 2147483647 h 168"/>
                <a:gd name="T28" fmla="*/ 0 w 120"/>
                <a:gd name="T29" fmla="*/ 2147483647 h 168"/>
                <a:gd name="T30" fmla="*/ 2147483647 w 120"/>
                <a:gd name="T31" fmla="*/ 2147483647 h 168"/>
                <a:gd name="T32" fmla="*/ 2147483647 w 120"/>
                <a:gd name="T33" fmla="*/ 2147483647 h 168"/>
                <a:gd name="T34" fmla="*/ 2147483647 w 120"/>
                <a:gd name="T35" fmla="*/ 2147483647 h 168"/>
                <a:gd name="T36" fmla="*/ 2147483647 w 120"/>
                <a:gd name="T37" fmla="*/ 2147483647 h 168"/>
                <a:gd name="T38" fmla="*/ 2147483647 w 120"/>
                <a:gd name="T39" fmla="*/ 2147483647 h 168"/>
                <a:gd name="T40" fmla="*/ 2147483647 w 120"/>
                <a:gd name="T41" fmla="*/ 0 h 168"/>
                <a:gd name="T42" fmla="*/ 2147483647 w 120"/>
                <a:gd name="T43" fmla="*/ 2147483647 h 168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20"/>
                <a:gd name="T67" fmla="*/ 0 h 168"/>
                <a:gd name="T68" fmla="*/ 120 w 120"/>
                <a:gd name="T69" fmla="*/ 168 h 168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20" h="168">
                  <a:moveTo>
                    <a:pt x="48" y="16"/>
                  </a:moveTo>
                  <a:lnTo>
                    <a:pt x="32" y="8"/>
                  </a:lnTo>
                  <a:lnTo>
                    <a:pt x="16" y="16"/>
                  </a:lnTo>
                  <a:lnTo>
                    <a:pt x="24" y="24"/>
                  </a:lnTo>
                  <a:lnTo>
                    <a:pt x="56" y="40"/>
                  </a:lnTo>
                  <a:lnTo>
                    <a:pt x="80" y="48"/>
                  </a:lnTo>
                  <a:lnTo>
                    <a:pt x="48" y="80"/>
                  </a:lnTo>
                  <a:lnTo>
                    <a:pt x="24" y="88"/>
                  </a:lnTo>
                  <a:lnTo>
                    <a:pt x="8" y="96"/>
                  </a:lnTo>
                  <a:lnTo>
                    <a:pt x="16" y="104"/>
                  </a:lnTo>
                  <a:lnTo>
                    <a:pt x="8" y="96"/>
                  </a:lnTo>
                  <a:lnTo>
                    <a:pt x="8" y="104"/>
                  </a:lnTo>
                  <a:lnTo>
                    <a:pt x="0" y="112"/>
                  </a:lnTo>
                  <a:lnTo>
                    <a:pt x="0" y="152"/>
                  </a:lnTo>
                  <a:lnTo>
                    <a:pt x="8" y="168"/>
                  </a:lnTo>
                  <a:lnTo>
                    <a:pt x="24" y="136"/>
                  </a:lnTo>
                  <a:lnTo>
                    <a:pt x="56" y="120"/>
                  </a:lnTo>
                  <a:lnTo>
                    <a:pt x="88" y="88"/>
                  </a:lnTo>
                  <a:lnTo>
                    <a:pt x="112" y="32"/>
                  </a:lnTo>
                  <a:lnTo>
                    <a:pt x="120" y="0"/>
                  </a:lnTo>
                  <a:lnTo>
                    <a:pt x="48" y="16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263" name="Freeform 733"/>
            <p:cNvSpPr/>
            <p:nvPr/>
          </p:nvSpPr>
          <p:spPr bwMode="auto">
            <a:xfrm>
              <a:off x="2920397" y="3313713"/>
              <a:ext cx="17327" cy="68440"/>
            </a:xfrm>
            <a:custGeom>
              <a:avLst/>
              <a:gdLst>
                <a:gd name="T0" fmla="*/ 2147483647 w 16"/>
                <a:gd name="T1" fmla="*/ 0 h 64"/>
                <a:gd name="T2" fmla="*/ 2147483647 w 16"/>
                <a:gd name="T3" fmla="*/ 2147483647 h 64"/>
                <a:gd name="T4" fmla="*/ 0 w 16"/>
                <a:gd name="T5" fmla="*/ 2147483647 h 64"/>
                <a:gd name="T6" fmla="*/ 0 w 16"/>
                <a:gd name="T7" fmla="*/ 2147483647 h 64"/>
                <a:gd name="T8" fmla="*/ 2147483647 w 16"/>
                <a:gd name="T9" fmla="*/ 2147483647 h 64"/>
                <a:gd name="T10" fmla="*/ 2147483647 w 16"/>
                <a:gd name="T11" fmla="*/ 2147483647 h 64"/>
                <a:gd name="T12" fmla="*/ 2147483647 w 16"/>
                <a:gd name="T13" fmla="*/ 0 h 6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64"/>
                <a:gd name="T23" fmla="*/ 16 w 16"/>
                <a:gd name="T24" fmla="*/ 64 h 6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64">
                  <a:moveTo>
                    <a:pt x="8" y="0"/>
                  </a:moveTo>
                  <a:lnTo>
                    <a:pt x="16" y="24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8" y="64"/>
                  </a:lnTo>
                  <a:lnTo>
                    <a:pt x="16" y="64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264" name="Freeform 734"/>
            <p:cNvSpPr/>
            <p:nvPr/>
          </p:nvSpPr>
          <p:spPr bwMode="auto">
            <a:xfrm>
              <a:off x="2920397" y="3313713"/>
              <a:ext cx="17327" cy="68440"/>
            </a:xfrm>
            <a:custGeom>
              <a:avLst/>
              <a:gdLst>
                <a:gd name="T0" fmla="*/ 2147483647 w 16"/>
                <a:gd name="T1" fmla="*/ 0 h 64"/>
                <a:gd name="T2" fmla="*/ 2147483647 w 16"/>
                <a:gd name="T3" fmla="*/ 0 h 64"/>
                <a:gd name="T4" fmla="*/ 2147483647 w 16"/>
                <a:gd name="T5" fmla="*/ 2147483647 h 64"/>
                <a:gd name="T6" fmla="*/ 0 w 16"/>
                <a:gd name="T7" fmla="*/ 2147483647 h 64"/>
                <a:gd name="T8" fmla="*/ 0 w 16"/>
                <a:gd name="T9" fmla="*/ 2147483647 h 64"/>
                <a:gd name="T10" fmla="*/ 2147483647 w 16"/>
                <a:gd name="T11" fmla="*/ 2147483647 h 64"/>
                <a:gd name="T12" fmla="*/ 2147483647 w 16"/>
                <a:gd name="T13" fmla="*/ 2147483647 h 6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64"/>
                <a:gd name="T23" fmla="*/ 16 w 16"/>
                <a:gd name="T24" fmla="*/ 64 h 6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64">
                  <a:moveTo>
                    <a:pt x="8" y="0"/>
                  </a:moveTo>
                  <a:lnTo>
                    <a:pt x="8" y="0"/>
                  </a:lnTo>
                  <a:lnTo>
                    <a:pt x="16" y="24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8" y="64"/>
                  </a:lnTo>
                  <a:lnTo>
                    <a:pt x="16" y="64"/>
                  </a:lnTo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265" name="Freeform 735"/>
            <p:cNvSpPr/>
            <p:nvPr/>
          </p:nvSpPr>
          <p:spPr bwMode="auto">
            <a:xfrm>
              <a:off x="2920397" y="3313713"/>
              <a:ext cx="17327" cy="68440"/>
            </a:xfrm>
            <a:custGeom>
              <a:avLst/>
              <a:gdLst>
                <a:gd name="T0" fmla="*/ 2147483647 w 16"/>
                <a:gd name="T1" fmla="*/ 0 h 64"/>
                <a:gd name="T2" fmla="*/ 2147483647 w 16"/>
                <a:gd name="T3" fmla="*/ 0 h 64"/>
                <a:gd name="T4" fmla="*/ 2147483647 w 16"/>
                <a:gd name="T5" fmla="*/ 2147483647 h 64"/>
                <a:gd name="T6" fmla="*/ 0 w 16"/>
                <a:gd name="T7" fmla="*/ 2147483647 h 64"/>
                <a:gd name="T8" fmla="*/ 0 w 16"/>
                <a:gd name="T9" fmla="*/ 2147483647 h 64"/>
                <a:gd name="T10" fmla="*/ 2147483647 w 16"/>
                <a:gd name="T11" fmla="*/ 2147483647 h 64"/>
                <a:gd name="T12" fmla="*/ 2147483647 w 16"/>
                <a:gd name="T13" fmla="*/ 2147483647 h 6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64"/>
                <a:gd name="T23" fmla="*/ 16 w 16"/>
                <a:gd name="T24" fmla="*/ 64 h 6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64">
                  <a:moveTo>
                    <a:pt x="8" y="0"/>
                  </a:moveTo>
                  <a:lnTo>
                    <a:pt x="8" y="0"/>
                  </a:lnTo>
                  <a:lnTo>
                    <a:pt x="16" y="24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8" y="64"/>
                  </a:lnTo>
                  <a:lnTo>
                    <a:pt x="16" y="64"/>
                  </a:lnTo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266" name="Freeform 736"/>
            <p:cNvSpPr/>
            <p:nvPr/>
          </p:nvSpPr>
          <p:spPr bwMode="auto">
            <a:xfrm>
              <a:off x="2912600" y="3161239"/>
              <a:ext cx="135147" cy="220914"/>
            </a:xfrm>
            <a:custGeom>
              <a:avLst/>
              <a:gdLst>
                <a:gd name="T0" fmla="*/ 2147483647 w 128"/>
                <a:gd name="T1" fmla="*/ 2147483647 h 208"/>
                <a:gd name="T2" fmla="*/ 2147483647 w 128"/>
                <a:gd name="T3" fmla="*/ 2147483647 h 208"/>
                <a:gd name="T4" fmla="*/ 2147483647 w 128"/>
                <a:gd name="T5" fmla="*/ 2147483647 h 208"/>
                <a:gd name="T6" fmla="*/ 2147483647 w 128"/>
                <a:gd name="T7" fmla="*/ 2147483647 h 208"/>
                <a:gd name="T8" fmla="*/ 2147483647 w 128"/>
                <a:gd name="T9" fmla="*/ 2147483647 h 208"/>
                <a:gd name="T10" fmla="*/ 2147483647 w 128"/>
                <a:gd name="T11" fmla="*/ 2147483647 h 208"/>
                <a:gd name="T12" fmla="*/ 2147483647 w 128"/>
                <a:gd name="T13" fmla="*/ 2147483647 h 208"/>
                <a:gd name="T14" fmla="*/ 2147483647 w 128"/>
                <a:gd name="T15" fmla="*/ 2147483647 h 208"/>
                <a:gd name="T16" fmla="*/ 2147483647 w 128"/>
                <a:gd name="T17" fmla="*/ 2147483647 h 208"/>
                <a:gd name="T18" fmla="*/ 2147483647 w 128"/>
                <a:gd name="T19" fmla="*/ 2147483647 h 208"/>
                <a:gd name="T20" fmla="*/ 2147483647 w 128"/>
                <a:gd name="T21" fmla="*/ 2147483647 h 208"/>
                <a:gd name="T22" fmla="*/ 2147483647 w 128"/>
                <a:gd name="T23" fmla="*/ 0 h 208"/>
                <a:gd name="T24" fmla="*/ 2147483647 w 128"/>
                <a:gd name="T25" fmla="*/ 2147483647 h 208"/>
                <a:gd name="T26" fmla="*/ 2147483647 w 128"/>
                <a:gd name="T27" fmla="*/ 2147483647 h 208"/>
                <a:gd name="T28" fmla="*/ 2147483647 w 128"/>
                <a:gd name="T29" fmla="*/ 2147483647 h 208"/>
                <a:gd name="T30" fmla="*/ 2147483647 w 128"/>
                <a:gd name="T31" fmla="*/ 2147483647 h 208"/>
                <a:gd name="T32" fmla="*/ 0 w 128"/>
                <a:gd name="T33" fmla="*/ 2147483647 h 208"/>
                <a:gd name="T34" fmla="*/ 2147483647 w 128"/>
                <a:gd name="T35" fmla="*/ 2147483647 h 208"/>
                <a:gd name="T36" fmla="*/ 0 w 128"/>
                <a:gd name="T37" fmla="*/ 2147483647 h 208"/>
                <a:gd name="T38" fmla="*/ 2147483647 w 128"/>
                <a:gd name="T39" fmla="*/ 2147483647 h 208"/>
                <a:gd name="T40" fmla="*/ 2147483647 w 128"/>
                <a:gd name="T41" fmla="*/ 2147483647 h 208"/>
                <a:gd name="T42" fmla="*/ 2147483647 w 128"/>
                <a:gd name="T43" fmla="*/ 2147483647 h 208"/>
                <a:gd name="T44" fmla="*/ 2147483647 w 128"/>
                <a:gd name="T45" fmla="*/ 2147483647 h 20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28"/>
                <a:gd name="T70" fmla="*/ 0 h 208"/>
                <a:gd name="T71" fmla="*/ 128 w 128"/>
                <a:gd name="T72" fmla="*/ 208 h 20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28" h="208">
                  <a:moveTo>
                    <a:pt x="24" y="208"/>
                  </a:moveTo>
                  <a:lnTo>
                    <a:pt x="40" y="200"/>
                  </a:lnTo>
                  <a:lnTo>
                    <a:pt x="64" y="192"/>
                  </a:lnTo>
                  <a:lnTo>
                    <a:pt x="64" y="184"/>
                  </a:lnTo>
                  <a:lnTo>
                    <a:pt x="88" y="184"/>
                  </a:lnTo>
                  <a:lnTo>
                    <a:pt x="120" y="160"/>
                  </a:lnTo>
                  <a:lnTo>
                    <a:pt x="104" y="136"/>
                  </a:lnTo>
                  <a:lnTo>
                    <a:pt x="112" y="128"/>
                  </a:lnTo>
                  <a:lnTo>
                    <a:pt x="112" y="104"/>
                  </a:lnTo>
                  <a:lnTo>
                    <a:pt x="128" y="96"/>
                  </a:lnTo>
                  <a:lnTo>
                    <a:pt x="128" y="48"/>
                  </a:lnTo>
                  <a:lnTo>
                    <a:pt x="32" y="0"/>
                  </a:lnTo>
                  <a:lnTo>
                    <a:pt x="16" y="8"/>
                  </a:lnTo>
                  <a:lnTo>
                    <a:pt x="24" y="32"/>
                  </a:lnTo>
                  <a:lnTo>
                    <a:pt x="32" y="40"/>
                  </a:lnTo>
                  <a:lnTo>
                    <a:pt x="24" y="88"/>
                  </a:lnTo>
                  <a:lnTo>
                    <a:pt x="0" y="112"/>
                  </a:lnTo>
                  <a:lnTo>
                    <a:pt x="8" y="112"/>
                  </a:lnTo>
                  <a:lnTo>
                    <a:pt x="0" y="112"/>
                  </a:lnTo>
                  <a:lnTo>
                    <a:pt x="8" y="128"/>
                  </a:lnTo>
                  <a:lnTo>
                    <a:pt x="16" y="128"/>
                  </a:lnTo>
                  <a:lnTo>
                    <a:pt x="16" y="144"/>
                  </a:lnTo>
                  <a:lnTo>
                    <a:pt x="24" y="208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267" name="Freeform 737"/>
            <p:cNvSpPr/>
            <p:nvPr/>
          </p:nvSpPr>
          <p:spPr bwMode="auto">
            <a:xfrm>
              <a:off x="2912600" y="3161239"/>
              <a:ext cx="135147" cy="220914"/>
            </a:xfrm>
            <a:custGeom>
              <a:avLst/>
              <a:gdLst>
                <a:gd name="T0" fmla="*/ 2147483647 w 128"/>
                <a:gd name="T1" fmla="*/ 2147483647 h 208"/>
                <a:gd name="T2" fmla="*/ 2147483647 w 128"/>
                <a:gd name="T3" fmla="*/ 2147483647 h 208"/>
                <a:gd name="T4" fmla="*/ 2147483647 w 128"/>
                <a:gd name="T5" fmla="*/ 2147483647 h 208"/>
                <a:gd name="T6" fmla="*/ 2147483647 w 128"/>
                <a:gd name="T7" fmla="*/ 2147483647 h 208"/>
                <a:gd name="T8" fmla="*/ 2147483647 w 128"/>
                <a:gd name="T9" fmla="*/ 2147483647 h 208"/>
                <a:gd name="T10" fmla="*/ 2147483647 w 128"/>
                <a:gd name="T11" fmla="*/ 2147483647 h 208"/>
                <a:gd name="T12" fmla="*/ 2147483647 w 128"/>
                <a:gd name="T13" fmla="*/ 2147483647 h 208"/>
                <a:gd name="T14" fmla="*/ 2147483647 w 128"/>
                <a:gd name="T15" fmla="*/ 2147483647 h 208"/>
                <a:gd name="T16" fmla="*/ 2147483647 w 128"/>
                <a:gd name="T17" fmla="*/ 2147483647 h 208"/>
                <a:gd name="T18" fmla="*/ 2147483647 w 128"/>
                <a:gd name="T19" fmla="*/ 2147483647 h 208"/>
                <a:gd name="T20" fmla="*/ 2147483647 w 128"/>
                <a:gd name="T21" fmla="*/ 2147483647 h 208"/>
                <a:gd name="T22" fmla="*/ 2147483647 w 128"/>
                <a:gd name="T23" fmla="*/ 2147483647 h 208"/>
                <a:gd name="T24" fmla="*/ 2147483647 w 128"/>
                <a:gd name="T25" fmla="*/ 0 h 208"/>
                <a:gd name="T26" fmla="*/ 2147483647 w 128"/>
                <a:gd name="T27" fmla="*/ 2147483647 h 208"/>
                <a:gd name="T28" fmla="*/ 2147483647 w 128"/>
                <a:gd name="T29" fmla="*/ 2147483647 h 208"/>
                <a:gd name="T30" fmla="*/ 2147483647 w 128"/>
                <a:gd name="T31" fmla="*/ 2147483647 h 208"/>
                <a:gd name="T32" fmla="*/ 2147483647 w 128"/>
                <a:gd name="T33" fmla="*/ 2147483647 h 208"/>
                <a:gd name="T34" fmla="*/ 2147483647 w 128"/>
                <a:gd name="T35" fmla="*/ 2147483647 h 208"/>
                <a:gd name="T36" fmla="*/ 0 w 128"/>
                <a:gd name="T37" fmla="*/ 2147483647 h 208"/>
                <a:gd name="T38" fmla="*/ 2147483647 w 128"/>
                <a:gd name="T39" fmla="*/ 2147483647 h 208"/>
                <a:gd name="T40" fmla="*/ 0 w 128"/>
                <a:gd name="T41" fmla="*/ 2147483647 h 208"/>
                <a:gd name="T42" fmla="*/ 0 w 128"/>
                <a:gd name="T43" fmla="*/ 2147483647 h 208"/>
                <a:gd name="T44" fmla="*/ 2147483647 w 128"/>
                <a:gd name="T45" fmla="*/ 2147483647 h 208"/>
                <a:gd name="T46" fmla="*/ 2147483647 w 128"/>
                <a:gd name="T47" fmla="*/ 2147483647 h 208"/>
                <a:gd name="T48" fmla="*/ 2147483647 w 128"/>
                <a:gd name="T49" fmla="*/ 2147483647 h 208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28"/>
                <a:gd name="T76" fmla="*/ 0 h 208"/>
                <a:gd name="T77" fmla="*/ 128 w 128"/>
                <a:gd name="T78" fmla="*/ 208 h 208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28" h="208">
                  <a:moveTo>
                    <a:pt x="24" y="208"/>
                  </a:moveTo>
                  <a:lnTo>
                    <a:pt x="40" y="200"/>
                  </a:lnTo>
                  <a:lnTo>
                    <a:pt x="64" y="192"/>
                  </a:lnTo>
                  <a:lnTo>
                    <a:pt x="64" y="184"/>
                  </a:lnTo>
                  <a:lnTo>
                    <a:pt x="88" y="184"/>
                  </a:lnTo>
                  <a:lnTo>
                    <a:pt x="120" y="160"/>
                  </a:lnTo>
                  <a:lnTo>
                    <a:pt x="104" y="136"/>
                  </a:lnTo>
                  <a:lnTo>
                    <a:pt x="112" y="128"/>
                  </a:lnTo>
                  <a:lnTo>
                    <a:pt x="112" y="104"/>
                  </a:lnTo>
                  <a:lnTo>
                    <a:pt x="128" y="96"/>
                  </a:lnTo>
                  <a:lnTo>
                    <a:pt x="128" y="48"/>
                  </a:lnTo>
                  <a:lnTo>
                    <a:pt x="32" y="0"/>
                  </a:lnTo>
                  <a:lnTo>
                    <a:pt x="16" y="8"/>
                  </a:lnTo>
                  <a:lnTo>
                    <a:pt x="24" y="32"/>
                  </a:lnTo>
                  <a:lnTo>
                    <a:pt x="32" y="40"/>
                  </a:lnTo>
                  <a:lnTo>
                    <a:pt x="24" y="88"/>
                  </a:lnTo>
                  <a:lnTo>
                    <a:pt x="0" y="112"/>
                  </a:lnTo>
                  <a:lnTo>
                    <a:pt x="8" y="112"/>
                  </a:lnTo>
                  <a:lnTo>
                    <a:pt x="0" y="112"/>
                  </a:lnTo>
                  <a:lnTo>
                    <a:pt x="8" y="128"/>
                  </a:lnTo>
                  <a:lnTo>
                    <a:pt x="16" y="128"/>
                  </a:lnTo>
                  <a:lnTo>
                    <a:pt x="16" y="144"/>
                  </a:lnTo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268" name="Freeform 738"/>
            <p:cNvSpPr/>
            <p:nvPr/>
          </p:nvSpPr>
          <p:spPr bwMode="auto">
            <a:xfrm>
              <a:off x="2912600" y="3161239"/>
              <a:ext cx="135147" cy="220914"/>
            </a:xfrm>
            <a:custGeom>
              <a:avLst/>
              <a:gdLst>
                <a:gd name="T0" fmla="*/ 2147483647 w 128"/>
                <a:gd name="T1" fmla="*/ 2147483647 h 208"/>
                <a:gd name="T2" fmla="*/ 2147483647 w 128"/>
                <a:gd name="T3" fmla="*/ 2147483647 h 208"/>
                <a:gd name="T4" fmla="*/ 2147483647 w 128"/>
                <a:gd name="T5" fmla="*/ 2147483647 h 208"/>
                <a:gd name="T6" fmla="*/ 2147483647 w 128"/>
                <a:gd name="T7" fmla="*/ 2147483647 h 208"/>
                <a:gd name="T8" fmla="*/ 2147483647 w 128"/>
                <a:gd name="T9" fmla="*/ 2147483647 h 208"/>
                <a:gd name="T10" fmla="*/ 2147483647 w 128"/>
                <a:gd name="T11" fmla="*/ 2147483647 h 208"/>
                <a:gd name="T12" fmla="*/ 2147483647 w 128"/>
                <a:gd name="T13" fmla="*/ 2147483647 h 208"/>
                <a:gd name="T14" fmla="*/ 2147483647 w 128"/>
                <a:gd name="T15" fmla="*/ 2147483647 h 208"/>
                <a:gd name="T16" fmla="*/ 2147483647 w 128"/>
                <a:gd name="T17" fmla="*/ 2147483647 h 208"/>
                <a:gd name="T18" fmla="*/ 2147483647 w 128"/>
                <a:gd name="T19" fmla="*/ 2147483647 h 208"/>
                <a:gd name="T20" fmla="*/ 2147483647 w 128"/>
                <a:gd name="T21" fmla="*/ 2147483647 h 208"/>
                <a:gd name="T22" fmla="*/ 2147483647 w 128"/>
                <a:gd name="T23" fmla="*/ 2147483647 h 208"/>
                <a:gd name="T24" fmla="*/ 2147483647 w 128"/>
                <a:gd name="T25" fmla="*/ 0 h 208"/>
                <a:gd name="T26" fmla="*/ 2147483647 w 128"/>
                <a:gd name="T27" fmla="*/ 2147483647 h 208"/>
                <a:gd name="T28" fmla="*/ 2147483647 w 128"/>
                <a:gd name="T29" fmla="*/ 2147483647 h 208"/>
                <a:gd name="T30" fmla="*/ 2147483647 w 128"/>
                <a:gd name="T31" fmla="*/ 2147483647 h 208"/>
                <a:gd name="T32" fmla="*/ 2147483647 w 128"/>
                <a:gd name="T33" fmla="*/ 2147483647 h 208"/>
                <a:gd name="T34" fmla="*/ 2147483647 w 128"/>
                <a:gd name="T35" fmla="*/ 2147483647 h 208"/>
                <a:gd name="T36" fmla="*/ 0 w 128"/>
                <a:gd name="T37" fmla="*/ 2147483647 h 208"/>
                <a:gd name="T38" fmla="*/ 2147483647 w 128"/>
                <a:gd name="T39" fmla="*/ 2147483647 h 208"/>
                <a:gd name="T40" fmla="*/ 0 w 128"/>
                <a:gd name="T41" fmla="*/ 2147483647 h 208"/>
                <a:gd name="T42" fmla="*/ 0 w 128"/>
                <a:gd name="T43" fmla="*/ 2147483647 h 208"/>
                <a:gd name="T44" fmla="*/ 2147483647 w 128"/>
                <a:gd name="T45" fmla="*/ 2147483647 h 208"/>
                <a:gd name="T46" fmla="*/ 2147483647 w 128"/>
                <a:gd name="T47" fmla="*/ 2147483647 h 208"/>
                <a:gd name="T48" fmla="*/ 2147483647 w 128"/>
                <a:gd name="T49" fmla="*/ 2147483647 h 208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28"/>
                <a:gd name="T76" fmla="*/ 0 h 208"/>
                <a:gd name="T77" fmla="*/ 128 w 128"/>
                <a:gd name="T78" fmla="*/ 208 h 208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28" h="208">
                  <a:moveTo>
                    <a:pt x="24" y="208"/>
                  </a:moveTo>
                  <a:lnTo>
                    <a:pt x="40" y="200"/>
                  </a:lnTo>
                  <a:lnTo>
                    <a:pt x="64" y="192"/>
                  </a:lnTo>
                  <a:lnTo>
                    <a:pt x="64" y="184"/>
                  </a:lnTo>
                  <a:lnTo>
                    <a:pt x="88" y="184"/>
                  </a:lnTo>
                  <a:lnTo>
                    <a:pt x="120" y="160"/>
                  </a:lnTo>
                  <a:lnTo>
                    <a:pt x="104" y="136"/>
                  </a:lnTo>
                  <a:lnTo>
                    <a:pt x="112" y="128"/>
                  </a:lnTo>
                  <a:lnTo>
                    <a:pt x="112" y="104"/>
                  </a:lnTo>
                  <a:lnTo>
                    <a:pt x="128" y="96"/>
                  </a:lnTo>
                  <a:lnTo>
                    <a:pt x="128" y="48"/>
                  </a:lnTo>
                  <a:lnTo>
                    <a:pt x="32" y="0"/>
                  </a:lnTo>
                  <a:lnTo>
                    <a:pt x="16" y="8"/>
                  </a:lnTo>
                  <a:lnTo>
                    <a:pt x="24" y="32"/>
                  </a:lnTo>
                  <a:lnTo>
                    <a:pt x="32" y="40"/>
                  </a:lnTo>
                  <a:lnTo>
                    <a:pt x="24" y="88"/>
                  </a:lnTo>
                  <a:lnTo>
                    <a:pt x="0" y="112"/>
                  </a:lnTo>
                  <a:lnTo>
                    <a:pt x="8" y="112"/>
                  </a:lnTo>
                  <a:lnTo>
                    <a:pt x="0" y="112"/>
                  </a:lnTo>
                  <a:lnTo>
                    <a:pt x="8" y="128"/>
                  </a:lnTo>
                  <a:lnTo>
                    <a:pt x="16" y="128"/>
                  </a:lnTo>
                  <a:lnTo>
                    <a:pt x="16" y="144"/>
                  </a:lnTo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269" name="Freeform 739"/>
            <p:cNvSpPr/>
            <p:nvPr/>
          </p:nvSpPr>
          <p:spPr bwMode="auto">
            <a:xfrm>
              <a:off x="2955050" y="3780665"/>
              <a:ext cx="211384" cy="194924"/>
            </a:xfrm>
            <a:custGeom>
              <a:avLst/>
              <a:gdLst>
                <a:gd name="T0" fmla="*/ 2147483647 w 200"/>
                <a:gd name="T1" fmla="*/ 2147483647 h 184"/>
                <a:gd name="T2" fmla="*/ 2147483647 w 200"/>
                <a:gd name="T3" fmla="*/ 2147483647 h 184"/>
                <a:gd name="T4" fmla="*/ 2147483647 w 200"/>
                <a:gd name="T5" fmla="*/ 0 h 184"/>
                <a:gd name="T6" fmla="*/ 2147483647 w 200"/>
                <a:gd name="T7" fmla="*/ 2147483647 h 184"/>
                <a:gd name="T8" fmla="*/ 2147483647 w 200"/>
                <a:gd name="T9" fmla="*/ 2147483647 h 184"/>
                <a:gd name="T10" fmla="*/ 2147483647 w 200"/>
                <a:gd name="T11" fmla="*/ 2147483647 h 184"/>
                <a:gd name="T12" fmla="*/ 2147483647 w 200"/>
                <a:gd name="T13" fmla="*/ 2147483647 h 184"/>
                <a:gd name="T14" fmla="*/ 2147483647 w 200"/>
                <a:gd name="T15" fmla="*/ 2147483647 h 184"/>
                <a:gd name="T16" fmla="*/ 2147483647 w 200"/>
                <a:gd name="T17" fmla="*/ 2147483647 h 184"/>
                <a:gd name="T18" fmla="*/ 2147483647 w 200"/>
                <a:gd name="T19" fmla="*/ 2147483647 h 184"/>
                <a:gd name="T20" fmla="*/ 2147483647 w 200"/>
                <a:gd name="T21" fmla="*/ 2147483647 h 184"/>
                <a:gd name="T22" fmla="*/ 2147483647 w 200"/>
                <a:gd name="T23" fmla="*/ 2147483647 h 184"/>
                <a:gd name="T24" fmla="*/ 2147483647 w 200"/>
                <a:gd name="T25" fmla="*/ 2147483647 h 184"/>
                <a:gd name="T26" fmla="*/ 2147483647 w 200"/>
                <a:gd name="T27" fmla="*/ 2147483647 h 184"/>
                <a:gd name="T28" fmla="*/ 0 w 200"/>
                <a:gd name="T29" fmla="*/ 2147483647 h 184"/>
                <a:gd name="T30" fmla="*/ 0 w 200"/>
                <a:gd name="T31" fmla="*/ 2147483647 h 184"/>
                <a:gd name="T32" fmla="*/ 2147483647 w 200"/>
                <a:gd name="T33" fmla="*/ 2147483647 h 184"/>
                <a:gd name="T34" fmla="*/ 2147483647 w 200"/>
                <a:gd name="T35" fmla="*/ 2147483647 h 184"/>
                <a:gd name="T36" fmla="*/ 2147483647 w 200"/>
                <a:gd name="T37" fmla="*/ 2147483647 h 184"/>
                <a:gd name="T38" fmla="*/ 2147483647 w 200"/>
                <a:gd name="T39" fmla="*/ 2147483647 h 184"/>
                <a:gd name="T40" fmla="*/ 2147483647 w 200"/>
                <a:gd name="T41" fmla="*/ 2147483647 h 184"/>
                <a:gd name="T42" fmla="*/ 2147483647 w 200"/>
                <a:gd name="T43" fmla="*/ 2147483647 h 184"/>
                <a:gd name="T44" fmla="*/ 2147483647 w 200"/>
                <a:gd name="T45" fmla="*/ 2147483647 h 184"/>
                <a:gd name="T46" fmla="*/ 2147483647 w 200"/>
                <a:gd name="T47" fmla="*/ 2147483647 h 184"/>
                <a:gd name="T48" fmla="*/ 2147483647 w 200"/>
                <a:gd name="T49" fmla="*/ 2147483647 h 184"/>
                <a:gd name="T50" fmla="*/ 2147483647 w 200"/>
                <a:gd name="T51" fmla="*/ 2147483647 h 184"/>
                <a:gd name="T52" fmla="*/ 2147483647 w 200"/>
                <a:gd name="T53" fmla="*/ 2147483647 h 184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200"/>
                <a:gd name="T82" fmla="*/ 0 h 184"/>
                <a:gd name="T83" fmla="*/ 200 w 200"/>
                <a:gd name="T84" fmla="*/ 184 h 184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200" h="184">
                  <a:moveTo>
                    <a:pt x="192" y="8"/>
                  </a:moveTo>
                  <a:lnTo>
                    <a:pt x="184" y="8"/>
                  </a:lnTo>
                  <a:lnTo>
                    <a:pt x="160" y="0"/>
                  </a:lnTo>
                  <a:lnTo>
                    <a:pt x="136" y="24"/>
                  </a:lnTo>
                  <a:lnTo>
                    <a:pt x="104" y="48"/>
                  </a:lnTo>
                  <a:lnTo>
                    <a:pt x="88" y="48"/>
                  </a:lnTo>
                  <a:lnTo>
                    <a:pt x="64" y="64"/>
                  </a:lnTo>
                  <a:lnTo>
                    <a:pt x="56" y="64"/>
                  </a:lnTo>
                  <a:lnTo>
                    <a:pt x="48" y="56"/>
                  </a:lnTo>
                  <a:lnTo>
                    <a:pt x="40" y="40"/>
                  </a:lnTo>
                  <a:lnTo>
                    <a:pt x="40" y="48"/>
                  </a:lnTo>
                  <a:lnTo>
                    <a:pt x="40" y="40"/>
                  </a:lnTo>
                  <a:lnTo>
                    <a:pt x="32" y="96"/>
                  </a:lnTo>
                  <a:lnTo>
                    <a:pt x="24" y="96"/>
                  </a:lnTo>
                  <a:lnTo>
                    <a:pt x="0" y="88"/>
                  </a:lnTo>
                  <a:lnTo>
                    <a:pt x="0" y="96"/>
                  </a:lnTo>
                  <a:lnTo>
                    <a:pt x="8" y="112"/>
                  </a:lnTo>
                  <a:lnTo>
                    <a:pt x="16" y="144"/>
                  </a:lnTo>
                  <a:lnTo>
                    <a:pt x="16" y="160"/>
                  </a:lnTo>
                  <a:lnTo>
                    <a:pt x="32" y="184"/>
                  </a:lnTo>
                  <a:lnTo>
                    <a:pt x="64" y="176"/>
                  </a:lnTo>
                  <a:lnTo>
                    <a:pt x="96" y="168"/>
                  </a:lnTo>
                  <a:lnTo>
                    <a:pt x="128" y="168"/>
                  </a:lnTo>
                  <a:lnTo>
                    <a:pt x="184" y="104"/>
                  </a:lnTo>
                  <a:lnTo>
                    <a:pt x="200" y="64"/>
                  </a:lnTo>
                  <a:lnTo>
                    <a:pt x="192" y="64"/>
                  </a:lnTo>
                  <a:lnTo>
                    <a:pt x="192" y="8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270" name="Freeform 740"/>
            <p:cNvSpPr/>
            <p:nvPr/>
          </p:nvSpPr>
          <p:spPr bwMode="auto">
            <a:xfrm>
              <a:off x="2997500" y="3720888"/>
              <a:ext cx="126484" cy="127351"/>
            </a:xfrm>
            <a:custGeom>
              <a:avLst/>
              <a:gdLst>
                <a:gd name="T0" fmla="*/ 2147483647 w 120"/>
                <a:gd name="T1" fmla="*/ 2147483647 h 120"/>
                <a:gd name="T2" fmla="*/ 2147483647 w 120"/>
                <a:gd name="T3" fmla="*/ 2147483647 h 120"/>
                <a:gd name="T4" fmla="*/ 2147483647 w 120"/>
                <a:gd name="T5" fmla="*/ 2147483647 h 120"/>
                <a:gd name="T6" fmla="*/ 2147483647 w 120"/>
                <a:gd name="T7" fmla="*/ 0 h 120"/>
                <a:gd name="T8" fmla="*/ 2147483647 w 120"/>
                <a:gd name="T9" fmla="*/ 0 h 120"/>
                <a:gd name="T10" fmla="*/ 2147483647 w 120"/>
                <a:gd name="T11" fmla="*/ 2147483647 h 120"/>
                <a:gd name="T12" fmla="*/ 2147483647 w 120"/>
                <a:gd name="T13" fmla="*/ 0 h 120"/>
                <a:gd name="T14" fmla="*/ 2147483647 w 120"/>
                <a:gd name="T15" fmla="*/ 0 h 120"/>
                <a:gd name="T16" fmla="*/ 2147483647 w 120"/>
                <a:gd name="T17" fmla="*/ 0 h 120"/>
                <a:gd name="T18" fmla="*/ 2147483647 w 120"/>
                <a:gd name="T19" fmla="*/ 2147483647 h 120"/>
                <a:gd name="T20" fmla="*/ 2147483647 w 120"/>
                <a:gd name="T21" fmla="*/ 2147483647 h 120"/>
                <a:gd name="T22" fmla="*/ 0 w 120"/>
                <a:gd name="T23" fmla="*/ 2147483647 h 120"/>
                <a:gd name="T24" fmla="*/ 0 w 120"/>
                <a:gd name="T25" fmla="*/ 2147483647 h 120"/>
                <a:gd name="T26" fmla="*/ 2147483647 w 120"/>
                <a:gd name="T27" fmla="*/ 2147483647 h 120"/>
                <a:gd name="T28" fmla="*/ 2147483647 w 120"/>
                <a:gd name="T29" fmla="*/ 2147483647 h 120"/>
                <a:gd name="T30" fmla="*/ 2147483647 w 120"/>
                <a:gd name="T31" fmla="*/ 2147483647 h 120"/>
                <a:gd name="T32" fmla="*/ 2147483647 w 120"/>
                <a:gd name="T33" fmla="*/ 2147483647 h 120"/>
                <a:gd name="T34" fmla="*/ 2147483647 w 120"/>
                <a:gd name="T35" fmla="*/ 2147483647 h 120"/>
                <a:gd name="T36" fmla="*/ 2147483647 w 120"/>
                <a:gd name="T37" fmla="*/ 2147483647 h 120"/>
                <a:gd name="T38" fmla="*/ 2147483647 w 120"/>
                <a:gd name="T39" fmla="*/ 2147483647 h 120"/>
                <a:gd name="T40" fmla="*/ 2147483647 w 120"/>
                <a:gd name="T41" fmla="*/ 2147483647 h 120"/>
                <a:gd name="T42" fmla="*/ 2147483647 w 120"/>
                <a:gd name="T43" fmla="*/ 2147483647 h 12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20"/>
                <a:gd name="T67" fmla="*/ 0 h 120"/>
                <a:gd name="T68" fmla="*/ 120 w 120"/>
                <a:gd name="T69" fmla="*/ 120 h 120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20" h="120">
                  <a:moveTo>
                    <a:pt x="96" y="32"/>
                  </a:moveTo>
                  <a:lnTo>
                    <a:pt x="88" y="32"/>
                  </a:lnTo>
                  <a:lnTo>
                    <a:pt x="80" y="16"/>
                  </a:lnTo>
                  <a:lnTo>
                    <a:pt x="72" y="0"/>
                  </a:lnTo>
                  <a:lnTo>
                    <a:pt x="64" y="0"/>
                  </a:lnTo>
                  <a:lnTo>
                    <a:pt x="56" y="8"/>
                  </a:lnTo>
                  <a:lnTo>
                    <a:pt x="64" y="0"/>
                  </a:lnTo>
                  <a:lnTo>
                    <a:pt x="56" y="0"/>
                  </a:lnTo>
                  <a:lnTo>
                    <a:pt x="48" y="0"/>
                  </a:lnTo>
                  <a:lnTo>
                    <a:pt x="16" y="8"/>
                  </a:lnTo>
                  <a:lnTo>
                    <a:pt x="8" y="56"/>
                  </a:lnTo>
                  <a:lnTo>
                    <a:pt x="0" y="56"/>
                  </a:lnTo>
                  <a:lnTo>
                    <a:pt x="0" y="96"/>
                  </a:lnTo>
                  <a:lnTo>
                    <a:pt x="8" y="112"/>
                  </a:lnTo>
                  <a:lnTo>
                    <a:pt x="16" y="120"/>
                  </a:lnTo>
                  <a:lnTo>
                    <a:pt x="24" y="120"/>
                  </a:lnTo>
                  <a:lnTo>
                    <a:pt x="48" y="104"/>
                  </a:lnTo>
                  <a:lnTo>
                    <a:pt x="64" y="104"/>
                  </a:lnTo>
                  <a:lnTo>
                    <a:pt x="96" y="80"/>
                  </a:lnTo>
                  <a:lnTo>
                    <a:pt x="120" y="56"/>
                  </a:lnTo>
                  <a:lnTo>
                    <a:pt x="104" y="48"/>
                  </a:lnTo>
                  <a:lnTo>
                    <a:pt x="96" y="32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271" name="Freeform 741"/>
            <p:cNvSpPr/>
            <p:nvPr/>
          </p:nvSpPr>
          <p:spPr bwMode="auto">
            <a:xfrm>
              <a:off x="3132648" y="3619527"/>
              <a:ext cx="144677" cy="228711"/>
            </a:xfrm>
            <a:custGeom>
              <a:avLst/>
              <a:gdLst>
                <a:gd name="T0" fmla="*/ 2147483647 w 136"/>
                <a:gd name="T1" fmla="*/ 2147483647 h 216"/>
                <a:gd name="T2" fmla="*/ 2147483647 w 136"/>
                <a:gd name="T3" fmla="*/ 2147483647 h 216"/>
                <a:gd name="T4" fmla="*/ 2147483647 w 136"/>
                <a:gd name="T5" fmla="*/ 2147483647 h 216"/>
                <a:gd name="T6" fmla="*/ 2147483647 w 136"/>
                <a:gd name="T7" fmla="*/ 2147483647 h 216"/>
                <a:gd name="T8" fmla="*/ 2147483647 w 136"/>
                <a:gd name="T9" fmla="*/ 2147483647 h 216"/>
                <a:gd name="T10" fmla="*/ 2147483647 w 136"/>
                <a:gd name="T11" fmla="*/ 2147483647 h 216"/>
                <a:gd name="T12" fmla="*/ 2147483647 w 136"/>
                <a:gd name="T13" fmla="*/ 2147483647 h 216"/>
                <a:gd name="T14" fmla="*/ 2147483647 w 136"/>
                <a:gd name="T15" fmla="*/ 2147483647 h 216"/>
                <a:gd name="T16" fmla="*/ 2147483647 w 136"/>
                <a:gd name="T17" fmla="*/ 2147483647 h 216"/>
                <a:gd name="T18" fmla="*/ 0 w 136"/>
                <a:gd name="T19" fmla="*/ 2147483647 h 216"/>
                <a:gd name="T20" fmla="*/ 2147483647 w 136"/>
                <a:gd name="T21" fmla="*/ 2147483647 h 216"/>
                <a:gd name="T22" fmla="*/ 0 w 136"/>
                <a:gd name="T23" fmla="*/ 2147483647 h 216"/>
                <a:gd name="T24" fmla="*/ 2147483647 w 136"/>
                <a:gd name="T25" fmla="*/ 2147483647 h 216"/>
                <a:gd name="T26" fmla="*/ 2147483647 w 136"/>
                <a:gd name="T27" fmla="*/ 2147483647 h 216"/>
                <a:gd name="T28" fmla="*/ 2147483647 w 136"/>
                <a:gd name="T29" fmla="*/ 2147483647 h 216"/>
                <a:gd name="T30" fmla="*/ 2147483647 w 136"/>
                <a:gd name="T31" fmla="*/ 2147483647 h 216"/>
                <a:gd name="T32" fmla="*/ 2147483647 w 136"/>
                <a:gd name="T33" fmla="*/ 2147483647 h 216"/>
                <a:gd name="T34" fmla="*/ 2147483647 w 136"/>
                <a:gd name="T35" fmla="*/ 2147483647 h 216"/>
                <a:gd name="T36" fmla="*/ 2147483647 w 136"/>
                <a:gd name="T37" fmla="*/ 2147483647 h 216"/>
                <a:gd name="T38" fmla="*/ 2147483647 w 136"/>
                <a:gd name="T39" fmla="*/ 2147483647 h 216"/>
                <a:gd name="T40" fmla="*/ 2147483647 w 136"/>
                <a:gd name="T41" fmla="*/ 2147483647 h 216"/>
                <a:gd name="T42" fmla="*/ 2147483647 w 136"/>
                <a:gd name="T43" fmla="*/ 2147483647 h 216"/>
                <a:gd name="T44" fmla="*/ 2147483647 w 136"/>
                <a:gd name="T45" fmla="*/ 2147483647 h 216"/>
                <a:gd name="T46" fmla="*/ 2147483647 w 136"/>
                <a:gd name="T47" fmla="*/ 2147483647 h 216"/>
                <a:gd name="T48" fmla="*/ 2147483647 w 136"/>
                <a:gd name="T49" fmla="*/ 2147483647 h 216"/>
                <a:gd name="T50" fmla="*/ 2147483647 w 136"/>
                <a:gd name="T51" fmla="*/ 2147483647 h 216"/>
                <a:gd name="T52" fmla="*/ 2147483647 w 136"/>
                <a:gd name="T53" fmla="*/ 2147483647 h 216"/>
                <a:gd name="T54" fmla="*/ 2147483647 w 136"/>
                <a:gd name="T55" fmla="*/ 2147483647 h 216"/>
                <a:gd name="T56" fmla="*/ 2147483647 w 136"/>
                <a:gd name="T57" fmla="*/ 2147483647 h 216"/>
                <a:gd name="T58" fmla="*/ 2147483647 w 136"/>
                <a:gd name="T59" fmla="*/ 0 h 216"/>
                <a:gd name="T60" fmla="*/ 2147483647 w 136"/>
                <a:gd name="T61" fmla="*/ 2147483647 h 216"/>
                <a:gd name="T62" fmla="*/ 2147483647 w 136"/>
                <a:gd name="T63" fmla="*/ 2147483647 h 21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36"/>
                <a:gd name="T97" fmla="*/ 0 h 216"/>
                <a:gd name="T98" fmla="*/ 136 w 136"/>
                <a:gd name="T99" fmla="*/ 216 h 21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36" h="216">
                  <a:moveTo>
                    <a:pt x="88" y="8"/>
                  </a:moveTo>
                  <a:lnTo>
                    <a:pt x="64" y="16"/>
                  </a:lnTo>
                  <a:lnTo>
                    <a:pt x="64" y="32"/>
                  </a:lnTo>
                  <a:lnTo>
                    <a:pt x="72" y="56"/>
                  </a:lnTo>
                  <a:lnTo>
                    <a:pt x="72" y="64"/>
                  </a:lnTo>
                  <a:lnTo>
                    <a:pt x="64" y="72"/>
                  </a:lnTo>
                  <a:lnTo>
                    <a:pt x="56" y="64"/>
                  </a:lnTo>
                  <a:lnTo>
                    <a:pt x="48" y="56"/>
                  </a:lnTo>
                  <a:lnTo>
                    <a:pt x="32" y="48"/>
                  </a:lnTo>
                  <a:lnTo>
                    <a:pt x="0" y="64"/>
                  </a:lnTo>
                  <a:lnTo>
                    <a:pt x="8" y="64"/>
                  </a:lnTo>
                  <a:lnTo>
                    <a:pt x="0" y="64"/>
                  </a:lnTo>
                  <a:lnTo>
                    <a:pt x="32" y="80"/>
                  </a:lnTo>
                  <a:lnTo>
                    <a:pt x="32" y="96"/>
                  </a:lnTo>
                  <a:lnTo>
                    <a:pt x="32" y="112"/>
                  </a:lnTo>
                  <a:lnTo>
                    <a:pt x="24" y="144"/>
                  </a:lnTo>
                  <a:lnTo>
                    <a:pt x="16" y="160"/>
                  </a:lnTo>
                  <a:lnTo>
                    <a:pt x="24" y="160"/>
                  </a:lnTo>
                  <a:lnTo>
                    <a:pt x="24" y="216"/>
                  </a:lnTo>
                  <a:lnTo>
                    <a:pt x="32" y="216"/>
                  </a:lnTo>
                  <a:lnTo>
                    <a:pt x="32" y="208"/>
                  </a:lnTo>
                  <a:lnTo>
                    <a:pt x="64" y="184"/>
                  </a:lnTo>
                  <a:lnTo>
                    <a:pt x="72" y="160"/>
                  </a:lnTo>
                  <a:lnTo>
                    <a:pt x="64" y="128"/>
                  </a:lnTo>
                  <a:lnTo>
                    <a:pt x="80" y="104"/>
                  </a:lnTo>
                  <a:lnTo>
                    <a:pt x="120" y="80"/>
                  </a:lnTo>
                  <a:lnTo>
                    <a:pt x="128" y="64"/>
                  </a:lnTo>
                  <a:lnTo>
                    <a:pt x="136" y="48"/>
                  </a:lnTo>
                  <a:lnTo>
                    <a:pt x="128" y="16"/>
                  </a:lnTo>
                  <a:lnTo>
                    <a:pt x="128" y="0"/>
                  </a:lnTo>
                  <a:lnTo>
                    <a:pt x="120" y="8"/>
                  </a:lnTo>
                  <a:lnTo>
                    <a:pt x="88" y="8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272" name="Freeform 742"/>
            <p:cNvSpPr/>
            <p:nvPr/>
          </p:nvSpPr>
          <p:spPr bwMode="auto">
            <a:xfrm>
              <a:off x="3132648" y="3492177"/>
              <a:ext cx="136014" cy="143811"/>
            </a:xfrm>
            <a:custGeom>
              <a:avLst/>
              <a:gdLst>
                <a:gd name="T0" fmla="*/ 2147483647 w 128"/>
                <a:gd name="T1" fmla="*/ 2147483647 h 136"/>
                <a:gd name="T2" fmla="*/ 2147483647 w 128"/>
                <a:gd name="T3" fmla="*/ 0 h 136"/>
                <a:gd name="T4" fmla="*/ 2147483647 w 128"/>
                <a:gd name="T5" fmla="*/ 0 h 136"/>
                <a:gd name="T6" fmla="*/ 2147483647 w 128"/>
                <a:gd name="T7" fmla="*/ 2147483647 h 136"/>
                <a:gd name="T8" fmla="*/ 2147483647 w 128"/>
                <a:gd name="T9" fmla="*/ 2147483647 h 136"/>
                <a:gd name="T10" fmla="*/ 2147483647 w 128"/>
                <a:gd name="T11" fmla="*/ 2147483647 h 136"/>
                <a:gd name="T12" fmla="*/ 2147483647 w 128"/>
                <a:gd name="T13" fmla="*/ 0 h 136"/>
                <a:gd name="T14" fmla="*/ 0 w 128"/>
                <a:gd name="T15" fmla="*/ 0 h 136"/>
                <a:gd name="T16" fmla="*/ 2147483647 w 128"/>
                <a:gd name="T17" fmla="*/ 2147483647 h 136"/>
                <a:gd name="T18" fmla="*/ 0 w 128"/>
                <a:gd name="T19" fmla="*/ 2147483647 h 136"/>
                <a:gd name="T20" fmla="*/ 2147483647 w 128"/>
                <a:gd name="T21" fmla="*/ 2147483647 h 136"/>
                <a:gd name="T22" fmla="*/ 2147483647 w 128"/>
                <a:gd name="T23" fmla="*/ 2147483647 h 136"/>
                <a:gd name="T24" fmla="*/ 2147483647 w 128"/>
                <a:gd name="T25" fmla="*/ 2147483647 h 136"/>
                <a:gd name="T26" fmla="*/ 2147483647 w 128"/>
                <a:gd name="T27" fmla="*/ 2147483647 h 136"/>
                <a:gd name="T28" fmla="*/ 2147483647 w 128"/>
                <a:gd name="T29" fmla="*/ 2147483647 h 136"/>
                <a:gd name="T30" fmla="*/ 2147483647 w 128"/>
                <a:gd name="T31" fmla="*/ 2147483647 h 136"/>
                <a:gd name="T32" fmla="*/ 2147483647 w 128"/>
                <a:gd name="T33" fmla="*/ 2147483647 h 136"/>
                <a:gd name="T34" fmla="*/ 2147483647 w 128"/>
                <a:gd name="T35" fmla="*/ 2147483647 h 136"/>
                <a:gd name="T36" fmla="*/ 2147483647 w 128"/>
                <a:gd name="T37" fmla="*/ 2147483647 h 136"/>
                <a:gd name="T38" fmla="*/ 2147483647 w 128"/>
                <a:gd name="T39" fmla="*/ 2147483647 h 136"/>
                <a:gd name="T40" fmla="*/ 2147483647 w 128"/>
                <a:gd name="T41" fmla="*/ 2147483647 h 136"/>
                <a:gd name="T42" fmla="*/ 2147483647 w 128"/>
                <a:gd name="T43" fmla="*/ 2147483647 h 136"/>
                <a:gd name="T44" fmla="*/ 2147483647 w 128"/>
                <a:gd name="T45" fmla="*/ 2147483647 h 136"/>
                <a:gd name="T46" fmla="*/ 2147483647 w 128"/>
                <a:gd name="T47" fmla="*/ 2147483647 h 136"/>
                <a:gd name="T48" fmla="*/ 2147483647 w 128"/>
                <a:gd name="T49" fmla="*/ 2147483647 h 1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28"/>
                <a:gd name="T76" fmla="*/ 0 h 136"/>
                <a:gd name="T77" fmla="*/ 128 w 128"/>
                <a:gd name="T78" fmla="*/ 136 h 1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28" h="136">
                  <a:moveTo>
                    <a:pt x="96" y="24"/>
                  </a:moveTo>
                  <a:lnTo>
                    <a:pt x="56" y="0"/>
                  </a:lnTo>
                  <a:lnTo>
                    <a:pt x="48" y="0"/>
                  </a:lnTo>
                  <a:lnTo>
                    <a:pt x="48" y="8"/>
                  </a:lnTo>
                  <a:lnTo>
                    <a:pt x="48" y="16"/>
                  </a:lnTo>
                  <a:lnTo>
                    <a:pt x="32" y="16"/>
                  </a:lnTo>
                  <a:lnTo>
                    <a:pt x="24" y="0"/>
                  </a:lnTo>
                  <a:lnTo>
                    <a:pt x="0" y="0"/>
                  </a:lnTo>
                  <a:lnTo>
                    <a:pt x="8" y="32"/>
                  </a:lnTo>
                  <a:lnTo>
                    <a:pt x="0" y="40"/>
                  </a:lnTo>
                  <a:lnTo>
                    <a:pt x="8" y="72"/>
                  </a:lnTo>
                  <a:lnTo>
                    <a:pt x="16" y="96"/>
                  </a:lnTo>
                  <a:lnTo>
                    <a:pt x="32" y="104"/>
                  </a:lnTo>
                  <a:lnTo>
                    <a:pt x="56" y="104"/>
                  </a:lnTo>
                  <a:lnTo>
                    <a:pt x="56" y="112"/>
                  </a:lnTo>
                  <a:lnTo>
                    <a:pt x="64" y="136"/>
                  </a:lnTo>
                  <a:lnTo>
                    <a:pt x="88" y="128"/>
                  </a:lnTo>
                  <a:lnTo>
                    <a:pt x="120" y="128"/>
                  </a:lnTo>
                  <a:lnTo>
                    <a:pt x="128" y="120"/>
                  </a:lnTo>
                  <a:lnTo>
                    <a:pt x="120" y="112"/>
                  </a:lnTo>
                  <a:lnTo>
                    <a:pt x="120" y="72"/>
                  </a:lnTo>
                  <a:lnTo>
                    <a:pt x="112" y="56"/>
                  </a:lnTo>
                  <a:lnTo>
                    <a:pt x="120" y="48"/>
                  </a:lnTo>
                  <a:lnTo>
                    <a:pt x="96" y="32"/>
                  </a:lnTo>
                  <a:lnTo>
                    <a:pt x="96" y="24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273" name="Freeform 743"/>
            <p:cNvSpPr/>
            <p:nvPr/>
          </p:nvSpPr>
          <p:spPr bwMode="auto">
            <a:xfrm>
              <a:off x="2895273" y="3559750"/>
              <a:ext cx="161137" cy="161137"/>
            </a:xfrm>
            <a:custGeom>
              <a:avLst/>
              <a:gdLst>
                <a:gd name="T0" fmla="*/ 2147483647 w 152"/>
                <a:gd name="T1" fmla="*/ 2147483647 h 152"/>
                <a:gd name="T2" fmla="*/ 2147483647 w 152"/>
                <a:gd name="T3" fmla="*/ 2147483647 h 152"/>
                <a:gd name="T4" fmla="*/ 2147483647 w 152"/>
                <a:gd name="T5" fmla="*/ 2147483647 h 152"/>
                <a:gd name="T6" fmla="*/ 2147483647 w 152"/>
                <a:gd name="T7" fmla="*/ 2147483647 h 152"/>
                <a:gd name="T8" fmla="*/ 2147483647 w 152"/>
                <a:gd name="T9" fmla="*/ 2147483647 h 152"/>
                <a:gd name="T10" fmla="*/ 2147483647 w 152"/>
                <a:gd name="T11" fmla="*/ 2147483647 h 152"/>
                <a:gd name="T12" fmla="*/ 2147483647 w 152"/>
                <a:gd name="T13" fmla="*/ 2147483647 h 152"/>
                <a:gd name="T14" fmla="*/ 2147483647 w 152"/>
                <a:gd name="T15" fmla="*/ 2147483647 h 152"/>
                <a:gd name="T16" fmla="*/ 2147483647 w 152"/>
                <a:gd name="T17" fmla="*/ 2147483647 h 152"/>
                <a:gd name="T18" fmla="*/ 2147483647 w 152"/>
                <a:gd name="T19" fmla="*/ 2147483647 h 152"/>
                <a:gd name="T20" fmla="*/ 2147483647 w 152"/>
                <a:gd name="T21" fmla="*/ 2147483647 h 152"/>
                <a:gd name="T22" fmla="*/ 2147483647 w 152"/>
                <a:gd name="T23" fmla="*/ 2147483647 h 152"/>
                <a:gd name="T24" fmla="*/ 2147483647 w 152"/>
                <a:gd name="T25" fmla="*/ 2147483647 h 152"/>
                <a:gd name="T26" fmla="*/ 2147483647 w 152"/>
                <a:gd name="T27" fmla="*/ 2147483647 h 152"/>
                <a:gd name="T28" fmla="*/ 2147483647 w 152"/>
                <a:gd name="T29" fmla="*/ 2147483647 h 152"/>
                <a:gd name="T30" fmla="*/ 2147483647 w 152"/>
                <a:gd name="T31" fmla="*/ 2147483647 h 152"/>
                <a:gd name="T32" fmla="*/ 2147483647 w 152"/>
                <a:gd name="T33" fmla="*/ 0 h 152"/>
                <a:gd name="T34" fmla="*/ 2147483647 w 152"/>
                <a:gd name="T35" fmla="*/ 0 h 152"/>
                <a:gd name="T36" fmla="*/ 0 w 152"/>
                <a:gd name="T37" fmla="*/ 2147483647 h 152"/>
                <a:gd name="T38" fmla="*/ 2147483647 w 152"/>
                <a:gd name="T39" fmla="*/ 2147483647 h 152"/>
                <a:gd name="T40" fmla="*/ 2147483647 w 152"/>
                <a:gd name="T41" fmla="*/ 2147483647 h 152"/>
                <a:gd name="T42" fmla="*/ 0 w 152"/>
                <a:gd name="T43" fmla="*/ 2147483647 h 152"/>
                <a:gd name="T44" fmla="*/ 0 w 152"/>
                <a:gd name="T45" fmla="*/ 2147483647 h 152"/>
                <a:gd name="T46" fmla="*/ 2147483647 w 152"/>
                <a:gd name="T47" fmla="*/ 2147483647 h 152"/>
                <a:gd name="T48" fmla="*/ 2147483647 w 152"/>
                <a:gd name="T49" fmla="*/ 2147483647 h 152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52"/>
                <a:gd name="T76" fmla="*/ 0 h 152"/>
                <a:gd name="T77" fmla="*/ 152 w 152"/>
                <a:gd name="T78" fmla="*/ 152 h 152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52" h="152">
                  <a:moveTo>
                    <a:pt x="16" y="144"/>
                  </a:moveTo>
                  <a:lnTo>
                    <a:pt x="72" y="144"/>
                  </a:lnTo>
                  <a:lnTo>
                    <a:pt x="80" y="152"/>
                  </a:lnTo>
                  <a:lnTo>
                    <a:pt x="112" y="152"/>
                  </a:lnTo>
                  <a:lnTo>
                    <a:pt x="136" y="144"/>
                  </a:lnTo>
                  <a:lnTo>
                    <a:pt x="128" y="128"/>
                  </a:lnTo>
                  <a:lnTo>
                    <a:pt x="128" y="88"/>
                  </a:lnTo>
                  <a:lnTo>
                    <a:pt x="152" y="80"/>
                  </a:lnTo>
                  <a:lnTo>
                    <a:pt x="152" y="64"/>
                  </a:lnTo>
                  <a:lnTo>
                    <a:pt x="144" y="64"/>
                  </a:lnTo>
                  <a:lnTo>
                    <a:pt x="152" y="64"/>
                  </a:lnTo>
                  <a:lnTo>
                    <a:pt x="128" y="64"/>
                  </a:lnTo>
                  <a:lnTo>
                    <a:pt x="120" y="16"/>
                  </a:lnTo>
                  <a:lnTo>
                    <a:pt x="96" y="16"/>
                  </a:lnTo>
                  <a:lnTo>
                    <a:pt x="80" y="24"/>
                  </a:lnTo>
                  <a:lnTo>
                    <a:pt x="72" y="24"/>
                  </a:lnTo>
                  <a:lnTo>
                    <a:pt x="48" y="0"/>
                  </a:lnTo>
                  <a:lnTo>
                    <a:pt x="16" y="0"/>
                  </a:lnTo>
                  <a:lnTo>
                    <a:pt x="0" y="8"/>
                  </a:lnTo>
                  <a:lnTo>
                    <a:pt x="8" y="56"/>
                  </a:lnTo>
                  <a:lnTo>
                    <a:pt x="16" y="80"/>
                  </a:lnTo>
                  <a:lnTo>
                    <a:pt x="0" y="112"/>
                  </a:lnTo>
                  <a:lnTo>
                    <a:pt x="0" y="144"/>
                  </a:lnTo>
                  <a:lnTo>
                    <a:pt x="8" y="136"/>
                  </a:lnTo>
                  <a:lnTo>
                    <a:pt x="16" y="144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274" name="Freeform 744"/>
            <p:cNvSpPr/>
            <p:nvPr/>
          </p:nvSpPr>
          <p:spPr bwMode="auto">
            <a:xfrm>
              <a:off x="2895273" y="3407276"/>
              <a:ext cx="246038" cy="246038"/>
            </a:xfrm>
            <a:custGeom>
              <a:avLst/>
              <a:gdLst>
                <a:gd name="T0" fmla="*/ 2147483647 w 232"/>
                <a:gd name="T1" fmla="*/ 2147483647 h 232"/>
                <a:gd name="T2" fmla="*/ 2147483647 w 232"/>
                <a:gd name="T3" fmla="*/ 2147483647 h 232"/>
                <a:gd name="T4" fmla="*/ 2147483647 w 232"/>
                <a:gd name="T5" fmla="*/ 2147483647 h 232"/>
                <a:gd name="T6" fmla="*/ 2147483647 w 232"/>
                <a:gd name="T7" fmla="*/ 2147483647 h 232"/>
                <a:gd name="T8" fmla="*/ 2147483647 w 232"/>
                <a:gd name="T9" fmla="*/ 2147483647 h 232"/>
                <a:gd name="T10" fmla="*/ 2147483647 w 232"/>
                <a:gd name="T11" fmla="*/ 2147483647 h 232"/>
                <a:gd name="T12" fmla="*/ 0 w 232"/>
                <a:gd name="T13" fmla="*/ 2147483647 h 232"/>
                <a:gd name="T14" fmla="*/ 0 w 232"/>
                <a:gd name="T15" fmla="*/ 2147483647 h 232"/>
                <a:gd name="T16" fmla="*/ 2147483647 w 232"/>
                <a:gd name="T17" fmla="*/ 2147483647 h 232"/>
                <a:gd name="T18" fmla="*/ 2147483647 w 232"/>
                <a:gd name="T19" fmla="*/ 2147483647 h 232"/>
                <a:gd name="T20" fmla="*/ 2147483647 w 232"/>
                <a:gd name="T21" fmla="*/ 2147483647 h 232"/>
                <a:gd name="T22" fmla="*/ 2147483647 w 232"/>
                <a:gd name="T23" fmla="*/ 2147483647 h 232"/>
                <a:gd name="T24" fmla="*/ 2147483647 w 232"/>
                <a:gd name="T25" fmla="*/ 2147483647 h 232"/>
                <a:gd name="T26" fmla="*/ 2147483647 w 232"/>
                <a:gd name="T27" fmla="*/ 2147483647 h 232"/>
                <a:gd name="T28" fmla="*/ 2147483647 w 232"/>
                <a:gd name="T29" fmla="*/ 2147483647 h 232"/>
                <a:gd name="T30" fmla="*/ 2147483647 w 232"/>
                <a:gd name="T31" fmla="*/ 2147483647 h 232"/>
                <a:gd name="T32" fmla="*/ 2147483647 w 232"/>
                <a:gd name="T33" fmla="*/ 2147483647 h 232"/>
                <a:gd name="T34" fmla="*/ 2147483647 w 232"/>
                <a:gd name="T35" fmla="*/ 2147483647 h 232"/>
                <a:gd name="T36" fmla="*/ 2147483647 w 232"/>
                <a:gd name="T37" fmla="*/ 2147483647 h 232"/>
                <a:gd name="T38" fmla="*/ 2147483647 w 232"/>
                <a:gd name="T39" fmla="*/ 2147483647 h 232"/>
                <a:gd name="T40" fmla="*/ 2147483647 w 232"/>
                <a:gd name="T41" fmla="*/ 2147483647 h 232"/>
                <a:gd name="T42" fmla="*/ 2147483647 w 232"/>
                <a:gd name="T43" fmla="*/ 2147483647 h 232"/>
                <a:gd name="T44" fmla="*/ 2147483647 w 232"/>
                <a:gd name="T45" fmla="*/ 2147483647 h 232"/>
                <a:gd name="T46" fmla="*/ 2147483647 w 232"/>
                <a:gd name="T47" fmla="*/ 2147483647 h 232"/>
                <a:gd name="T48" fmla="*/ 2147483647 w 232"/>
                <a:gd name="T49" fmla="*/ 2147483647 h 232"/>
                <a:gd name="T50" fmla="*/ 2147483647 w 232"/>
                <a:gd name="T51" fmla="*/ 2147483647 h 232"/>
                <a:gd name="T52" fmla="*/ 2147483647 w 232"/>
                <a:gd name="T53" fmla="*/ 2147483647 h 232"/>
                <a:gd name="T54" fmla="*/ 2147483647 w 232"/>
                <a:gd name="T55" fmla="*/ 2147483647 h 232"/>
                <a:gd name="T56" fmla="*/ 2147483647 w 232"/>
                <a:gd name="T57" fmla="*/ 2147483647 h 232"/>
                <a:gd name="T58" fmla="*/ 2147483647 w 232"/>
                <a:gd name="T59" fmla="*/ 2147483647 h 232"/>
                <a:gd name="T60" fmla="*/ 2147483647 w 232"/>
                <a:gd name="T61" fmla="*/ 2147483647 h 232"/>
                <a:gd name="T62" fmla="*/ 2147483647 w 232"/>
                <a:gd name="T63" fmla="*/ 2147483647 h 232"/>
                <a:gd name="T64" fmla="*/ 2147483647 w 232"/>
                <a:gd name="T65" fmla="*/ 0 h 232"/>
                <a:gd name="T66" fmla="*/ 2147483647 w 232"/>
                <a:gd name="T67" fmla="*/ 0 h 232"/>
                <a:gd name="T68" fmla="*/ 2147483647 w 232"/>
                <a:gd name="T69" fmla="*/ 2147483647 h 232"/>
                <a:gd name="T70" fmla="*/ 2147483647 w 232"/>
                <a:gd name="T71" fmla="*/ 0 h 232"/>
                <a:gd name="T72" fmla="*/ 2147483647 w 232"/>
                <a:gd name="T73" fmla="*/ 2147483647 h 232"/>
                <a:gd name="T74" fmla="*/ 2147483647 w 232"/>
                <a:gd name="T75" fmla="*/ 2147483647 h 232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232"/>
                <a:gd name="T115" fmla="*/ 0 h 232"/>
                <a:gd name="T116" fmla="*/ 232 w 232"/>
                <a:gd name="T117" fmla="*/ 232 h 232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232" h="232">
                  <a:moveTo>
                    <a:pt x="80" y="24"/>
                  </a:moveTo>
                  <a:lnTo>
                    <a:pt x="72" y="72"/>
                  </a:lnTo>
                  <a:lnTo>
                    <a:pt x="56" y="80"/>
                  </a:lnTo>
                  <a:lnTo>
                    <a:pt x="40" y="112"/>
                  </a:lnTo>
                  <a:lnTo>
                    <a:pt x="24" y="128"/>
                  </a:lnTo>
                  <a:lnTo>
                    <a:pt x="8" y="128"/>
                  </a:lnTo>
                  <a:lnTo>
                    <a:pt x="0" y="136"/>
                  </a:lnTo>
                  <a:lnTo>
                    <a:pt x="0" y="152"/>
                  </a:lnTo>
                  <a:lnTo>
                    <a:pt x="16" y="144"/>
                  </a:lnTo>
                  <a:lnTo>
                    <a:pt x="48" y="144"/>
                  </a:lnTo>
                  <a:lnTo>
                    <a:pt x="72" y="168"/>
                  </a:lnTo>
                  <a:lnTo>
                    <a:pt x="80" y="168"/>
                  </a:lnTo>
                  <a:lnTo>
                    <a:pt x="96" y="160"/>
                  </a:lnTo>
                  <a:lnTo>
                    <a:pt x="120" y="160"/>
                  </a:lnTo>
                  <a:lnTo>
                    <a:pt x="128" y="208"/>
                  </a:lnTo>
                  <a:lnTo>
                    <a:pt x="152" y="208"/>
                  </a:lnTo>
                  <a:lnTo>
                    <a:pt x="168" y="208"/>
                  </a:lnTo>
                  <a:lnTo>
                    <a:pt x="192" y="224"/>
                  </a:lnTo>
                  <a:lnTo>
                    <a:pt x="216" y="232"/>
                  </a:lnTo>
                  <a:lnTo>
                    <a:pt x="216" y="224"/>
                  </a:lnTo>
                  <a:lnTo>
                    <a:pt x="208" y="208"/>
                  </a:lnTo>
                  <a:lnTo>
                    <a:pt x="208" y="200"/>
                  </a:lnTo>
                  <a:lnTo>
                    <a:pt x="216" y="176"/>
                  </a:lnTo>
                  <a:lnTo>
                    <a:pt x="224" y="168"/>
                  </a:lnTo>
                  <a:lnTo>
                    <a:pt x="216" y="144"/>
                  </a:lnTo>
                  <a:lnTo>
                    <a:pt x="216" y="120"/>
                  </a:lnTo>
                  <a:lnTo>
                    <a:pt x="208" y="96"/>
                  </a:lnTo>
                  <a:lnTo>
                    <a:pt x="216" y="72"/>
                  </a:lnTo>
                  <a:lnTo>
                    <a:pt x="232" y="40"/>
                  </a:lnTo>
                  <a:lnTo>
                    <a:pt x="232" y="16"/>
                  </a:lnTo>
                  <a:lnTo>
                    <a:pt x="224" y="8"/>
                  </a:lnTo>
                  <a:lnTo>
                    <a:pt x="200" y="8"/>
                  </a:lnTo>
                  <a:lnTo>
                    <a:pt x="192" y="0"/>
                  </a:lnTo>
                  <a:lnTo>
                    <a:pt x="160" y="0"/>
                  </a:lnTo>
                  <a:lnTo>
                    <a:pt x="128" y="8"/>
                  </a:lnTo>
                  <a:lnTo>
                    <a:pt x="104" y="0"/>
                  </a:lnTo>
                  <a:lnTo>
                    <a:pt x="80" y="8"/>
                  </a:lnTo>
                  <a:lnTo>
                    <a:pt x="80" y="24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275" name="Freeform 745"/>
            <p:cNvSpPr/>
            <p:nvPr/>
          </p:nvSpPr>
          <p:spPr bwMode="auto">
            <a:xfrm>
              <a:off x="3175098" y="3237476"/>
              <a:ext cx="194924" cy="187127"/>
            </a:xfrm>
            <a:custGeom>
              <a:avLst/>
              <a:gdLst>
                <a:gd name="T0" fmla="*/ 2147483647 w 184"/>
                <a:gd name="T1" fmla="*/ 2147483647 h 176"/>
                <a:gd name="T2" fmla="*/ 2147483647 w 184"/>
                <a:gd name="T3" fmla="*/ 2147483647 h 176"/>
                <a:gd name="T4" fmla="*/ 2147483647 w 184"/>
                <a:gd name="T5" fmla="*/ 2147483647 h 176"/>
                <a:gd name="T6" fmla="*/ 2147483647 w 184"/>
                <a:gd name="T7" fmla="*/ 2147483647 h 176"/>
                <a:gd name="T8" fmla="*/ 2147483647 w 184"/>
                <a:gd name="T9" fmla="*/ 2147483647 h 176"/>
                <a:gd name="T10" fmla="*/ 2147483647 w 184"/>
                <a:gd name="T11" fmla="*/ 2147483647 h 176"/>
                <a:gd name="T12" fmla="*/ 2147483647 w 184"/>
                <a:gd name="T13" fmla="*/ 2147483647 h 176"/>
                <a:gd name="T14" fmla="*/ 2147483647 w 184"/>
                <a:gd name="T15" fmla="*/ 2147483647 h 176"/>
                <a:gd name="T16" fmla="*/ 2147483647 w 184"/>
                <a:gd name="T17" fmla="*/ 2147483647 h 176"/>
                <a:gd name="T18" fmla="*/ 2147483647 w 184"/>
                <a:gd name="T19" fmla="*/ 2147483647 h 176"/>
                <a:gd name="T20" fmla="*/ 2147483647 w 184"/>
                <a:gd name="T21" fmla="*/ 2147483647 h 176"/>
                <a:gd name="T22" fmla="*/ 2147483647 w 184"/>
                <a:gd name="T23" fmla="*/ 2147483647 h 176"/>
                <a:gd name="T24" fmla="*/ 2147483647 w 184"/>
                <a:gd name="T25" fmla="*/ 2147483647 h 176"/>
                <a:gd name="T26" fmla="*/ 2147483647 w 184"/>
                <a:gd name="T27" fmla="*/ 2147483647 h 176"/>
                <a:gd name="T28" fmla="*/ 2147483647 w 184"/>
                <a:gd name="T29" fmla="*/ 0 h 176"/>
                <a:gd name="T30" fmla="*/ 2147483647 w 184"/>
                <a:gd name="T31" fmla="*/ 0 h 176"/>
                <a:gd name="T32" fmla="*/ 2147483647 w 184"/>
                <a:gd name="T33" fmla="*/ 2147483647 h 176"/>
                <a:gd name="T34" fmla="*/ 2147483647 w 184"/>
                <a:gd name="T35" fmla="*/ 2147483647 h 176"/>
                <a:gd name="T36" fmla="*/ 2147483647 w 184"/>
                <a:gd name="T37" fmla="*/ 2147483647 h 176"/>
                <a:gd name="T38" fmla="*/ 2147483647 w 184"/>
                <a:gd name="T39" fmla="*/ 2147483647 h 176"/>
                <a:gd name="T40" fmla="*/ 2147483647 w 184"/>
                <a:gd name="T41" fmla="*/ 2147483647 h 176"/>
                <a:gd name="T42" fmla="*/ 0 w 184"/>
                <a:gd name="T43" fmla="*/ 2147483647 h 176"/>
                <a:gd name="T44" fmla="*/ 0 w 184"/>
                <a:gd name="T45" fmla="*/ 2147483647 h 176"/>
                <a:gd name="T46" fmla="*/ 2147483647 w 184"/>
                <a:gd name="T47" fmla="*/ 2147483647 h 176"/>
                <a:gd name="T48" fmla="*/ 2147483647 w 184"/>
                <a:gd name="T49" fmla="*/ 2147483647 h 176"/>
                <a:gd name="T50" fmla="*/ 2147483647 w 184"/>
                <a:gd name="T51" fmla="*/ 2147483647 h 176"/>
                <a:gd name="T52" fmla="*/ 2147483647 w 184"/>
                <a:gd name="T53" fmla="*/ 2147483647 h 176"/>
                <a:gd name="T54" fmla="*/ 2147483647 w 184"/>
                <a:gd name="T55" fmla="*/ 2147483647 h 176"/>
                <a:gd name="T56" fmla="*/ 2147483647 w 184"/>
                <a:gd name="T57" fmla="*/ 2147483647 h 17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84"/>
                <a:gd name="T88" fmla="*/ 0 h 176"/>
                <a:gd name="T89" fmla="*/ 184 w 184"/>
                <a:gd name="T90" fmla="*/ 176 h 17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84" h="176">
                  <a:moveTo>
                    <a:pt x="88" y="176"/>
                  </a:moveTo>
                  <a:lnTo>
                    <a:pt x="96" y="176"/>
                  </a:lnTo>
                  <a:lnTo>
                    <a:pt x="104" y="176"/>
                  </a:lnTo>
                  <a:lnTo>
                    <a:pt x="112" y="176"/>
                  </a:lnTo>
                  <a:lnTo>
                    <a:pt x="128" y="168"/>
                  </a:lnTo>
                  <a:lnTo>
                    <a:pt x="152" y="160"/>
                  </a:lnTo>
                  <a:lnTo>
                    <a:pt x="184" y="128"/>
                  </a:lnTo>
                  <a:lnTo>
                    <a:pt x="160" y="120"/>
                  </a:lnTo>
                  <a:lnTo>
                    <a:pt x="128" y="104"/>
                  </a:lnTo>
                  <a:lnTo>
                    <a:pt x="120" y="96"/>
                  </a:lnTo>
                  <a:lnTo>
                    <a:pt x="136" y="88"/>
                  </a:lnTo>
                  <a:lnTo>
                    <a:pt x="128" y="80"/>
                  </a:lnTo>
                  <a:lnTo>
                    <a:pt x="96" y="32"/>
                  </a:lnTo>
                  <a:lnTo>
                    <a:pt x="80" y="24"/>
                  </a:lnTo>
                  <a:lnTo>
                    <a:pt x="64" y="0"/>
                  </a:lnTo>
                  <a:lnTo>
                    <a:pt x="56" y="0"/>
                  </a:lnTo>
                  <a:lnTo>
                    <a:pt x="48" y="8"/>
                  </a:lnTo>
                  <a:lnTo>
                    <a:pt x="40" y="56"/>
                  </a:lnTo>
                  <a:lnTo>
                    <a:pt x="32" y="80"/>
                  </a:lnTo>
                  <a:lnTo>
                    <a:pt x="16" y="96"/>
                  </a:lnTo>
                  <a:lnTo>
                    <a:pt x="8" y="120"/>
                  </a:lnTo>
                  <a:lnTo>
                    <a:pt x="0" y="120"/>
                  </a:lnTo>
                  <a:lnTo>
                    <a:pt x="0" y="128"/>
                  </a:lnTo>
                  <a:lnTo>
                    <a:pt x="16" y="144"/>
                  </a:lnTo>
                  <a:lnTo>
                    <a:pt x="24" y="152"/>
                  </a:lnTo>
                  <a:lnTo>
                    <a:pt x="32" y="160"/>
                  </a:lnTo>
                  <a:lnTo>
                    <a:pt x="32" y="168"/>
                  </a:lnTo>
                  <a:lnTo>
                    <a:pt x="48" y="168"/>
                  </a:lnTo>
                  <a:lnTo>
                    <a:pt x="88" y="176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276" name="Freeform 746"/>
            <p:cNvSpPr/>
            <p:nvPr/>
          </p:nvSpPr>
          <p:spPr bwMode="auto">
            <a:xfrm>
              <a:off x="3183761" y="3415940"/>
              <a:ext cx="110024" cy="127351"/>
            </a:xfrm>
            <a:custGeom>
              <a:avLst/>
              <a:gdLst>
                <a:gd name="T0" fmla="*/ 2147483647 w 104"/>
                <a:gd name="T1" fmla="*/ 2147483647 h 120"/>
                <a:gd name="T2" fmla="*/ 2147483647 w 104"/>
                <a:gd name="T3" fmla="*/ 2147483647 h 120"/>
                <a:gd name="T4" fmla="*/ 2147483647 w 104"/>
                <a:gd name="T5" fmla="*/ 2147483647 h 120"/>
                <a:gd name="T6" fmla="*/ 2147483647 w 104"/>
                <a:gd name="T7" fmla="*/ 2147483647 h 120"/>
                <a:gd name="T8" fmla="*/ 2147483647 w 104"/>
                <a:gd name="T9" fmla="*/ 2147483647 h 120"/>
                <a:gd name="T10" fmla="*/ 2147483647 w 104"/>
                <a:gd name="T11" fmla="*/ 2147483647 h 120"/>
                <a:gd name="T12" fmla="*/ 2147483647 w 104"/>
                <a:gd name="T13" fmla="*/ 0 h 120"/>
                <a:gd name="T14" fmla="*/ 2147483647 w 104"/>
                <a:gd name="T15" fmla="*/ 0 h 120"/>
                <a:gd name="T16" fmla="*/ 2147483647 w 104"/>
                <a:gd name="T17" fmla="*/ 0 h 120"/>
                <a:gd name="T18" fmla="*/ 0 w 104"/>
                <a:gd name="T19" fmla="*/ 2147483647 h 120"/>
                <a:gd name="T20" fmla="*/ 2147483647 w 104"/>
                <a:gd name="T21" fmla="*/ 2147483647 h 120"/>
                <a:gd name="T22" fmla="*/ 2147483647 w 104"/>
                <a:gd name="T23" fmla="*/ 2147483647 h 120"/>
                <a:gd name="T24" fmla="*/ 0 w 104"/>
                <a:gd name="T25" fmla="*/ 2147483647 h 120"/>
                <a:gd name="T26" fmla="*/ 2147483647 w 104"/>
                <a:gd name="T27" fmla="*/ 2147483647 h 120"/>
                <a:gd name="T28" fmla="*/ 2147483647 w 104"/>
                <a:gd name="T29" fmla="*/ 2147483647 h 120"/>
                <a:gd name="T30" fmla="*/ 2147483647 w 104"/>
                <a:gd name="T31" fmla="*/ 2147483647 h 120"/>
                <a:gd name="T32" fmla="*/ 2147483647 w 104"/>
                <a:gd name="T33" fmla="*/ 2147483647 h 120"/>
                <a:gd name="T34" fmla="*/ 2147483647 w 104"/>
                <a:gd name="T35" fmla="*/ 2147483647 h 120"/>
                <a:gd name="T36" fmla="*/ 2147483647 w 104"/>
                <a:gd name="T37" fmla="*/ 2147483647 h 120"/>
                <a:gd name="T38" fmla="*/ 2147483647 w 104"/>
                <a:gd name="T39" fmla="*/ 2147483647 h 120"/>
                <a:gd name="T40" fmla="*/ 2147483647 w 104"/>
                <a:gd name="T41" fmla="*/ 2147483647 h 120"/>
                <a:gd name="T42" fmla="*/ 2147483647 w 104"/>
                <a:gd name="T43" fmla="*/ 2147483647 h 12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04"/>
                <a:gd name="T67" fmla="*/ 0 h 120"/>
                <a:gd name="T68" fmla="*/ 104 w 104"/>
                <a:gd name="T69" fmla="*/ 120 h 120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04" h="120">
                  <a:moveTo>
                    <a:pt x="96" y="24"/>
                  </a:moveTo>
                  <a:lnTo>
                    <a:pt x="104" y="16"/>
                  </a:lnTo>
                  <a:lnTo>
                    <a:pt x="104" y="8"/>
                  </a:lnTo>
                  <a:lnTo>
                    <a:pt x="96" y="8"/>
                  </a:lnTo>
                  <a:lnTo>
                    <a:pt x="88" y="8"/>
                  </a:lnTo>
                  <a:lnTo>
                    <a:pt x="80" y="8"/>
                  </a:lnTo>
                  <a:lnTo>
                    <a:pt x="40" y="0"/>
                  </a:lnTo>
                  <a:lnTo>
                    <a:pt x="24" y="0"/>
                  </a:lnTo>
                  <a:lnTo>
                    <a:pt x="16" y="0"/>
                  </a:lnTo>
                  <a:lnTo>
                    <a:pt x="0" y="8"/>
                  </a:lnTo>
                  <a:lnTo>
                    <a:pt x="8" y="16"/>
                  </a:lnTo>
                  <a:lnTo>
                    <a:pt x="8" y="32"/>
                  </a:lnTo>
                  <a:lnTo>
                    <a:pt x="0" y="48"/>
                  </a:lnTo>
                  <a:lnTo>
                    <a:pt x="8" y="72"/>
                  </a:lnTo>
                  <a:lnTo>
                    <a:pt x="48" y="96"/>
                  </a:lnTo>
                  <a:lnTo>
                    <a:pt x="48" y="104"/>
                  </a:lnTo>
                  <a:lnTo>
                    <a:pt x="72" y="120"/>
                  </a:lnTo>
                  <a:lnTo>
                    <a:pt x="72" y="112"/>
                  </a:lnTo>
                  <a:lnTo>
                    <a:pt x="88" y="88"/>
                  </a:lnTo>
                  <a:lnTo>
                    <a:pt x="104" y="80"/>
                  </a:lnTo>
                  <a:lnTo>
                    <a:pt x="96" y="64"/>
                  </a:lnTo>
                  <a:lnTo>
                    <a:pt x="96" y="24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277" name="Freeform 747"/>
            <p:cNvSpPr/>
            <p:nvPr/>
          </p:nvSpPr>
          <p:spPr bwMode="auto">
            <a:xfrm>
              <a:off x="3065074" y="3687101"/>
              <a:ext cx="101361" cy="102227"/>
            </a:xfrm>
            <a:custGeom>
              <a:avLst/>
              <a:gdLst>
                <a:gd name="T0" fmla="*/ 2147483647 w 96"/>
                <a:gd name="T1" fmla="*/ 2147483647 h 96"/>
                <a:gd name="T2" fmla="*/ 2147483647 w 96"/>
                <a:gd name="T3" fmla="*/ 2147483647 h 96"/>
                <a:gd name="T4" fmla="*/ 2147483647 w 96"/>
                <a:gd name="T5" fmla="*/ 2147483647 h 96"/>
                <a:gd name="T6" fmla="*/ 0 w 96"/>
                <a:gd name="T7" fmla="*/ 2147483647 h 96"/>
                <a:gd name="T8" fmla="*/ 2147483647 w 96"/>
                <a:gd name="T9" fmla="*/ 2147483647 h 96"/>
                <a:gd name="T10" fmla="*/ 2147483647 w 96"/>
                <a:gd name="T11" fmla="*/ 2147483647 h 96"/>
                <a:gd name="T12" fmla="*/ 2147483647 w 96"/>
                <a:gd name="T13" fmla="*/ 2147483647 h 96"/>
                <a:gd name="T14" fmla="*/ 2147483647 w 96"/>
                <a:gd name="T15" fmla="*/ 2147483647 h 96"/>
                <a:gd name="T16" fmla="*/ 2147483647 w 96"/>
                <a:gd name="T17" fmla="*/ 2147483647 h 96"/>
                <a:gd name="T18" fmla="*/ 2147483647 w 96"/>
                <a:gd name="T19" fmla="*/ 2147483647 h 96"/>
                <a:gd name="T20" fmla="*/ 2147483647 w 96"/>
                <a:gd name="T21" fmla="*/ 2147483647 h 96"/>
                <a:gd name="T22" fmla="*/ 2147483647 w 96"/>
                <a:gd name="T23" fmla="*/ 2147483647 h 96"/>
                <a:gd name="T24" fmla="*/ 2147483647 w 96"/>
                <a:gd name="T25" fmla="*/ 2147483647 h 96"/>
                <a:gd name="T26" fmla="*/ 2147483647 w 96"/>
                <a:gd name="T27" fmla="*/ 2147483647 h 96"/>
                <a:gd name="T28" fmla="*/ 2147483647 w 96"/>
                <a:gd name="T29" fmla="*/ 2147483647 h 96"/>
                <a:gd name="T30" fmla="*/ 2147483647 w 96"/>
                <a:gd name="T31" fmla="*/ 0 h 96"/>
                <a:gd name="T32" fmla="*/ 2147483647 w 96"/>
                <a:gd name="T33" fmla="*/ 2147483647 h 96"/>
                <a:gd name="T34" fmla="*/ 2147483647 w 96"/>
                <a:gd name="T35" fmla="*/ 2147483647 h 9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96"/>
                <a:gd name="T55" fmla="*/ 0 h 96"/>
                <a:gd name="T56" fmla="*/ 96 w 96"/>
                <a:gd name="T57" fmla="*/ 96 h 9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96" h="96">
                  <a:moveTo>
                    <a:pt x="40" y="24"/>
                  </a:moveTo>
                  <a:lnTo>
                    <a:pt x="24" y="32"/>
                  </a:lnTo>
                  <a:lnTo>
                    <a:pt x="8" y="32"/>
                  </a:lnTo>
                  <a:lnTo>
                    <a:pt x="0" y="32"/>
                  </a:lnTo>
                  <a:lnTo>
                    <a:pt x="8" y="32"/>
                  </a:lnTo>
                  <a:lnTo>
                    <a:pt x="16" y="48"/>
                  </a:lnTo>
                  <a:lnTo>
                    <a:pt x="24" y="64"/>
                  </a:lnTo>
                  <a:lnTo>
                    <a:pt x="32" y="64"/>
                  </a:lnTo>
                  <a:lnTo>
                    <a:pt x="40" y="80"/>
                  </a:lnTo>
                  <a:lnTo>
                    <a:pt x="56" y="88"/>
                  </a:lnTo>
                  <a:lnTo>
                    <a:pt x="80" y="96"/>
                  </a:lnTo>
                  <a:lnTo>
                    <a:pt x="88" y="80"/>
                  </a:lnTo>
                  <a:lnTo>
                    <a:pt x="96" y="48"/>
                  </a:lnTo>
                  <a:lnTo>
                    <a:pt x="96" y="32"/>
                  </a:lnTo>
                  <a:lnTo>
                    <a:pt x="96" y="16"/>
                  </a:lnTo>
                  <a:lnTo>
                    <a:pt x="64" y="0"/>
                  </a:lnTo>
                  <a:lnTo>
                    <a:pt x="56" y="8"/>
                  </a:lnTo>
                  <a:lnTo>
                    <a:pt x="40" y="24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278" name="Freeform 748"/>
            <p:cNvSpPr/>
            <p:nvPr/>
          </p:nvSpPr>
          <p:spPr bwMode="auto">
            <a:xfrm>
              <a:off x="3031287" y="3424603"/>
              <a:ext cx="177597" cy="296285"/>
            </a:xfrm>
            <a:custGeom>
              <a:avLst/>
              <a:gdLst>
                <a:gd name="T0" fmla="*/ 2147483647 w 168"/>
                <a:gd name="T1" fmla="*/ 2147483647 h 280"/>
                <a:gd name="T2" fmla="*/ 2147483647 w 168"/>
                <a:gd name="T3" fmla="*/ 2147483647 h 280"/>
                <a:gd name="T4" fmla="*/ 2147483647 w 168"/>
                <a:gd name="T5" fmla="*/ 2147483647 h 280"/>
                <a:gd name="T6" fmla="*/ 2147483647 w 168"/>
                <a:gd name="T7" fmla="*/ 2147483647 h 280"/>
                <a:gd name="T8" fmla="*/ 2147483647 w 168"/>
                <a:gd name="T9" fmla="*/ 2147483647 h 280"/>
                <a:gd name="T10" fmla="*/ 2147483647 w 168"/>
                <a:gd name="T11" fmla="*/ 2147483647 h 280"/>
                <a:gd name="T12" fmla="*/ 2147483647 w 168"/>
                <a:gd name="T13" fmla="*/ 2147483647 h 280"/>
                <a:gd name="T14" fmla="*/ 2147483647 w 168"/>
                <a:gd name="T15" fmla="*/ 2147483647 h 280"/>
                <a:gd name="T16" fmla="*/ 2147483647 w 168"/>
                <a:gd name="T17" fmla="*/ 2147483647 h 280"/>
                <a:gd name="T18" fmla="*/ 2147483647 w 168"/>
                <a:gd name="T19" fmla="*/ 2147483647 h 280"/>
                <a:gd name="T20" fmla="*/ 2147483647 w 168"/>
                <a:gd name="T21" fmla="*/ 2147483647 h 280"/>
                <a:gd name="T22" fmla="*/ 2147483647 w 168"/>
                <a:gd name="T23" fmla="*/ 2147483647 h 280"/>
                <a:gd name="T24" fmla="*/ 2147483647 w 168"/>
                <a:gd name="T25" fmla="*/ 2147483647 h 280"/>
                <a:gd name="T26" fmla="*/ 2147483647 w 168"/>
                <a:gd name="T27" fmla="*/ 2147483647 h 280"/>
                <a:gd name="T28" fmla="*/ 2147483647 w 168"/>
                <a:gd name="T29" fmla="*/ 2147483647 h 280"/>
                <a:gd name="T30" fmla="*/ 0 w 168"/>
                <a:gd name="T31" fmla="*/ 2147483647 h 280"/>
                <a:gd name="T32" fmla="*/ 0 w 168"/>
                <a:gd name="T33" fmla="*/ 2147483647 h 280"/>
                <a:gd name="T34" fmla="*/ 2147483647 w 168"/>
                <a:gd name="T35" fmla="*/ 2147483647 h 280"/>
                <a:gd name="T36" fmla="*/ 2147483647 w 168"/>
                <a:gd name="T37" fmla="*/ 2147483647 h 280"/>
                <a:gd name="T38" fmla="*/ 2147483647 w 168"/>
                <a:gd name="T39" fmla="*/ 2147483647 h 280"/>
                <a:gd name="T40" fmla="*/ 2147483647 w 168"/>
                <a:gd name="T41" fmla="*/ 2147483647 h 280"/>
                <a:gd name="T42" fmla="*/ 2147483647 w 168"/>
                <a:gd name="T43" fmla="*/ 2147483647 h 280"/>
                <a:gd name="T44" fmla="*/ 2147483647 w 168"/>
                <a:gd name="T45" fmla="*/ 2147483647 h 280"/>
                <a:gd name="T46" fmla="*/ 2147483647 w 168"/>
                <a:gd name="T47" fmla="*/ 2147483647 h 280"/>
                <a:gd name="T48" fmla="*/ 2147483647 w 168"/>
                <a:gd name="T49" fmla="*/ 2147483647 h 280"/>
                <a:gd name="T50" fmla="*/ 2147483647 w 168"/>
                <a:gd name="T51" fmla="*/ 2147483647 h 280"/>
                <a:gd name="T52" fmla="*/ 2147483647 w 168"/>
                <a:gd name="T53" fmla="*/ 2147483647 h 280"/>
                <a:gd name="T54" fmla="*/ 2147483647 w 168"/>
                <a:gd name="T55" fmla="*/ 2147483647 h 280"/>
                <a:gd name="T56" fmla="*/ 2147483647 w 168"/>
                <a:gd name="T57" fmla="*/ 2147483647 h 280"/>
                <a:gd name="T58" fmla="*/ 2147483647 w 168"/>
                <a:gd name="T59" fmla="*/ 2147483647 h 280"/>
                <a:gd name="T60" fmla="*/ 2147483647 w 168"/>
                <a:gd name="T61" fmla="*/ 2147483647 h 280"/>
                <a:gd name="T62" fmla="*/ 2147483647 w 168"/>
                <a:gd name="T63" fmla="*/ 2147483647 h 280"/>
                <a:gd name="T64" fmla="*/ 2147483647 w 168"/>
                <a:gd name="T65" fmla="*/ 2147483647 h 280"/>
                <a:gd name="T66" fmla="*/ 2147483647 w 168"/>
                <a:gd name="T67" fmla="*/ 2147483647 h 280"/>
                <a:gd name="T68" fmla="*/ 2147483647 w 168"/>
                <a:gd name="T69" fmla="*/ 2147483647 h 280"/>
                <a:gd name="T70" fmla="*/ 2147483647 w 168"/>
                <a:gd name="T71" fmla="*/ 2147483647 h 280"/>
                <a:gd name="T72" fmla="*/ 2147483647 w 168"/>
                <a:gd name="T73" fmla="*/ 2147483647 h 280"/>
                <a:gd name="T74" fmla="*/ 2147483647 w 168"/>
                <a:gd name="T75" fmla="*/ 2147483647 h 280"/>
                <a:gd name="T76" fmla="*/ 2147483647 w 168"/>
                <a:gd name="T77" fmla="*/ 2147483647 h 280"/>
                <a:gd name="T78" fmla="*/ 2147483647 w 168"/>
                <a:gd name="T79" fmla="*/ 2147483647 h 280"/>
                <a:gd name="T80" fmla="*/ 2147483647 w 168"/>
                <a:gd name="T81" fmla="*/ 2147483647 h 280"/>
                <a:gd name="T82" fmla="*/ 2147483647 w 168"/>
                <a:gd name="T83" fmla="*/ 2147483647 h 280"/>
                <a:gd name="T84" fmla="*/ 2147483647 w 168"/>
                <a:gd name="T85" fmla="*/ 2147483647 h 280"/>
                <a:gd name="T86" fmla="*/ 2147483647 w 168"/>
                <a:gd name="T87" fmla="*/ 2147483647 h 280"/>
                <a:gd name="T88" fmla="*/ 2147483647 w 168"/>
                <a:gd name="T89" fmla="*/ 2147483647 h 280"/>
                <a:gd name="T90" fmla="*/ 2147483647 w 168"/>
                <a:gd name="T91" fmla="*/ 2147483647 h 280"/>
                <a:gd name="T92" fmla="*/ 2147483647 w 168"/>
                <a:gd name="T93" fmla="*/ 2147483647 h 280"/>
                <a:gd name="T94" fmla="*/ 2147483647 w 168"/>
                <a:gd name="T95" fmla="*/ 2147483647 h 280"/>
                <a:gd name="T96" fmla="*/ 2147483647 w 168"/>
                <a:gd name="T97" fmla="*/ 2147483647 h 280"/>
                <a:gd name="T98" fmla="*/ 2147483647 w 168"/>
                <a:gd name="T99" fmla="*/ 2147483647 h 280"/>
                <a:gd name="T100" fmla="*/ 2147483647 w 168"/>
                <a:gd name="T101" fmla="*/ 2147483647 h 280"/>
                <a:gd name="T102" fmla="*/ 2147483647 w 168"/>
                <a:gd name="T103" fmla="*/ 2147483647 h 280"/>
                <a:gd name="T104" fmla="*/ 2147483647 w 168"/>
                <a:gd name="T105" fmla="*/ 0 h 280"/>
                <a:gd name="T106" fmla="*/ 2147483647 w 168"/>
                <a:gd name="T107" fmla="*/ 0 h 280"/>
                <a:gd name="T108" fmla="*/ 2147483647 w 168"/>
                <a:gd name="T109" fmla="*/ 2147483647 h 280"/>
                <a:gd name="T110" fmla="*/ 2147483647 w 168"/>
                <a:gd name="T111" fmla="*/ 0 h 280"/>
                <a:gd name="T112" fmla="*/ 2147483647 w 168"/>
                <a:gd name="T113" fmla="*/ 2147483647 h 28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168"/>
                <a:gd name="T172" fmla="*/ 0 h 280"/>
                <a:gd name="T173" fmla="*/ 168 w 168"/>
                <a:gd name="T174" fmla="*/ 280 h 280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168" h="280">
                  <a:moveTo>
                    <a:pt x="104" y="24"/>
                  </a:moveTo>
                  <a:lnTo>
                    <a:pt x="88" y="56"/>
                  </a:lnTo>
                  <a:lnTo>
                    <a:pt x="80" y="80"/>
                  </a:lnTo>
                  <a:lnTo>
                    <a:pt x="88" y="104"/>
                  </a:lnTo>
                  <a:lnTo>
                    <a:pt x="88" y="128"/>
                  </a:lnTo>
                  <a:lnTo>
                    <a:pt x="96" y="152"/>
                  </a:lnTo>
                  <a:lnTo>
                    <a:pt x="88" y="160"/>
                  </a:lnTo>
                  <a:lnTo>
                    <a:pt x="80" y="184"/>
                  </a:lnTo>
                  <a:lnTo>
                    <a:pt x="80" y="192"/>
                  </a:lnTo>
                  <a:lnTo>
                    <a:pt x="88" y="208"/>
                  </a:lnTo>
                  <a:lnTo>
                    <a:pt x="88" y="216"/>
                  </a:lnTo>
                  <a:lnTo>
                    <a:pt x="64" y="208"/>
                  </a:lnTo>
                  <a:lnTo>
                    <a:pt x="40" y="192"/>
                  </a:lnTo>
                  <a:lnTo>
                    <a:pt x="24" y="192"/>
                  </a:lnTo>
                  <a:lnTo>
                    <a:pt x="24" y="208"/>
                  </a:lnTo>
                  <a:lnTo>
                    <a:pt x="0" y="216"/>
                  </a:lnTo>
                  <a:lnTo>
                    <a:pt x="0" y="256"/>
                  </a:lnTo>
                  <a:lnTo>
                    <a:pt x="8" y="272"/>
                  </a:lnTo>
                  <a:lnTo>
                    <a:pt x="24" y="272"/>
                  </a:lnTo>
                  <a:lnTo>
                    <a:pt x="32" y="280"/>
                  </a:lnTo>
                  <a:lnTo>
                    <a:pt x="24" y="280"/>
                  </a:lnTo>
                  <a:lnTo>
                    <a:pt x="32" y="280"/>
                  </a:lnTo>
                  <a:lnTo>
                    <a:pt x="40" y="280"/>
                  </a:lnTo>
                  <a:lnTo>
                    <a:pt x="56" y="280"/>
                  </a:lnTo>
                  <a:lnTo>
                    <a:pt x="72" y="272"/>
                  </a:lnTo>
                  <a:lnTo>
                    <a:pt x="88" y="256"/>
                  </a:lnTo>
                  <a:lnTo>
                    <a:pt x="96" y="248"/>
                  </a:lnTo>
                  <a:lnTo>
                    <a:pt x="128" y="232"/>
                  </a:lnTo>
                  <a:lnTo>
                    <a:pt x="144" y="240"/>
                  </a:lnTo>
                  <a:lnTo>
                    <a:pt x="152" y="248"/>
                  </a:lnTo>
                  <a:lnTo>
                    <a:pt x="160" y="256"/>
                  </a:lnTo>
                  <a:lnTo>
                    <a:pt x="168" y="248"/>
                  </a:lnTo>
                  <a:lnTo>
                    <a:pt x="168" y="240"/>
                  </a:lnTo>
                  <a:lnTo>
                    <a:pt x="160" y="216"/>
                  </a:lnTo>
                  <a:lnTo>
                    <a:pt x="160" y="200"/>
                  </a:lnTo>
                  <a:lnTo>
                    <a:pt x="152" y="176"/>
                  </a:lnTo>
                  <a:lnTo>
                    <a:pt x="152" y="168"/>
                  </a:lnTo>
                  <a:lnTo>
                    <a:pt x="128" y="168"/>
                  </a:lnTo>
                  <a:lnTo>
                    <a:pt x="112" y="160"/>
                  </a:lnTo>
                  <a:lnTo>
                    <a:pt x="104" y="136"/>
                  </a:lnTo>
                  <a:lnTo>
                    <a:pt x="96" y="104"/>
                  </a:lnTo>
                  <a:lnTo>
                    <a:pt x="104" y="96"/>
                  </a:lnTo>
                  <a:lnTo>
                    <a:pt x="96" y="64"/>
                  </a:lnTo>
                  <a:lnTo>
                    <a:pt x="120" y="64"/>
                  </a:lnTo>
                  <a:lnTo>
                    <a:pt x="128" y="80"/>
                  </a:lnTo>
                  <a:lnTo>
                    <a:pt x="144" y="80"/>
                  </a:lnTo>
                  <a:lnTo>
                    <a:pt x="144" y="72"/>
                  </a:lnTo>
                  <a:lnTo>
                    <a:pt x="144" y="64"/>
                  </a:lnTo>
                  <a:lnTo>
                    <a:pt x="152" y="64"/>
                  </a:lnTo>
                  <a:lnTo>
                    <a:pt x="144" y="40"/>
                  </a:lnTo>
                  <a:lnTo>
                    <a:pt x="152" y="24"/>
                  </a:lnTo>
                  <a:lnTo>
                    <a:pt x="152" y="8"/>
                  </a:lnTo>
                  <a:lnTo>
                    <a:pt x="144" y="0"/>
                  </a:lnTo>
                  <a:lnTo>
                    <a:pt x="136" y="0"/>
                  </a:lnTo>
                  <a:lnTo>
                    <a:pt x="112" y="8"/>
                  </a:lnTo>
                  <a:lnTo>
                    <a:pt x="104" y="0"/>
                  </a:lnTo>
                  <a:lnTo>
                    <a:pt x="104" y="24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279" name="Freeform 749"/>
            <p:cNvSpPr/>
            <p:nvPr/>
          </p:nvSpPr>
          <p:spPr bwMode="auto">
            <a:xfrm>
              <a:off x="2665696" y="3272129"/>
              <a:ext cx="101360" cy="76237"/>
            </a:xfrm>
            <a:custGeom>
              <a:avLst/>
              <a:gdLst>
                <a:gd name="T0" fmla="*/ 2147483647 w 96"/>
                <a:gd name="T1" fmla="*/ 2147483647 h 72"/>
                <a:gd name="T2" fmla="*/ 2147483647 w 96"/>
                <a:gd name="T3" fmla="*/ 2147483647 h 72"/>
                <a:gd name="T4" fmla="*/ 2147483647 w 96"/>
                <a:gd name="T5" fmla="*/ 2147483647 h 72"/>
                <a:gd name="T6" fmla="*/ 2147483647 w 96"/>
                <a:gd name="T7" fmla="*/ 2147483647 h 72"/>
                <a:gd name="T8" fmla="*/ 2147483647 w 96"/>
                <a:gd name="T9" fmla="*/ 2147483647 h 72"/>
                <a:gd name="T10" fmla="*/ 2147483647 w 96"/>
                <a:gd name="T11" fmla="*/ 2147483647 h 72"/>
                <a:gd name="T12" fmla="*/ 2147483647 w 96"/>
                <a:gd name="T13" fmla="*/ 0 h 72"/>
                <a:gd name="T14" fmla="*/ 2147483647 w 96"/>
                <a:gd name="T15" fmla="*/ 0 h 72"/>
                <a:gd name="T16" fmla="*/ 2147483647 w 96"/>
                <a:gd name="T17" fmla="*/ 2147483647 h 72"/>
                <a:gd name="T18" fmla="*/ 2147483647 w 96"/>
                <a:gd name="T19" fmla="*/ 2147483647 h 72"/>
                <a:gd name="T20" fmla="*/ 0 w 96"/>
                <a:gd name="T21" fmla="*/ 2147483647 h 72"/>
                <a:gd name="T22" fmla="*/ 0 w 96"/>
                <a:gd name="T23" fmla="*/ 2147483647 h 72"/>
                <a:gd name="T24" fmla="*/ 0 w 96"/>
                <a:gd name="T25" fmla="*/ 2147483647 h 72"/>
                <a:gd name="T26" fmla="*/ 0 w 96"/>
                <a:gd name="T27" fmla="*/ 2147483647 h 72"/>
                <a:gd name="T28" fmla="*/ 2147483647 w 96"/>
                <a:gd name="T29" fmla="*/ 2147483647 h 72"/>
                <a:gd name="T30" fmla="*/ 2147483647 w 96"/>
                <a:gd name="T31" fmla="*/ 2147483647 h 72"/>
                <a:gd name="T32" fmla="*/ 2147483647 w 96"/>
                <a:gd name="T33" fmla="*/ 2147483647 h 72"/>
                <a:gd name="T34" fmla="*/ 2147483647 w 96"/>
                <a:gd name="T35" fmla="*/ 2147483647 h 72"/>
                <a:gd name="T36" fmla="*/ 2147483647 w 96"/>
                <a:gd name="T37" fmla="*/ 2147483647 h 7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96"/>
                <a:gd name="T58" fmla="*/ 0 h 72"/>
                <a:gd name="T59" fmla="*/ 96 w 96"/>
                <a:gd name="T60" fmla="*/ 72 h 7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96" h="72">
                  <a:moveTo>
                    <a:pt x="72" y="56"/>
                  </a:moveTo>
                  <a:lnTo>
                    <a:pt x="80" y="56"/>
                  </a:lnTo>
                  <a:lnTo>
                    <a:pt x="88" y="40"/>
                  </a:lnTo>
                  <a:lnTo>
                    <a:pt x="96" y="32"/>
                  </a:lnTo>
                  <a:lnTo>
                    <a:pt x="88" y="32"/>
                  </a:lnTo>
                  <a:lnTo>
                    <a:pt x="72" y="16"/>
                  </a:lnTo>
                  <a:lnTo>
                    <a:pt x="64" y="0"/>
                  </a:lnTo>
                  <a:lnTo>
                    <a:pt x="56" y="0"/>
                  </a:lnTo>
                  <a:lnTo>
                    <a:pt x="32" y="16"/>
                  </a:lnTo>
                  <a:lnTo>
                    <a:pt x="16" y="32"/>
                  </a:lnTo>
                  <a:lnTo>
                    <a:pt x="0" y="48"/>
                  </a:lnTo>
                  <a:lnTo>
                    <a:pt x="0" y="56"/>
                  </a:lnTo>
                  <a:lnTo>
                    <a:pt x="0" y="64"/>
                  </a:lnTo>
                  <a:lnTo>
                    <a:pt x="0" y="72"/>
                  </a:lnTo>
                  <a:lnTo>
                    <a:pt x="24" y="72"/>
                  </a:lnTo>
                  <a:lnTo>
                    <a:pt x="24" y="56"/>
                  </a:lnTo>
                  <a:lnTo>
                    <a:pt x="48" y="56"/>
                  </a:lnTo>
                  <a:lnTo>
                    <a:pt x="64" y="56"/>
                  </a:lnTo>
                  <a:lnTo>
                    <a:pt x="72" y="56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280" name="Freeform 750"/>
            <p:cNvSpPr/>
            <p:nvPr/>
          </p:nvSpPr>
          <p:spPr bwMode="auto">
            <a:xfrm>
              <a:off x="2990570" y="3720888"/>
              <a:ext cx="126484" cy="127351"/>
            </a:xfrm>
            <a:custGeom>
              <a:avLst/>
              <a:gdLst>
                <a:gd name="T0" fmla="*/ 2147483647 w 120"/>
                <a:gd name="T1" fmla="*/ 2147483647 h 120"/>
                <a:gd name="T2" fmla="*/ 2147483647 w 120"/>
                <a:gd name="T3" fmla="*/ 2147483647 h 120"/>
                <a:gd name="T4" fmla="*/ 2147483647 w 120"/>
                <a:gd name="T5" fmla="*/ 2147483647 h 120"/>
                <a:gd name="T6" fmla="*/ 2147483647 w 120"/>
                <a:gd name="T7" fmla="*/ 0 h 120"/>
                <a:gd name="T8" fmla="*/ 2147483647 w 120"/>
                <a:gd name="T9" fmla="*/ 0 h 120"/>
                <a:gd name="T10" fmla="*/ 2147483647 w 120"/>
                <a:gd name="T11" fmla="*/ 2147483647 h 120"/>
                <a:gd name="T12" fmla="*/ 2147483647 w 120"/>
                <a:gd name="T13" fmla="*/ 0 h 120"/>
                <a:gd name="T14" fmla="*/ 2147483647 w 120"/>
                <a:gd name="T15" fmla="*/ 0 h 120"/>
                <a:gd name="T16" fmla="*/ 2147483647 w 120"/>
                <a:gd name="T17" fmla="*/ 0 h 120"/>
                <a:gd name="T18" fmla="*/ 2147483647 w 120"/>
                <a:gd name="T19" fmla="*/ 2147483647 h 120"/>
                <a:gd name="T20" fmla="*/ 2147483647 w 120"/>
                <a:gd name="T21" fmla="*/ 2147483647 h 120"/>
                <a:gd name="T22" fmla="*/ 0 w 120"/>
                <a:gd name="T23" fmla="*/ 2147483647 h 120"/>
                <a:gd name="T24" fmla="*/ 0 w 120"/>
                <a:gd name="T25" fmla="*/ 2147483647 h 120"/>
                <a:gd name="T26" fmla="*/ 2147483647 w 120"/>
                <a:gd name="T27" fmla="*/ 2147483647 h 120"/>
                <a:gd name="T28" fmla="*/ 2147483647 w 120"/>
                <a:gd name="T29" fmla="*/ 2147483647 h 120"/>
                <a:gd name="T30" fmla="*/ 2147483647 w 120"/>
                <a:gd name="T31" fmla="*/ 2147483647 h 120"/>
                <a:gd name="T32" fmla="*/ 2147483647 w 120"/>
                <a:gd name="T33" fmla="*/ 2147483647 h 120"/>
                <a:gd name="T34" fmla="*/ 2147483647 w 120"/>
                <a:gd name="T35" fmla="*/ 2147483647 h 120"/>
                <a:gd name="T36" fmla="*/ 2147483647 w 120"/>
                <a:gd name="T37" fmla="*/ 2147483647 h 120"/>
                <a:gd name="T38" fmla="*/ 2147483647 w 120"/>
                <a:gd name="T39" fmla="*/ 2147483647 h 120"/>
                <a:gd name="T40" fmla="*/ 2147483647 w 120"/>
                <a:gd name="T41" fmla="*/ 2147483647 h 120"/>
                <a:gd name="T42" fmla="*/ 2147483647 w 120"/>
                <a:gd name="T43" fmla="*/ 2147483647 h 12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20"/>
                <a:gd name="T67" fmla="*/ 0 h 120"/>
                <a:gd name="T68" fmla="*/ 120 w 120"/>
                <a:gd name="T69" fmla="*/ 120 h 120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20" h="120">
                  <a:moveTo>
                    <a:pt x="96" y="32"/>
                  </a:moveTo>
                  <a:lnTo>
                    <a:pt x="88" y="32"/>
                  </a:lnTo>
                  <a:lnTo>
                    <a:pt x="80" y="16"/>
                  </a:lnTo>
                  <a:lnTo>
                    <a:pt x="72" y="0"/>
                  </a:lnTo>
                  <a:lnTo>
                    <a:pt x="64" y="0"/>
                  </a:lnTo>
                  <a:lnTo>
                    <a:pt x="56" y="8"/>
                  </a:lnTo>
                  <a:lnTo>
                    <a:pt x="64" y="0"/>
                  </a:lnTo>
                  <a:lnTo>
                    <a:pt x="56" y="0"/>
                  </a:lnTo>
                  <a:lnTo>
                    <a:pt x="48" y="0"/>
                  </a:lnTo>
                  <a:lnTo>
                    <a:pt x="16" y="8"/>
                  </a:lnTo>
                  <a:lnTo>
                    <a:pt x="8" y="56"/>
                  </a:lnTo>
                  <a:lnTo>
                    <a:pt x="0" y="56"/>
                  </a:lnTo>
                  <a:lnTo>
                    <a:pt x="0" y="96"/>
                  </a:lnTo>
                  <a:lnTo>
                    <a:pt x="8" y="112"/>
                  </a:lnTo>
                  <a:lnTo>
                    <a:pt x="16" y="120"/>
                  </a:lnTo>
                  <a:lnTo>
                    <a:pt x="24" y="120"/>
                  </a:lnTo>
                  <a:lnTo>
                    <a:pt x="48" y="104"/>
                  </a:lnTo>
                  <a:lnTo>
                    <a:pt x="64" y="104"/>
                  </a:lnTo>
                  <a:lnTo>
                    <a:pt x="96" y="80"/>
                  </a:lnTo>
                  <a:lnTo>
                    <a:pt x="120" y="56"/>
                  </a:lnTo>
                  <a:lnTo>
                    <a:pt x="104" y="48"/>
                  </a:lnTo>
                  <a:lnTo>
                    <a:pt x="96" y="32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281" name="Freeform 751"/>
            <p:cNvSpPr/>
            <p:nvPr/>
          </p:nvSpPr>
          <p:spPr bwMode="auto">
            <a:xfrm>
              <a:off x="2665696" y="3272129"/>
              <a:ext cx="101360" cy="76237"/>
            </a:xfrm>
            <a:custGeom>
              <a:avLst/>
              <a:gdLst>
                <a:gd name="T0" fmla="*/ 2147483647 w 96"/>
                <a:gd name="T1" fmla="*/ 2147483647 h 72"/>
                <a:gd name="T2" fmla="*/ 2147483647 w 96"/>
                <a:gd name="T3" fmla="*/ 2147483647 h 72"/>
                <a:gd name="T4" fmla="*/ 2147483647 w 96"/>
                <a:gd name="T5" fmla="*/ 2147483647 h 72"/>
                <a:gd name="T6" fmla="*/ 2147483647 w 96"/>
                <a:gd name="T7" fmla="*/ 2147483647 h 72"/>
                <a:gd name="T8" fmla="*/ 2147483647 w 96"/>
                <a:gd name="T9" fmla="*/ 2147483647 h 72"/>
                <a:gd name="T10" fmla="*/ 2147483647 w 96"/>
                <a:gd name="T11" fmla="*/ 2147483647 h 72"/>
                <a:gd name="T12" fmla="*/ 2147483647 w 96"/>
                <a:gd name="T13" fmla="*/ 0 h 72"/>
                <a:gd name="T14" fmla="*/ 2147483647 w 96"/>
                <a:gd name="T15" fmla="*/ 0 h 72"/>
                <a:gd name="T16" fmla="*/ 2147483647 w 96"/>
                <a:gd name="T17" fmla="*/ 2147483647 h 72"/>
                <a:gd name="T18" fmla="*/ 2147483647 w 96"/>
                <a:gd name="T19" fmla="*/ 2147483647 h 72"/>
                <a:gd name="T20" fmla="*/ 0 w 96"/>
                <a:gd name="T21" fmla="*/ 2147483647 h 72"/>
                <a:gd name="T22" fmla="*/ 0 w 96"/>
                <a:gd name="T23" fmla="*/ 2147483647 h 72"/>
                <a:gd name="T24" fmla="*/ 0 w 96"/>
                <a:gd name="T25" fmla="*/ 2147483647 h 72"/>
                <a:gd name="T26" fmla="*/ 0 w 96"/>
                <a:gd name="T27" fmla="*/ 2147483647 h 72"/>
                <a:gd name="T28" fmla="*/ 2147483647 w 96"/>
                <a:gd name="T29" fmla="*/ 2147483647 h 72"/>
                <a:gd name="T30" fmla="*/ 2147483647 w 96"/>
                <a:gd name="T31" fmla="*/ 2147483647 h 72"/>
                <a:gd name="T32" fmla="*/ 2147483647 w 96"/>
                <a:gd name="T33" fmla="*/ 2147483647 h 72"/>
                <a:gd name="T34" fmla="*/ 2147483647 w 96"/>
                <a:gd name="T35" fmla="*/ 2147483647 h 72"/>
                <a:gd name="T36" fmla="*/ 2147483647 w 96"/>
                <a:gd name="T37" fmla="*/ 2147483647 h 7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96"/>
                <a:gd name="T58" fmla="*/ 0 h 72"/>
                <a:gd name="T59" fmla="*/ 96 w 96"/>
                <a:gd name="T60" fmla="*/ 72 h 7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96" h="72">
                  <a:moveTo>
                    <a:pt x="72" y="56"/>
                  </a:moveTo>
                  <a:lnTo>
                    <a:pt x="80" y="56"/>
                  </a:lnTo>
                  <a:lnTo>
                    <a:pt x="88" y="40"/>
                  </a:lnTo>
                  <a:lnTo>
                    <a:pt x="96" y="32"/>
                  </a:lnTo>
                  <a:lnTo>
                    <a:pt x="88" y="32"/>
                  </a:lnTo>
                  <a:lnTo>
                    <a:pt x="72" y="16"/>
                  </a:lnTo>
                  <a:lnTo>
                    <a:pt x="64" y="0"/>
                  </a:lnTo>
                  <a:lnTo>
                    <a:pt x="56" y="0"/>
                  </a:lnTo>
                  <a:lnTo>
                    <a:pt x="32" y="16"/>
                  </a:lnTo>
                  <a:lnTo>
                    <a:pt x="16" y="32"/>
                  </a:lnTo>
                  <a:lnTo>
                    <a:pt x="0" y="48"/>
                  </a:lnTo>
                  <a:lnTo>
                    <a:pt x="0" y="56"/>
                  </a:lnTo>
                  <a:lnTo>
                    <a:pt x="0" y="64"/>
                  </a:lnTo>
                  <a:lnTo>
                    <a:pt x="0" y="72"/>
                  </a:lnTo>
                  <a:lnTo>
                    <a:pt x="24" y="72"/>
                  </a:lnTo>
                  <a:lnTo>
                    <a:pt x="24" y="56"/>
                  </a:lnTo>
                  <a:lnTo>
                    <a:pt x="48" y="56"/>
                  </a:lnTo>
                  <a:lnTo>
                    <a:pt x="64" y="56"/>
                  </a:lnTo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282" name="Freeform 752"/>
            <p:cNvSpPr/>
            <p:nvPr/>
          </p:nvSpPr>
          <p:spPr bwMode="auto">
            <a:xfrm>
              <a:off x="2665696" y="3272129"/>
              <a:ext cx="101360" cy="76237"/>
            </a:xfrm>
            <a:custGeom>
              <a:avLst/>
              <a:gdLst>
                <a:gd name="T0" fmla="*/ 2147483647 w 96"/>
                <a:gd name="T1" fmla="*/ 2147483647 h 72"/>
                <a:gd name="T2" fmla="*/ 2147483647 w 96"/>
                <a:gd name="T3" fmla="*/ 2147483647 h 72"/>
                <a:gd name="T4" fmla="*/ 2147483647 w 96"/>
                <a:gd name="T5" fmla="*/ 2147483647 h 72"/>
                <a:gd name="T6" fmla="*/ 2147483647 w 96"/>
                <a:gd name="T7" fmla="*/ 2147483647 h 72"/>
                <a:gd name="T8" fmla="*/ 2147483647 w 96"/>
                <a:gd name="T9" fmla="*/ 2147483647 h 72"/>
                <a:gd name="T10" fmla="*/ 2147483647 w 96"/>
                <a:gd name="T11" fmla="*/ 2147483647 h 72"/>
                <a:gd name="T12" fmla="*/ 2147483647 w 96"/>
                <a:gd name="T13" fmla="*/ 0 h 72"/>
                <a:gd name="T14" fmla="*/ 2147483647 w 96"/>
                <a:gd name="T15" fmla="*/ 0 h 72"/>
                <a:gd name="T16" fmla="*/ 2147483647 w 96"/>
                <a:gd name="T17" fmla="*/ 2147483647 h 72"/>
                <a:gd name="T18" fmla="*/ 2147483647 w 96"/>
                <a:gd name="T19" fmla="*/ 2147483647 h 72"/>
                <a:gd name="T20" fmla="*/ 0 w 96"/>
                <a:gd name="T21" fmla="*/ 2147483647 h 72"/>
                <a:gd name="T22" fmla="*/ 0 w 96"/>
                <a:gd name="T23" fmla="*/ 2147483647 h 72"/>
                <a:gd name="T24" fmla="*/ 0 w 96"/>
                <a:gd name="T25" fmla="*/ 2147483647 h 72"/>
                <a:gd name="T26" fmla="*/ 0 w 96"/>
                <a:gd name="T27" fmla="*/ 2147483647 h 72"/>
                <a:gd name="T28" fmla="*/ 2147483647 w 96"/>
                <a:gd name="T29" fmla="*/ 2147483647 h 72"/>
                <a:gd name="T30" fmla="*/ 2147483647 w 96"/>
                <a:gd name="T31" fmla="*/ 2147483647 h 72"/>
                <a:gd name="T32" fmla="*/ 2147483647 w 96"/>
                <a:gd name="T33" fmla="*/ 2147483647 h 72"/>
                <a:gd name="T34" fmla="*/ 2147483647 w 96"/>
                <a:gd name="T35" fmla="*/ 2147483647 h 72"/>
                <a:gd name="T36" fmla="*/ 2147483647 w 96"/>
                <a:gd name="T37" fmla="*/ 2147483647 h 7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96"/>
                <a:gd name="T58" fmla="*/ 0 h 72"/>
                <a:gd name="T59" fmla="*/ 96 w 96"/>
                <a:gd name="T60" fmla="*/ 72 h 7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96" h="72">
                  <a:moveTo>
                    <a:pt x="72" y="56"/>
                  </a:moveTo>
                  <a:lnTo>
                    <a:pt x="80" y="56"/>
                  </a:lnTo>
                  <a:lnTo>
                    <a:pt x="88" y="40"/>
                  </a:lnTo>
                  <a:lnTo>
                    <a:pt x="96" y="32"/>
                  </a:lnTo>
                  <a:lnTo>
                    <a:pt x="88" y="32"/>
                  </a:lnTo>
                  <a:lnTo>
                    <a:pt x="72" y="16"/>
                  </a:lnTo>
                  <a:lnTo>
                    <a:pt x="64" y="0"/>
                  </a:lnTo>
                  <a:lnTo>
                    <a:pt x="56" y="0"/>
                  </a:lnTo>
                  <a:lnTo>
                    <a:pt x="32" y="16"/>
                  </a:lnTo>
                  <a:lnTo>
                    <a:pt x="16" y="32"/>
                  </a:lnTo>
                  <a:lnTo>
                    <a:pt x="0" y="48"/>
                  </a:lnTo>
                  <a:lnTo>
                    <a:pt x="0" y="56"/>
                  </a:lnTo>
                  <a:lnTo>
                    <a:pt x="0" y="64"/>
                  </a:lnTo>
                  <a:lnTo>
                    <a:pt x="0" y="72"/>
                  </a:lnTo>
                  <a:lnTo>
                    <a:pt x="24" y="72"/>
                  </a:lnTo>
                  <a:lnTo>
                    <a:pt x="24" y="56"/>
                  </a:lnTo>
                  <a:lnTo>
                    <a:pt x="48" y="56"/>
                  </a:lnTo>
                  <a:lnTo>
                    <a:pt x="64" y="56"/>
                  </a:lnTo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283" name="Freeform 753"/>
            <p:cNvSpPr/>
            <p:nvPr/>
          </p:nvSpPr>
          <p:spPr bwMode="auto">
            <a:xfrm>
              <a:off x="2733270" y="3331039"/>
              <a:ext cx="8663" cy="867"/>
            </a:xfrm>
            <a:custGeom>
              <a:avLst/>
              <a:gdLst>
                <a:gd name="T0" fmla="*/ 0 w 8"/>
                <a:gd name="T1" fmla="*/ 0 h 1943"/>
                <a:gd name="T2" fmla="*/ 2147483647 w 8"/>
                <a:gd name="T3" fmla="*/ 0 h 1943"/>
                <a:gd name="T4" fmla="*/ 0 w 8"/>
                <a:gd name="T5" fmla="*/ 0 h 1943"/>
                <a:gd name="T6" fmla="*/ 0 60000 65536"/>
                <a:gd name="T7" fmla="*/ 0 60000 65536"/>
                <a:gd name="T8" fmla="*/ 0 60000 65536"/>
                <a:gd name="T9" fmla="*/ 0 w 8"/>
                <a:gd name="T10" fmla="*/ 0 h 1943"/>
                <a:gd name="T11" fmla="*/ 8 w 8"/>
                <a:gd name="T12" fmla="*/ 1943 h 194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1943">
                  <a:moveTo>
                    <a:pt x="0" y="0"/>
                  </a:moveTo>
                  <a:lnTo>
                    <a:pt x="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284" name="Freeform 754"/>
            <p:cNvSpPr/>
            <p:nvPr/>
          </p:nvSpPr>
          <p:spPr bwMode="auto">
            <a:xfrm>
              <a:off x="2733270" y="3331039"/>
              <a:ext cx="8663" cy="867"/>
            </a:xfrm>
            <a:custGeom>
              <a:avLst/>
              <a:gdLst>
                <a:gd name="T0" fmla="*/ 0 w 8"/>
                <a:gd name="T1" fmla="*/ 0 h 1943"/>
                <a:gd name="T2" fmla="*/ 0 w 8"/>
                <a:gd name="T3" fmla="*/ 0 h 1943"/>
                <a:gd name="T4" fmla="*/ 2147483647 w 8"/>
                <a:gd name="T5" fmla="*/ 0 h 1943"/>
                <a:gd name="T6" fmla="*/ 0 60000 65536"/>
                <a:gd name="T7" fmla="*/ 0 60000 65536"/>
                <a:gd name="T8" fmla="*/ 0 60000 65536"/>
                <a:gd name="T9" fmla="*/ 0 w 8"/>
                <a:gd name="T10" fmla="*/ 0 h 1943"/>
                <a:gd name="T11" fmla="*/ 8 w 8"/>
                <a:gd name="T12" fmla="*/ 1943 h 194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1943">
                  <a:moveTo>
                    <a:pt x="0" y="0"/>
                  </a:moveTo>
                  <a:lnTo>
                    <a:pt x="0" y="0"/>
                  </a:lnTo>
                  <a:lnTo>
                    <a:pt x="8" y="0"/>
                  </a:lnTo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285" name="Freeform 755"/>
            <p:cNvSpPr/>
            <p:nvPr/>
          </p:nvSpPr>
          <p:spPr bwMode="auto">
            <a:xfrm>
              <a:off x="2733270" y="3331039"/>
              <a:ext cx="8663" cy="867"/>
            </a:xfrm>
            <a:custGeom>
              <a:avLst/>
              <a:gdLst>
                <a:gd name="T0" fmla="*/ 0 w 8"/>
                <a:gd name="T1" fmla="*/ 0 h 1943"/>
                <a:gd name="T2" fmla="*/ 0 w 8"/>
                <a:gd name="T3" fmla="*/ 0 h 1943"/>
                <a:gd name="T4" fmla="*/ 2147483647 w 8"/>
                <a:gd name="T5" fmla="*/ 0 h 1943"/>
                <a:gd name="T6" fmla="*/ 0 60000 65536"/>
                <a:gd name="T7" fmla="*/ 0 60000 65536"/>
                <a:gd name="T8" fmla="*/ 0 60000 65536"/>
                <a:gd name="T9" fmla="*/ 0 w 8"/>
                <a:gd name="T10" fmla="*/ 0 h 1943"/>
                <a:gd name="T11" fmla="*/ 8 w 8"/>
                <a:gd name="T12" fmla="*/ 1943 h 194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1943">
                  <a:moveTo>
                    <a:pt x="0" y="0"/>
                  </a:moveTo>
                  <a:lnTo>
                    <a:pt x="0" y="0"/>
                  </a:lnTo>
                  <a:lnTo>
                    <a:pt x="8" y="0"/>
                  </a:lnTo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286" name="Freeform 756"/>
            <p:cNvSpPr/>
            <p:nvPr/>
          </p:nvSpPr>
          <p:spPr bwMode="auto">
            <a:xfrm>
              <a:off x="2690820" y="3331039"/>
              <a:ext cx="51114" cy="76237"/>
            </a:xfrm>
            <a:custGeom>
              <a:avLst/>
              <a:gdLst>
                <a:gd name="T0" fmla="*/ 2147483647 w 48"/>
                <a:gd name="T1" fmla="*/ 2147483647 h 72"/>
                <a:gd name="T2" fmla="*/ 2147483647 w 48"/>
                <a:gd name="T3" fmla="*/ 0 h 72"/>
                <a:gd name="T4" fmla="*/ 2147483647 w 48"/>
                <a:gd name="T5" fmla="*/ 0 h 72"/>
                <a:gd name="T6" fmla="*/ 0 w 48"/>
                <a:gd name="T7" fmla="*/ 0 h 72"/>
                <a:gd name="T8" fmla="*/ 0 w 48"/>
                <a:gd name="T9" fmla="*/ 2147483647 h 72"/>
                <a:gd name="T10" fmla="*/ 2147483647 w 48"/>
                <a:gd name="T11" fmla="*/ 2147483647 h 72"/>
                <a:gd name="T12" fmla="*/ 0 w 48"/>
                <a:gd name="T13" fmla="*/ 2147483647 h 72"/>
                <a:gd name="T14" fmla="*/ 0 w 48"/>
                <a:gd name="T15" fmla="*/ 2147483647 h 72"/>
                <a:gd name="T16" fmla="*/ 0 w 48"/>
                <a:gd name="T17" fmla="*/ 2147483647 h 72"/>
                <a:gd name="T18" fmla="*/ 2147483647 w 48"/>
                <a:gd name="T19" fmla="*/ 2147483647 h 72"/>
                <a:gd name="T20" fmla="*/ 2147483647 w 48"/>
                <a:gd name="T21" fmla="*/ 2147483647 h 72"/>
                <a:gd name="T22" fmla="*/ 2147483647 w 48"/>
                <a:gd name="T23" fmla="*/ 2147483647 h 72"/>
                <a:gd name="T24" fmla="*/ 2147483647 w 48"/>
                <a:gd name="T25" fmla="*/ 2147483647 h 7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8"/>
                <a:gd name="T40" fmla="*/ 0 h 72"/>
                <a:gd name="T41" fmla="*/ 48 w 48"/>
                <a:gd name="T42" fmla="*/ 72 h 7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8" h="72">
                  <a:moveTo>
                    <a:pt x="40" y="8"/>
                  </a:moveTo>
                  <a:lnTo>
                    <a:pt x="40" y="0"/>
                  </a:lnTo>
                  <a:lnTo>
                    <a:pt x="24" y="0"/>
                  </a:lnTo>
                  <a:lnTo>
                    <a:pt x="0" y="0"/>
                  </a:lnTo>
                  <a:lnTo>
                    <a:pt x="0" y="16"/>
                  </a:lnTo>
                  <a:lnTo>
                    <a:pt x="8" y="32"/>
                  </a:lnTo>
                  <a:lnTo>
                    <a:pt x="0" y="48"/>
                  </a:lnTo>
                  <a:lnTo>
                    <a:pt x="0" y="56"/>
                  </a:lnTo>
                  <a:lnTo>
                    <a:pt x="0" y="72"/>
                  </a:lnTo>
                  <a:lnTo>
                    <a:pt x="24" y="72"/>
                  </a:lnTo>
                  <a:lnTo>
                    <a:pt x="48" y="64"/>
                  </a:lnTo>
                  <a:lnTo>
                    <a:pt x="40" y="24"/>
                  </a:lnTo>
                  <a:lnTo>
                    <a:pt x="40" y="8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287" name="Freeform 757"/>
            <p:cNvSpPr/>
            <p:nvPr/>
          </p:nvSpPr>
          <p:spPr bwMode="auto">
            <a:xfrm>
              <a:off x="2767057" y="3279926"/>
              <a:ext cx="162004" cy="144677"/>
            </a:xfrm>
            <a:custGeom>
              <a:avLst/>
              <a:gdLst>
                <a:gd name="T0" fmla="*/ 2147483647 w 153"/>
                <a:gd name="T1" fmla="*/ 2147483647 h 136"/>
                <a:gd name="T2" fmla="*/ 2147483647 w 153"/>
                <a:gd name="T3" fmla="*/ 2147483647 h 136"/>
                <a:gd name="T4" fmla="*/ 2147483647 w 153"/>
                <a:gd name="T5" fmla="*/ 2147483647 h 136"/>
                <a:gd name="T6" fmla="*/ 2147483647 w 153"/>
                <a:gd name="T7" fmla="*/ 2147483647 h 136"/>
                <a:gd name="T8" fmla="*/ 2147483647 w 153"/>
                <a:gd name="T9" fmla="*/ 2147483647 h 136"/>
                <a:gd name="T10" fmla="*/ 2147483647 w 153"/>
                <a:gd name="T11" fmla="*/ 2147483647 h 136"/>
                <a:gd name="T12" fmla="*/ 2147483647 w 153"/>
                <a:gd name="T13" fmla="*/ 2147483647 h 136"/>
                <a:gd name="T14" fmla="*/ 2147483647 w 153"/>
                <a:gd name="T15" fmla="*/ 2147483647 h 136"/>
                <a:gd name="T16" fmla="*/ 2147483647 w 153"/>
                <a:gd name="T17" fmla="*/ 0 h 136"/>
                <a:gd name="T18" fmla="*/ 2147483647 w 153"/>
                <a:gd name="T19" fmla="*/ 2147483647 h 136"/>
                <a:gd name="T20" fmla="*/ 2147483647 w 153"/>
                <a:gd name="T21" fmla="*/ 2147483647 h 136"/>
                <a:gd name="T22" fmla="*/ 2147483647 w 153"/>
                <a:gd name="T23" fmla="*/ 2147483647 h 136"/>
                <a:gd name="T24" fmla="*/ 2147483647 w 153"/>
                <a:gd name="T25" fmla="*/ 2147483647 h 136"/>
                <a:gd name="T26" fmla="*/ 2147483647 w 153"/>
                <a:gd name="T27" fmla="*/ 2147483647 h 136"/>
                <a:gd name="T28" fmla="*/ 2147483647 w 153"/>
                <a:gd name="T29" fmla="*/ 2147483647 h 136"/>
                <a:gd name="T30" fmla="*/ 2147483647 w 153"/>
                <a:gd name="T31" fmla="*/ 2147483647 h 136"/>
                <a:gd name="T32" fmla="*/ 2147483647 w 153"/>
                <a:gd name="T33" fmla="*/ 2147483647 h 136"/>
                <a:gd name="T34" fmla="*/ 2147483647 w 153"/>
                <a:gd name="T35" fmla="*/ 2147483647 h 136"/>
                <a:gd name="T36" fmla="*/ 0 w 153"/>
                <a:gd name="T37" fmla="*/ 2147483647 h 136"/>
                <a:gd name="T38" fmla="*/ 0 w 153"/>
                <a:gd name="T39" fmla="*/ 2147483647 h 136"/>
                <a:gd name="T40" fmla="*/ 2147483647 w 153"/>
                <a:gd name="T41" fmla="*/ 2147483647 h 136"/>
                <a:gd name="T42" fmla="*/ 2147483647 w 153"/>
                <a:gd name="T43" fmla="*/ 2147483647 h 136"/>
                <a:gd name="T44" fmla="*/ 2147483647 w 153"/>
                <a:gd name="T45" fmla="*/ 2147483647 h 136"/>
                <a:gd name="T46" fmla="*/ 2147483647 w 153"/>
                <a:gd name="T47" fmla="*/ 2147483647 h 136"/>
                <a:gd name="T48" fmla="*/ 2147483647 w 153"/>
                <a:gd name="T49" fmla="*/ 2147483647 h 136"/>
                <a:gd name="T50" fmla="*/ 2147483647 w 153"/>
                <a:gd name="T51" fmla="*/ 2147483647 h 1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53"/>
                <a:gd name="T79" fmla="*/ 0 h 136"/>
                <a:gd name="T80" fmla="*/ 153 w 153"/>
                <a:gd name="T81" fmla="*/ 136 h 1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53" h="136">
                  <a:moveTo>
                    <a:pt x="81" y="96"/>
                  </a:moveTo>
                  <a:lnTo>
                    <a:pt x="105" y="104"/>
                  </a:lnTo>
                  <a:lnTo>
                    <a:pt x="121" y="80"/>
                  </a:lnTo>
                  <a:lnTo>
                    <a:pt x="137" y="48"/>
                  </a:lnTo>
                  <a:lnTo>
                    <a:pt x="137" y="32"/>
                  </a:lnTo>
                  <a:lnTo>
                    <a:pt x="153" y="32"/>
                  </a:lnTo>
                  <a:lnTo>
                    <a:pt x="153" y="16"/>
                  </a:lnTo>
                  <a:lnTo>
                    <a:pt x="145" y="16"/>
                  </a:lnTo>
                  <a:lnTo>
                    <a:pt x="137" y="0"/>
                  </a:lnTo>
                  <a:lnTo>
                    <a:pt x="121" y="16"/>
                  </a:lnTo>
                  <a:lnTo>
                    <a:pt x="97" y="16"/>
                  </a:lnTo>
                  <a:lnTo>
                    <a:pt x="73" y="16"/>
                  </a:lnTo>
                  <a:lnTo>
                    <a:pt x="57" y="24"/>
                  </a:lnTo>
                  <a:lnTo>
                    <a:pt x="32" y="16"/>
                  </a:lnTo>
                  <a:lnTo>
                    <a:pt x="16" y="16"/>
                  </a:lnTo>
                  <a:lnTo>
                    <a:pt x="8" y="32"/>
                  </a:lnTo>
                  <a:lnTo>
                    <a:pt x="8" y="40"/>
                  </a:lnTo>
                  <a:lnTo>
                    <a:pt x="8" y="56"/>
                  </a:lnTo>
                  <a:lnTo>
                    <a:pt x="0" y="88"/>
                  </a:lnTo>
                  <a:lnTo>
                    <a:pt x="0" y="104"/>
                  </a:lnTo>
                  <a:lnTo>
                    <a:pt x="16" y="104"/>
                  </a:lnTo>
                  <a:lnTo>
                    <a:pt x="32" y="128"/>
                  </a:lnTo>
                  <a:lnTo>
                    <a:pt x="49" y="128"/>
                  </a:lnTo>
                  <a:lnTo>
                    <a:pt x="65" y="136"/>
                  </a:lnTo>
                  <a:lnTo>
                    <a:pt x="73" y="112"/>
                  </a:lnTo>
                  <a:lnTo>
                    <a:pt x="81" y="96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288" name="Freeform 758"/>
            <p:cNvSpPr/>
            <p:nvPr/>
          </p:nvSpPr>
          <p:spPr bwMode="auto">
            <a:xfrm>
              <a:off x="2929060" y="3331039"/>
              <a:ext cx="169801" cy="102227"/>
            </a:xfrm>
            <a:custGeom>
              <a:avLst/>
              <a:gdLst>
                <a:gd name="T0" fmla="*/ 2147483647 w 160"/>
                <a:gd name="T1" fmla="*/ 2147483647 h 96"/>
                <a:gd name="T2" fmla="*/ 2147483647 w 160"/>
                <a:gd name="T3" fmla="*/ 2147483647 h 96"/>
                <a:gd name="T4" fmla="*/ 2147483647 w 160"/>
                <a:gd name="T5" fmla="*/ 2147483647 h 96"/>
                <a:gd name="T6" fmla="*/ 2147483647 w 160"/>
                <a:gd name="T7" fmla="*/ 2147483647 h 96"/>
                <a:gd name="T8" fmla="*/ 0 w 160"/>
                <a:gd name="T9" fmla="*/ 2147483647 h 96"/>
                <a:gd name="T10" fmla="*/ 2147483647 w 160"/>
                <a:gd name="T11" fmla="*/ 2147483647 h 96"/>
                <a:gd name="T12" fmla="*/ 2147483647 w 160"/>
                <a:gd name="T13" fmla="*/ 2147483647 h 96"/>
                <a:gd name="T14" fmla="*/ 2147483647 w 160"/>
                <a:gd name="T15" fmla="*/ 2147483647 h 96"/>
                <a:gd name="T16" fmla="*/ 2147483647 w 160"/>
                <a:gd name="T17" fmla="*/ 2147483647 h 96"/>
                <a:gd name="T18" fmla="*/ 2147483647 w 160"/>
                <a:gd name="T19" fmla="*/ 2147483647 h 96"/>
                <a:gd name="T20" fmla="*/ 2147483647 w 160"/>
                <a:gd name="T21" fmla="*/ 2147483647 h 96"/>
                <a:gd name="T22" fmla="*/ 2147483647 w 160"/>
                <a:gd name="T23" fmla="*/ 2147483647 h 96"/>
                <a:gd name="T24" fmla="*/ 2147483647 w 160"/>
                <a:gd name="T25" fmla="*/ 2147483647 h 96"/>
                <a:gd name="T26" fmla="*/ 2147483647 w 160"/>
                <a:gd name="T27" fmla="*/ 2147483647 h 96"/>
                <a:gd name="T28" fmla="*/ 2147483647 w 160"/>
                <a:gd name="T29" fmla="*/ 2147483647 h 96"/>
                <a:gd name="T30" fmla="*/ 2147483647 w 160"/>
                <a:gd name="T31" fmla="*/ 2147483647 h 96"/>
                <a:gd name="T32" fmla="*/ 2147483647 w 160"/>
                <a:gd name="T33" fmla="*/ 2147483647 h 96"/>
                <a:gd name="T34" fmla="*/ 2147483647 w 160"/>
                <a:gd name="T35" fmla="*/ 2147483647 h 96"/>
                <a:gd name="T36" fmla="*/ 2147483647 w 160"/>
                <a:gd name="T37" fmla="*/ 0 h 96"/>
                <a:gd name="T38" fmla="*/ 2147483647 w 160"/>
                <a:gd name="T39" fmla="*/ 2147483647 h 96"/>
                <a:gd name="T40" fmla="*/ 2147483647 w 160"/>
                <a:gd name="T41" fmla="*/ 2147483647 h 9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60"/>
                <a:gd name="T64" fmla="*/ 0 h 96"/>
                <a:gd name="T65" fmla="*/ 160 w 160"/>
                <a:gd name="T66" fmla="*/ 96 h 9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60" h="96">
                  <a:moveTo>
                    <a:pt x="48" y="24"/>
                  </a:moveTo>
                  <a:lnTo>
                    <a:pt x="48" y="32"/>
                  </a:lnTo>
                  <a:lnTo>
                    <a:pt x="24" y="40"/>
                  </a:lnTo>
                  <a:lnTo>
                    <a:pt x="8" y="48"/>
                  </a:lnTo>
                  <a:lnTo>
                    <a:pt x="0" y="72"/>
                  </a:lnTo>
                  <a:lnTo>
                    <a:pt x="8" y="88"/>
                  </a:lnTo>
                  <a:lnTo>
                    <a:pt x="8" y="96"/>
                  </a:lnTo>
                  <a:lnTo>
                    <a:pt x="24" y="88"/>
                  </a:lnTo>
                  <a:lnTo>
                    <a:pt x="40" y="88"/>
                  </a:lnTo>
                  <a:lnTo>
                    <a:pt x="48" y="96"/>
                  </a:lnTo>
                  <a:lnTo>
                    <a:pt x="48" y="80"/>
                  </a:lnTo>
                  <a:lnTo>
                    <a:pt x="72" y="72"/>
                  </a:lnTo>
                  <a:lnTo>
                    <a:pt x="96" y="80"/>
                  </a:lnTo>
                  <a:lnTo>
                    <a:pt x="128" y="72"/>
                  </a:lnTo>
                  <a:lnTo>
                    <a:pt x="160" y="72"/>
                  </a:lnTo>
                  <a:lnTo>
                    <a:pt x="136" y="48"/>
                  </a:lnTo>
                  <a:lnTo>
                    <a:pt x="120" y="40"/>
                  </a:lnTo>
                  <a:lnTo>
                    <a:pt x="112" y="16"/>
                  </a:lnTo>
                  <a:lnTo>
                    <a:pt x="104" y="0"/>
                  </a:lnTo>
                  <a:lnTo>
                    <a:pt x="72" y="24"/>
                  </a:lnTo>
                  <a:lnTo>
                    <a:pt x="48" y="24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289" name="Freeform 759"/>
            <p:cNvSpPr/>
            <p:nvPr/>
          </p:nvSpPr>
          <p:spPr bwMode="auto">
            <a:xfrm>
              <a:off x="2767057" y="3279926"/>
              <a:ext cx="162004" cy="144677"/>
            </a:xfrm>
            <a:custGeom>
              <a:avLst/>
              <a:gdLst>
                <a:gd name="T0" fmla="*/ 2147483647 w 153"/>
                <a:gd name="T1" fmla="*/ 2147483647 h 136"/>
                <a:gd name="T2" fmla="*/ 2147483647 w 153"/>
                <a:gd name="T3" fmla="*/ 2147483647 h 136"/>
                <a:gd name="T4" fmla="*/ 2147483647 w 153"/>
                <a:gd name="T5" fmla="*/ 2147483647 h 136"/>
                <a:gd name="T6" fmla="*/ 2147483647 w 153"/>
                <a:gd name="T7" fmla="*/ 2147483647 h 136"/>
                <a:gd name="T8" fmla="*/ 2147483647 w 153"/>
                <a:gd name="T9" fmla="*/ 2147483647 h 136"/>
                <a:gd name="T10" fmla="*/ 2147483647 w 153"/>
                <a:gd name="T11" fmla="*/ 2147483647 h 136"/>
                <a:gd name="T12" fmla="*/ 2147483647 w 153"/>
                <a:gd name="T13" fmla="*/ 2147483647 h 136"/>
                <a:gd name="T14" fmla="*/ 2147483647 w 153"/>
                <a:gd name="T15" fmla="*/ 2147483647 h 136"/>
                <a:gd name="T16" fmla="*/ 2147483647 w 153"/>
                <a:gd name="T17" fmla="*/ 0 h 136"/>
                <a:gd name="T18" fmla="*/ 2147483647 w 153"/>
                <a:gd name="T19" fmla="*/ 0 h 136"/>
                <a:gd name="T20" fmla="*/ 2147483647 w 153"/>
                <a:gd name="T21" fmla="*/ 2147483647 h 136"/>
                <a:gd name="T22" fmla="*/ 2147483647 w 153"/>
                <a:gd name="T23" fmla="*/ 2147483647 h 136"/>
                <a:gd name="T24" fmla="*/ 2147483647 w 153"/>
                <a:gd name="T25" fmla="*/ 2147483647 h 136"/>
                <a:gd name="T26" fmla="*/ 2147483647 w 153"/>
                <a:gd name="T27" fmla="*/ 2147483647 h 136"/>
                <a:gd name="T28" fmla="*/ 2147483647 w 153"/>
                <a:gd name="T29" fmla="*/ 2147483647 h 136"/>
                <a:gd name="T30" fmla="*/ 2147483647 w 153"/>
                <a:gd name="T31" fmla="*/ 2147483647 h 136"/>
                <a:gd name="T32" fmla="*/ 2147483647 w 153"/>
                <a:gd name="T33" fmla="*/ 2147483647 h 136"/>
                <a:gd name="T34" fmla="*/ 2147483647 w 153"/>
                <a:gd name="T35" fmla="*/ 2147483647 h 136"/>
                <a:gd name="T36" fmla="*/ 2147483647 w 153"/>
                <a:gd name="T37" fmla="*/ 2147483647 h 136"/>
                <a:gd name="T38" fmla="*/ 0 w 153"/>
                <a:gd name="T39" fmla="*/ 2147483647 h 136"/>
                <a:gd name="T40" fmla="*/ 0 w 153"/>
                <a:gd name="T41" fmla="*/ 2147483647 h 136"/>
                <a:gd name="T42" fmla="*/ 2147483647 w 153"/>
                <a:gd name="T43" fmla="*/ 2147483647 h 136"/>
                <a:gd name="T44" fmla="*/ 2147483647 w 153"/>
                <a:gd name="T45" fmla="*/ 2147483647 h 136"/>
                <a:gd name="T46" fmla="*/ 2147483647 w 153"/>
                <a:gd name="T47" fmla="*/ 2147483647 h 136"/>
                <a:gd name="T48" fmla="*/ 2147483647 w 153"/>
                <a:gd name="T49" fmla="*/ 2147483647 h 136"/>
                <a:gd name="T50" fmla="*/ 2147483647 w 153"/>
                <a:gd name="T51" fmla="*/ 2147483647 h 136"/>
                <a:gd name="T52" fmla="*/ 2147483647 w 153"/>
                <a:gd name="T53" fmla="*/ 2147483647 h 1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153"/>
                <a:gd name="T82" fmla="*/ 0 h 136"/>
                <a:gd name="T83" fmla="*/ 153 w 153"/>
                <a:gd name="T84" fmla="*/ 136 h 1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153" h="136">
                  <a:moveTo>
                    <a:pt x="81" y="96"/>
                  </a:moveTo>
                  <a:lnTo>
                    <a:pt x="105" y="104"/>
                  </a:lnTo>
                  <a:lnTo>
                    <a:pt x="121" y="80"/>
                  </a:lnTo>
                  <a:lnTo>
                    <a:pt x="137" y="48"/>
                  </a:lnTo>
                  <a:lnTo>
                    <a:pt x="137" y="32"/>
                  </a:lnTo>
                  <a:lnTo>
                    <a:pt x="153" y="32"/>
                  </a:lnTo>
                  <a:lnTo>
                    <a:pt x="153" y="16"/>
                  </a:lnTo>
                  <a:lnTo>
                    <a:pt x="145" y="16"/>
                  </a:lnTo>
                  <a:lnTo>
                    <a:pt x="137" y="0"/>
                  </a:lnTo>
                  <a:lnTo>
                    <a:pt x="121" y="16"/>
                  </a:lnTo>
                  <a:lnTo>
                    <a:pt x="97" y="16"/>
                  </a:lnTo>
                  <a:lnTo>
                    <a:pt x="73" y="16"/>
                  </a:lnTo>
                  <a:lnTo>
                    <a:pt x="57" y="24"/>
                  </a:lnTo>
                  <a:lnTo>
                    <a:pt x="32" y="16"/>
                  </a:lnTo>
                  <a:lnTo>
                    <a:pt x="16" y="16"/>
                  </a:lnTo>
                  <a:lnTo>
                    <a:pt x="8" y="32"/>
                  </a:lnTo>
                  <a:lnTo>
                    <a:pt x="8" y="40"/>
                  </a:lnTo>
                  <a:lnTo>
                    <a:pt x="8" y="56"/>
                  </a:lnTo>
                  <a:lnTo>
                    <a:pt x="0" y="88"/>
                  </a:lnTo>
                  <a:lnTo>
                    <a:pt x="0" y="104"/>
                  </a:lnTo>
                  <a:lnTo>
                    <a:pt x="16" y="104"/>
                  </a:lnTo>
                  <a:lnTo>
                    <a:pt x="32" y="128"/>
                  </a:lnTo>
                  <a:lnTo>
                    <a:pt x="49" y="128"/>
                  </a:lnTo>
                  <a:lnTo>
                    <a:pt x="65" y="136"/>
                  </a:lnTo>
                  <a:lnTo>
                    <a:pt x="73" y="112"/>
                  </a:lnTo>
                  <a:lnTo>
                    <a:pt x="81" y="96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290" name="Freeform 760"/>
            <p:cNvSpPr/>
            <p:nvPr/>
          </p:nvSpPr>
          <p:spPr bwMode="auto">
            <a:xfrm>
              <a:off x="2929060" y="3331039"/>
              <a:ext cx="169801" cy="102227"/>
            </a:xfrm>
            <a:custGeom>
              <a:avLst/>
              <a:gdLst>
                <a:gd name="T0" fmla="*/ 2147483647 w 160"/>
                <a:gd name="T1" fmla="*/ 2147483647 h 96"/>
                <a:gd name="T2" fmla="*/ 2147483647 w 160"/>
                <a:gd name="T3" fmla="*/ 2147483647 h 96"/>
                <a:gd name="T4" fmla="*/ 2147483647 w 160"/>
                <a:gd name="T5" fmla="*/ 2147483647 h 96"/>
                <a:gd name="T6" fmla="*/ 2147483647 w 160"/>
                <a:gd name="T7" fmla="*/ 2147483647 h 96"/>
                <a:gd name="T8" fmla="*/ 0 w 160"/>
                <a:gd name="T9" fmla="*/ 2147483647 h 96"/>
                <a:gd name="T10" fmla="*/ 2147483647 w 160"/>
                <a:gd name="T11" fmla="*/ 2147483647 h 96"/>
                <a:gd name="T12" fmla="*/ 2147483647 w 160"/>
                <a:gd name="T13" fmla="*/ 2147483647 h 96"/>
                <a:gd name="T14" fmla="*/ 2147483647 w 160"/>
                <a:gd name="T15" fmla="*/ 2147483647 h 96"/>
                <a:gd name="T16" fmla="*/ 2147483647 w 160"/>
                <a:gd name="T17" fmla="*/ 2147483647 h 96"/>
                <a:gd name="T18" fmla="*/ 2147483647 w 160"/>
                <a:gd name="T19" fmla="*/ 2147483647 h 96"/>
                <a:gd name="T20" fmla="*/ 2147483647 w 160"/>
                <a:gd name="T21" fmla="*/ 2147483647 h 96"/>
                <a:gd name="T22" fmla="*/ 2147483647 w 160"/>
                <a:gd name="T23" fmla="*/ 2147483647 h 96"/>
                <a:gd name="T24" fmla="*/ 2147483647 w 160"/>
                <a:gd name="T25" fmla="*/ 2147483647 h 96"/>
                <a:gd name="T26" fmla="*/ 2147483647 w 160"/>
                <a:gd name="T27" fmla="*/ 2147483647 h 96"/>
                <a:gd name="T28" fmla="*/ 2147483647 w 160"/>
                <a:gd name="T29" fmla="*/ 2147483647 h 96"/>
                <a:gd name="T30" fmla="*/ 2147483647 w 160"/>
                <a:gd name="T31" fmla="*/ 2147483647 h 96"/>
                <a:gd name="T32" fmla="*/ 2147483647 w 160"/>
                <a:gd name="T33" fmla="*/ 2147483647 h 96"/>
                <a:gd name="T34" fmla="*/ 2147483647 w 160"/>
                <a:gd name="T35" fmla="*/ 2147483647 h 96"/>
                <a:gd name="T36" fmla="*/ 2147483647 w 160"/>
                <a:gd name="T37" fmla="*/ 2147483647 h 96"/>
                <a:gd name="T38" fmla="*/ 2147483647 w 160"/>
                <a:gd name="T39" fmla="*/ 0 h 96"/>
                <a:gd name="T40" fmla="*/ 2147483647 w 160"/>
                <a:gd name="T41" fmla="*/ 2147483647 h 96"/>
                <a:gd name="T42" fmla="*/ 2147483647 w 160"/>
                <a:gd name="T43" fmla="*/ 2147483647 h 9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60"/>
                <a:gd name="T67" fmla="*/ 0 h 96"/>
                <a:gd name="T68" fmla="*/ 160 w 160"/>
                <a:gd name="T69" fmla="*/ 96 h 9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60" h="96">
                  <a:moveTo>
                    <a:pt x="48" y="24"/>
                  </a:moveTo>
                  <a:lnTo>
                    <a:pt x="48" y="32"/>
                  </a:lnTo>
                  <a:lnTo>
                    <a:pt x="24" y="40"/>
                  </a:lnTo>
                  <a:lnTo>
                    <a:pt x="8" y="48"/>
                  </a:lnTo>
                  <a:lnTo>
                    <a:pt x="0" y="72"/>
                  </a:lnTo>
                  <a:lnTo>
                    <a:pt x="8" y="88"/>
                  </a:lnTo>
                  <a:lnTo>
                    <a:pt x="8" y="96"/>
                  </a:lnTo>
                  <a:lnTo>
                    <a:pt x="24" y="88"/>
                  </a:lnTo>
                  <a:lnTo>
                    <a:pt x="40" y="88"/>
                  </a:lnTo>
                  <a:lnTo>
                    <a:pt x="48" y="96"/>
                  </a:lnTo>
                  <a:lnTo>
                    <a:pt x="48" y="80"/>
                  </a:lnTo>
                  <a:lnTo>
                    <a:pt x="72" y="72"/>
                  </a:lnTo>
                  <a:lnTo>
                    <a:pt x="96" y="80"/>
                  </a:lnTo>
                  <a:lnTo>
                    <a:pt x="128" y="72"/>
                  </a:lnTo>
                  <a:lnTo>
                    <a:pt x="160" y="72"/>
                  </a:lnTo>
                  <a:lnTo>
                    <a:pt x="136" y="48"/>
                  </a:lnTo>
                  <a:lnTo>
                    <a:pt x="120" y="40"/>
                  </a:lnTo>
                  <a:lnTo>
                    <a:pt x="112" y="16"/>
                  </a:lnTo>
                  <a:lnTo>
                    <a:pt x="104" y="0"/>
                  </a:lnTo>
                  <a:lnTo>
                    <a:pt x="72" y="24"/>
                  </a:lnTo>
                  <a:lnTo>
                    <a:pt x="48" y="24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291" name="Freeform 761"/>
            <p:cNvSpPr/>
            <p:nvPr/>
          </p:nvSpPr>
          <p:spPr bwMode="auto">
            <a:xfrm>
              <a:off x="2877947" y="3424603"/>
              <a:ext cx="102227" cy="127351"/>
            </a:xfrm>
            <a:custGeom>
              <a:avLst/>
              <a:gdLst>
                <a:gd name="T0" fmla="*/ 2147483647 w 96"/>
                <a:gd name="T1" fmla="*/ 2147483647 h 120"/>
                <a:gd name="T2" fmla="*/ 2147483647 w 96"/>
                <a:gd name="T3" fmla="*/ 2147483647 h 120"/>
                <a:gd name="T4" fmla="*/ 2147483647 w 96"/>
                <a:gd name="T5" fmla="*/ 2147483647 h 120"/>
                <a:gd name="T6" fmla="*/ 2147483647 w 96"/>
                <a:gd name="T7" fmla="*/ 2147483647 h 120"/>
                <a:gd name="T8" fmla="*/ 2147483647 w 96"/>
                <a:gd name="T9" fmla="*/ 2147483647 h 120"/>
                <a:gd name="T10" fmla="*/ 2147483647 w 96"/>
                <a:gd name="T11" fmla="*/ 0 h 120"/>
                <a:gd name="T12" fmla="*/ 2147483647 w 96"/>
                <a:gd name="T13" fmla="*/ 0 h 120"/>
                <a:gd name="T14" fmla="*/ 2147483647 w 96"/>
                <a:gd name="T15" fmla="*/ 2147483647 h 120"/>
                <a:gd name="T16" fmla="*/ 2147483647 w 96"/>
                <a:gd name="T17" fmla="*/ 2147483647 h 120"/>
                <a:gd name="T18" fmla="*/ 2147483647 w 96"/>
                <a:gd name="T19" fmla="*/ 2147483647 h 120"/>
                <a:gd name="T20" fmla="*/ 2147483647 w 96"/>
                <a:gd name="T21" fmla="*/ 2147483647 h 120"/>
                <a:gd name="T22" fmla="*/ 2147483647 w 96"/>
                <a:gd name="T23" fmla="*/ 2147483647 h 120"/>
                <a:gd name="T24" fmla="*/ 2147483647 w 96"/>
                <a:gd name="T25" fmla="*/ 2147483647 h 120"/>
                <a:gd name="T26" fmla="*/ 2147483647 w 96"/>
                <a:gd name="T27" fmla="*/ 2147483647 h 120"/>
                <a:gd name="T28" fmla="*/ 2147483647 w 96"/>
                <a:gd name="T29" fmla="*/ 2147483647 h 120"/>
                <a:gd name="T30" fmla="*/ 2147483647 w 96"/>
                <a:gd name="T31" fmla="*/ 2147483647 h 120"/>
                <a:gd name="T32" fmla="*/ 2147483647 w 96"/>
                <a:gd name="T33" fmla="*/ 2147483647 h 120"/>
                <a:gd name="T34" fmla="*/ 0 w 96"/>
                <a:gd name="T35" fmla="*/ 2147483647 h 120"/>
                <a:gd name="T36" fmla="*/ 2147483647 w 96"/>
                <a:gd name="T37" fmla="*/ 2147483647 h 120"/>
                <a:gd name="T38" fmla="*/ 2147483647 w 96"/>
                <a:gd name="T39" fmla="*/ 2147483647 h 120"/>
                <a:gd name="T40" fmla="*/ 2147483647 w 96"/>
                <a:gd name="T41" fmla="*/ 2147483647 h 120"/>
                <a:gd name="T42" fmla="*/ 2147483647 w 96"/>
                <a:gd name="T43" fmla="*/ 2147483647 h 12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96"/>
                <a:gd name="T67" fmla="*/ 0 h 120"/>
                <a:gd name="T68" fmla="*/ 96 w 96"/>
                <a:gd name="T69" fmla="*/ 120 h 120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96" h="120">
                  <a:moveTo>
                    <a:pt x="40" y="112"/>
                  </a:moveTo>
                  <a:lnTo>
                    <a:pt x="56" y="96"/>
                  </a:lnTo>
                  <a:lnTo>
                    <a:pt x="72" y="64"/>
                  </a:lnTo>
                  <a:lnTo>
                    <a:pt x="88" y="56"/>
                  </a:lnTo>
                  <a:lnTo>
                    <a:pt x="96" y="8"/>
                  </a:lnTo>
                  <a:lnTo>
                    <a:pt x="88" y="0"/>
                  </a:lnTo>
                  <a:lnTo>
                    <a:pt x="72" y="0"/>
                  </a:lnTo>
                  <a:lnTo>
                    <a:pt x="56" y="8"/>
                  </a:lnTo>
                  <a:lnTo>
                    <a:pt x="48" y="16"/>
                  </a:lnTo>
                  <a:lnTo>
                    <a:pt x="40" y="24"/>
                  </a:lnTo>
                  <a:lnTo>
                    <a:pt x="32" y="24"/>
                  </a:lnTo>
                  <a:lnTo>
                    <a:pt x="32" y="32"/>
                  </a:lnTo>
                  <a:lnTo>
                    <a:pt x="40" y="40"/>
                  </a:lnTo>
                  <a:lnTo>
                    <a:pt x="32" y="56"/>
                  </a:lnTo>
                  <a:lnTo>
                    <a:pt x="32" y="80"/>
                  </a:lnTo>
                  <a:lnTo>
                    <a:pt x="16" y="80"/>
                  </a:lnTo>
                  <a:lnTo>
                    <a:pt x="8" y="88"/>
                  </a:lnTo>
                  <a:lnTo>
                    <a:pt x="0" y="96"/>
                  </a:lnTo>
                  <a:lnTo>
                    <a:pt x="8" y="104"/>
                  </a:lnTo>
                  <a:lnTo>
                    <a:pt x="16" y="120"/>
                  </a:lnTo>
                  <a:lnTo>
                    <a:pt x="24" y="112"/>
                  </a:lnTo>
                  <a:lnTo>
                    <a:pt x="40" y="112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292" name="Freeform 762"/>
            <p:cNvSpPr/>
            <p:nvPr/>
          </p:nvSpPr>
          <p:spPr bwMode="auto">
            <a:xfrm>
              <a:off x="2852823" y="3449727"/>
              <a:ext cx="67574" cy="76237"/>
            </a:xfrm>
            <a:custGeom>
              <a:avLst/>
              <a:gdLst>
                <a:gd name="T0" fmla="*/ 2147483647 w 64"/>
                <a:gd name="T1" fmla="*/ 2147483647 h 72"/>
                <a:gd name="T2" fmla="*/ 2147483647 w 64"/>
                <a:gd name="T3" fmla="*/ 2147483647 h 72"/>
                <a:gd name="T4" fmla="*/ 2147483647 w 64"/>
                <a:gd name="T5" fmla="*/ 2147483647 h 72"/>
                <a:gd name="T6" fmla="*/ 2147483647 w 64"/>
                <a:gd name="T7" fmla="*/ 2147483647 h 72"/>
                <a:gd name="T8" fmla="*/ 2147483647 w 64"/>
                <a:gd name="T9" fmla="*/ 2147483647 h 72"/>
                <a:gd name="T10" fmla="*/ 2147483647 w 64"/>
                <a:gd name="T11" fmla="*/ 0 h 72"/>
                <a:gd name="T12" fmla="*/ 2147483647 w 64"/>
                <a:gd name="T13" fmla="*/ 0 h 72"/>
                <a:gd name="T14" fmla="*/ 0 w 64"/>
                <a:gd name="T15" fmla="*/ 0 h 72"/>
                <a:gd name="T16" fmla="*/ 0 w 64"/>
                <a:gd name="T17" fmla="*/ 2147483647 h 72"/>
                <a:gd name="T18" fmla="*/ 0 w 64"/>
                <a:gd name="T19" fmla="*/ 2147483647 h 72"/>
                <a:gd name="T20" fmla="*/ 2147483647 w 64"/>
                <a:gd name="T21" fmla="*/ 2147483647 h 72"/>
                <a:gd name="T22" fmla="*/ 2147483647 w 64"/>
                <a:gd name="T23" fmla="*/ 2147483647 h 72"/>
                <a:gd name="T24" fmla="*/ 2147483647 w 64"/>
                <a:gd name="T25" fmla="*/ 2147483647 h 7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64"/>
                <a:gd name="T40" fmla="*/ 0 h 72"/>
                <a:gd name="T41" fmla="*/ 64 w 64"/>
                <a:gd name="T42" fmla="*/ 72 h 7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64" h="72">
                  <a:moveTo>
                    <a:pt x="40" y="56"/>
                  </a:moveTo>
                  <a:lnTo>
                    <a:pt x="56" y="56"/>
                  </a:lnTo>
                  <a:lnTo>
                    <a:pt x="56" y="32"/>
                  </a:lnTo>
                  <a:lnTo>
                    <a:pt x="64" y="16"/>
                  </a:lnTo>
                  <a:lnTo>
                    <a:pt x="56" y="8"/>
                  </a:lnTo>
                  <a:lnTo>
                    <a:pt x="56" y="0"/>
                  </a:lnTo>
                  <a:lnTo>
                    <a:pt x="32" y="0"/>
                  </a:lnTo>
                  <a:lnTo>
                    <a:pt x="0" y="0"/>
                  </a:lnTo>
                  <a:lnTo>
                    <a:pt x="0" y="16"/>
                  </a:lnTo>
                  <a:lnTo>
                    <a:pt x="0" y="40"/>
                  </a:lnTo>
                  <a:lnTo>
                    <a:pt x="24" y="72"/>
                  </a:lnTo>
                  <a:lnTo>
                    <a:pt x="32" y="64"/>
                  </a:lnTo>
                  <a:lnTo>
                    <a:pt x="40" y="56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293" name="Freeform 763"/>
            <p:cNvSpPr/>
            <p:nvPr/>
          </p:nvSpPr>
          <p:spPr bwMode="auto">
            <a:xfrm>
              <a:off x="2836363" y="3313713"/>
              <a:ext cx="101361" cy="136014"/>
            </a:xfrm>
            <a:custGeom>
              <a:avLst/>
              <a:gdLst>
                <a:gd name="T0" fmla="*/ 2147483647 w 96"/>
                <a:gd name="T1" fmla="*/ 2147483647 h 128"/>
                <a:gd name="T2" fmla="*/ 2147483647 w 96"/>
                <a:gd name="T3" fmla="*/ 2147483647 h 128"/>
                <a:gd name="T4" fmla="*/ 2147483647 w 96"/>
                <a:gd name="T5" fmla="*/ 2147483647 h 128"/>
                <a:gd name="T6" fmla="*/ 2147483647 w 96"/>
                <a:gd name="T7" fmla="*/ 2147483647 h 128"/>
                <a:gd name="T8" fmla="*/ 2147483647 w 96"/>
                <a:gd name="T9" fmla="*/ 2147483647 h 128"/>
                <a:gd name="T10" fmla="*/ 2147483647 w 96"/>
                <a:gd name="T11" fmla="*/ 2147483647 h 128"/>
                <a:gd name="T12" fmla="*/ 2147483647 w 96"/>
                <a:gd name="T13" fmla="*/ 2147483647 h 128"/>
                <a:gd name="T14" fmla="*/ 2147483647 w 96"/>
                <a:gd name="T15" fmla="*/ 2147483647 h 128"/>
                <a:gd name="T16" fmla="*/ 2147483647 w 96"/>
                <a:gd name="T17" fmla="*/ 0 h 128"/>
                <a:gd name="T18" fmla="*/ 2147483647 w 96"/>
                <a:gd name="T19" fmla="*/ 0 h 128"/>
                <a:gd name="T20" fmla="*/ 2147483647 w 96"/>
                <a:gd name="T21" fmla="*/ 2147483647 h 128"/>
                <a:gd name="T22" fmla="*/ 2147483647 w 96"/>
                <a:gd name="T23" fmla="*/ 2147483647 h 128"/>
                <a:gd name="T24" fmla="*/ 2147483647 w 96"/>
                <a:gd name="T25" fmla="*/ 2147483647 h 128"/>
                <a:gd name="T26" fmla="*/ 2147483647 w 96"/>
                <a:gd name="T27" fmla="*/ 2147483647 h 128"/>
                <a:gd name="T28" fmla="*/ 2147483647 w 96"/>
                <a:gd name="T29" fmla="*/ 2147483647 h 128"/>
                <a:gd name="T30" fmla="*/ 0 w 96"/>
                <a:gd name="T31" fmla="*/ 2147483647 h 128"/>
                <a:gd name="T32" fmla="*/ 2147483647 w 96"/>
                <a:gd name="T33" fmla="*/ 2147483647 h 128"/>
                <a:gd name="T34" fmla="*/ 2147483647 w 96"/>
                <a:gd name="T35" fmla="*/ 2147483647 h 128"/>
                <a:gd name="T36" fmla="*/ 2147483647 w 96"/>
                <a:gd name="T37" fmla="*/ 2147483647 h 128"/>
                <a:gd name="T38" fmla="*/ 2147483647 w 96"/>
                <a:gd name="T39" fmla="*/ 2147483647 h 128"/>
                <a:gd name="T40" fmla="*/ 2147483647 w 96"/>
                <a:gd name="T41" fmla="*/ 2147483647 h 12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96"/>
                <a:gd name="T64" fmla="*/ 0 h 128"/>
                <a:gd name="T65" fmla="*/ 96 w 96"/>
                <a:gd name="T66" fmla="*/ 128 h 128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96" h="128">
                  <a:moveTo>
                    <a:pt x="96" y="112"/>
                  </a:moveTo>
                  <a:lnTo>
                    <a:pt x="96" y="104"/>
                  </a:lnTo>
                  <a:lnTo>
                    <a:pt x="88" y="88"/>
                  </a:lnTo>
                  <a:lnTo>
                    <a:pt x="96" y="64"/>
                  </a:lnTo>
                  <a:lnTo>
                    <a:pt x="88" y="64"/>
                  </a:lnTo>
                  <a:lnTo>
                    <a:pt x="80" y="40"/>
                  </a:lnTo>
                  <a:lnTo>
                    <a:pt x="80" y="32"/>
                  </a:lnTo>
                  <a:lnTo>
                    <a:pt x="96" y="24"/>
                  </a:lnTo>
                  <a:lnTo>
                    <a:pt x="88" y="0"/>
                  </a:lnTo>
                  <a:lnTo>
                    <a:pt x="72" y="0"/>
                  </a:lnTo>
                  <a:lnTo>
                    <a:pt x="72" y="16"/>
                  </a:lnTo>
                  <a:lnTo>
                    <a:pt x="56" y="48"/>
                  </a:lnTo>
                  <a:lnTo>
                    <a:pt x="40" y="72"/>
                  </a:lnTo>
                  <a:lnTo>
                    <a:pt x="16" y="64"/>
                  </a:lnTo>
                  <a:lnTo>
                    <a:pt x="8" y="80"/>
                  </a:lnTo>
                  <a:lnTo>
                    <a:pt x="0" y="104"/>
                  </a:lnTo>
                  <a:lnTo>
                    <a:pt x="16" y="104"/>
                  </a:lnTo>
                  <a:lnTo>
                    <a:pt x="16" y="128"/>
                  </a:lnTo>
                  <a:lnTo>
                    <a:pt x="48" y="128"/>
                  </a:lnTo>
                  <a:lnTo>
                    <a:pt x="72" y="128"/>
                  </a:lnTo>
                  <a:lnTo>
                    <a:pt x="96" y="112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294" name="Freeform 764"/>
            <p:cNvSpPr/>
            <p:nvPr/>
          </p:nvSpPr>
          <p:spPr bwMode="auto">
            <a:xfrm>
              <a:off x="2852823" y="3449727"/>
              <a:ext cx="67574" cy="76237"/>
            </a:xfrm>
            <a:custGeom>
              <a:avLst/>
              <a:gdLst>
                <a:gd name="T0" fmla="*/ 2147483647 w 64"/>
                <a:gd name="T1" fmla="*/ 2147483647 h 72"/>
                <a:gd name="T2" fmla="*/ 2147483647 w 64"/>
                <a:gd name="T3" fmla="*/ 2147483647 h 72"/>
                <a:gd name="T4" fmla="*/ 2147483647 w 64"/>
                <a:gd name="T5" fmla="*/ 2147483647 h 72"/>
                <a:gd name="T6" fmla="*/ 2147483647 w 64"/>
                <a:gd name="T7" fmla="*/ 2147483647 h 72"/>
                <a:gd name="T8" fmla="*/ 2147483647 w 64"/>
                <a:gd name="T9" fmla="*/ 2147483647 h 72"/>
                <a:gd name="T10" fmla="*/ 2147483647 w 64"/>
                <a:gd name="T11" fmla="*/ 0 h 72"/>
                <a:gd name="T12" fmla="*/ 2147483647 w 64"/>
                <a:gd name="T13" fmla="*/ 0 h 72"/>
                <a:gd name="T14" fmla="*/ 0 w 64"/>
                <a:gd name="T15" fmla="*/ 0 h 72"/>
                <a:gd name="T16" fmla="*/ 0 w 64"/>
                <a:gd name="T17" fmla="*/ 2147483647 h 72"/>
                <a:gd name="T18" fmla="*/ 0 w 64"/>
                <a:gd name="T19" fmla="*/ 2147483647 h 72"/>
                <a:gd name="T20" fmla="*/ 2147483647 w 64"/>
                <a:gd name="T21" fmla="*/ 2147483647 h 72"/>
                <a:gd name="T22" fmla="*/ 2147483647 w 64"/>
                <a:gd name="T23" fmla="*/ 2147483647 h 72"/>
                <a:gd name="T24" fmla="*/ 2147483647 w 64"/>
                <a:gd name="T25" fmla="*/ 2147483647 h 7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64"/>
                <a:gd name="T40" fmla="*/ 0 h 72"/>
                <a:gd name="T41" fmla="*/ 64 w 64"/>
                <a:gd name="T42" fmla="*/ 72 h 7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64" h="72">
                  <a:moveTo>
                    <a:pt x="40" y="56"/>
                  </a:moveTo>
                  <a:lnTo>
                    <a:pt x="56" y="56"/>
                  </a:lnTo>
                  <a:lnTo>
                    <a:pt x="56" y="32"/>
                  </a:lnTo>
                  <a:lnTo>
                    <a:pt x="64" y="16"/>
                  </a:lnTo>
                  <a:lnTo>
                    <a:pt x="56" y="8"/>
                  </a:lnTo>
                  <a:lnTo>
                    <a:pt x="56" y="0"/>
                  </a:lnTo>
                  <a:lnTo>
                    <a:pt x="32" y="0"/>
                  </a:lnTo>
                  <a:lnTo>
                    <a:pt x="0" y="0"/>
                  </a:lnTo>
                  <a:lnTo>
                    <a:pt x="0" y="16"/>
                  </a:lnTo>
                  <a:lnTo>
                    <a:pt x="0" y="40"/>
                  </a:lnTo>
                  <a:lnTo>
                    <a:pt x="24" y="72"/>
                  </a:lnTo>
                  <a:lnTo>
                    <a:pt x="32" y="64"/>
                  </a:lnTo>
                  <a:lnTo>
                    <a:pt x="40" y="56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295" name="Freeform 765"/>
            <p:cNvSpPr/>
            <p:nvPr/>
          </p:nvSpPr>
          <p:spPr bwMode="auto">
            <a:xfrm>
              <a:off x="2836363" y="3313713"/>
              <a:ext cx="101361" cy="136014"/>
            </a:xfrm>
            <a:custGeom>
              <a:avLst/>
              <a:gdLst>
                <a:gd name="T0" fmla="*/ 2147483647 w 96"/>
                <a:gd name="T1" fmla="*/ 2147483647 h 128"/>
                <a:gd name="T2" fmla="*/ 2147483647 w 96"/>
                <a:gd name="T3" fmla="*/ 2147483647 h 128"/>
                <a:gd name="T4" fmla="*/ 2147483647 w 96"/>
                <a:gd name="T5" fmla="*/ 2147483647 h 128"/>
                <a:gd name="T6" fmla="*/ 2147483647 w 96"/>
                <a:gd name="T7" fmla="*/ 2147483647 h 128"/>
                <a:gd name="T8" fmla="*/ 2147483647 w 96"/>
                <a:gd name="T9" fmla="*/ 2147483647 h 128"/>
                <a:gd name="T10" fmla="*/ 2147483647 w 96"/>
                <a:gd name="T11" fmla="*/ 2147483647 h 128"/>
                <a:gd name="T12" fmla="*/ 2147483647 w 96"/>
                <a:gd name="T13" fmla="*/ 2147483647 h 128"/>
                <a:gd name="T14" fmla="*/ 2147483647 w 96"/>
                <a:gd name="T15" fmla="*/ 2147483647 h 128"/>
                <a:gd name="T16" fmla="*/ 2147483647 w 96"/>
                <a:gd name="T17" fmla="*/ 0 h 128"/>
                <a:gd name="T18" fmla="*/ 2147483647 w 96"/>
                <a:gd name="T19" fmla="*/ 0 h 128"/>
                <a:gd name="T20" fmla="*/ 2147483647 w 96"/>
                <a:gd name="T21" fmla="*/ 0 h 128"/>
                <a:gd name="T22" fmla="*/ 2147483647 w 96"/>
                <a:gd name="T23" fmla="*/ 2147483647 h 128"/>
                <a:gd name="T24" fmla="*/ 2147483647 w 96"/>
                <a:gd name="T25" fmla="*/ 2147483647 h 128"/>
                <a:gd name="T26" fmla="*/ 2147483647 w 96"/>
                <a:gd name="T27" fmla="*/ 2147483647 h 128"/>
                <a:gd name="T28" fmla="*/ 2147483647 w 96"/>
                <a:gd name="T29" fmla="*/ 2147483647 h 128"/>
                <a:gd name="T30" fmla="*/ 2147483647 w 96"/>
                <a:gd name="T31" fmla="*/ 2147483647 h 128"/>
                <a:gd name="T32" fmla="*/ 0 w 96"/>
                <a:gd name="T33" fmla="*/ 2147483647 h 128"/>
                <a:gd name="T34" fmla="*/ 2147483647 w 96"/>
                <a:gd name="T35" fmla="*/ 2147483647 h 128"/>
                <a:gd name="T36" fmla="*/ 2147483647 w 96"/>
                <a:gd name="T37" fmla="*/ 2147483647 h 128"/>
                <a:gd name="T38" fmla="*/ 2147483647 w 96"/>
                <a:gd name="T39" fmla="*/ 2147483647 h 128"/>
                <a:gd name="T40" fmla="*/ 2147483647 w 96"/>
                <a:gd name="T41" fmla="*/ 2147483647 h 12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96"/>
                <a:gd name="T64" fmla="*/ 0 h 128"/>
                <a:gd name="T65" fmla="*/ 96 w 96"/>
                <a:gd name="T66" fmla="*/ 128 h 128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96" h="128">
                  <a:moveTo>
                    <a:pt x="96" y="112"/>
                  </a:moveTo>
                  <a:lnTo>
                    <a:pt x="96" y="104"/>
                  </a:lnTo>
                  <a:lnTo>
                    <a:pt x="88" y="88"/>
                  </a:lnTo>
                  <a:lnTo>
                    <a:pt x="96" y="64"/>
                  </a:lnTo>
                  <a:lnTo>
                    <a:pt x="88" y="64"/>
                  </a:lnTo>
                  <a:lnTo>
                    <a:pt x="80" y="40"/>
                  </a:lnTo>
                  <a:lnTo>
                    <a:pt x="80" y="32"/>
                  </a:lnTo>
                  <a:lnTo>
                    <a:pt x="96" y="24"/>
                  </a:lnTo>
                  <a:lnTo>
                    <a:pt x="88" y="0"/>
                  </a:lnTo>
                  <a:lnTo>
                    <a:pt x="72" y="0"/>
                  </a:lnTo>
                  <a:lnTo>
                    <a:pt x="72" y="16"/>
                  </a:lnTo>
                  <a:lnTo>
                    <a:pt x="56" y="48"/>
                  </a:lnTo>
                  <a:lnTo>
                    <a:pt x="40" y="72"/>
                  </a:lnTo>
                  <a:lnTo>
                    <a:pt x="16" y="64"/>
                  </a:lnTo>
                  <a:lnTo>
                    <a:pt x="8" y="80"/>
                  </a:lnTo>
                  <a:lnTo>
                    <a:pt x="0" y="104"/>
                  </a:lnTo>
                  <a:lnTo>
                    <a:pt x="16" y="104"/>
                  </a:lnTo>
                  <a:lnTo>
                    <a:pt x="16" y="128"/>
                  </a:lnTo>
                  <a:lnTo>
                    <a:pt x="48" y="128"/>
                  </a:lnTo>
                  <a:lnTo>
                    <a:pt x="72" y="128"/>
                  </a:lnTo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296" name="Freeform 766"/>
            <p:cNvSpPr/>
            <p:nvPr/>
          </p:nvSpPr>
          <p:spPr bwMode="auto">
            <a:xfrm>
              <a:off x="2836363" y="3313713"/>
              <a:ext cx="101361" cy="136014"/>
            </a:xfrm>
            <a:custGeom>
              <a:avLst/>
              <a:gdLst>
                <a:gd name="T0" fmla="*/ 2147483647 w 96"/>
                <a:gd name="T1" fmla="*/ 2147483647 h 128"/>
                <a:gd name="T2" fmla="*/ 2147483647 w 96"/>
                <a:gd name="T3" fmla="*/ 2147483647 h 128"/>
                <a:gd name="T4" fmla="*/ 2147483647 w 96"/>
                <a:gd name="T5" fmla="*/ 2147483647 h 128"/>
                <a:gd name="T6" fmla="*/ 2147483647 w 96"/>
                <a:gd name="T7" fmla="*/ 2147483647 h 128"/>
                <a:gd name="T8" fmla="*/ 2147483647 w 96"/>
                <a:gd name="T9" fmla="*/ 2147483647 h 128"/>
                <a:gd name="T10" fmla="*/ 2147483647 w 96"/>
                <a:gd name="T11" fmla="*/ 2147483647 h 128"/>
                <a:gd name="T12" fmla="*/ 2147483647 w 96"/>
                <a:gd name="T13" fmla="*/ 2147483647 h 128"/>
                <a:gd name="T14" fmla="*/ 2147483647 w 96"/>
                <a:gd name="T15" fmla="*/ 2147483647 h 128"/>
                <a:gd name="T16" fmla="*/ 2147483647 w 96"/>
                <a:gd name="T17" fmla="*/ 0 h 128"/>
                <a:gd name="T18" fmla="*/ 2147483647 w 96"/>
                <a:gd name="T19" fmla="*/ 0 h 128"/>
                <a:gd name="T20" fmla="*/ 2147483647 w 96"/>
                <a:gd name="T21" fmla="*/ 0 h 128"/>
                <a:gd name="T22" fmla="*/ 2147483647 w 96"/>
                <a:gd name="T23" fmla="*/ 2147483647 h 128"/>
                <a:gd name="T24" fmla="*/ 2147483647 w 96"/>
                <a:gd name="T25" fmla="*/ 2147483647 h 128"/>
                <a:gd name="T26" fmla="*/ 2147483647 w 96"/>
                <a:gd name="T27" fmla="*/ 2147483647 h 128"/>
                <a:gd name="T28" fmla="*/ 2147483647 w 96"/>
                <a:gd name="T29" fmla="*/ 2147483647 h 128"/>
                <a:gd name="T30" fmla="*/ 2147483647 w 96"/>
                <a:gd name="T31" fmla="*/ 2147483647 h 128"/>
                <a:gd name="T32" fmla="*/ 0 w 96"/>
                <a:gd name="T33" fmla="*/ 2147483647 h 128"/>
                <a:gd name="T34" fmla="*/ 2147483647 w 96"/>
                <a:gd name="T35" fmla="*/ 2147483647 h 128"/>
                <a:gd name="T36" fmla="*/ 2147483647 w 96"/>
                <a:gd name="T37" fmla="*/ 2147483647 h 128"/>
                <a:gd name="T38" fmla="*/ 2147483647 w 96"/>
                <a:gd name="T39" fmla="*/ 2147483647 h 128"/>
                <a:gd name="T40" fmla="*/ 2147483647 w 96"/>
                <a:gd name="T41" fmla="*/ 2147483647 h 12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96"/>
                <a:gd name="T64" fmla="*/ 0 h 128"/>
                <a:gd name="T65" fmla="*/ 96 w 96"/>
                <a:gd name="T66" fmla="*/ 128 h 128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96" h="128">
                  <a:moveTo>
                    <a:pt x="96" y="112"/>
                  </a:moveTo>
                  <a:lnTo>
                    <a:pt x="96" y="104"/>
                  </a:lnTo>
                  <a:lnTo>
                    <a:pt x="88" y="88"/>
                  </a:lnTo>
                  <a:lnTo>
                    <a:pt x="96" y="64"/>
                  </a:lnTo>
                  <a:lnTo>
                    <a:pt x="88" y="64"/>
                  </a:lnTo>
                  <a:lnTo>
                    <a:pt x="80" y="40"/>
                  </a:lnTo>
                  <a:lnTo>
                    <a:pt x="80" y="32"/>
                  </a:lnTo>
                  <a:lnTo>
                    <a:pt x="96" y="24"/>
                  </a:lnTo>
                  <a:lnTo>
                    <a:pt x="88" y="0"/>
                  </a:lnTo>
                  <a:lnTo>
                    <a:pt x="72" y="0"/>
                  </a:lnTo>
                  <a:lnTo>
                    <a:pt x="72" y="16"/>
                  </a:lnTo>
                  <a:lnTo>
                    <a:pt x="56" y="48"/>
                  </a:lnTo>
                  <a:lnTo>
                    <a:pt x="40" y="72"/>
                  </a:lnTo>
                  <a:lnTo>
                    <a:pt x="16" y="64"/>
                  </a:lnTo>
                  <a:lnTo>
                    <a:pt x="8" y="80"/>
                  </a:lnTo>
                  <a:lnTo>
                    <a:pt x="0" y="104"/>
                  </a:lnTo>
                  <a:lnTo>
                    <a:pt x="16" y="104"/>
                  </a:lnTo>
                  <a:lnTo>
                    <a:pt x="16" y="128"/>
                  </a:lnTo>
                  <a:lnTo>
                    <a:pt x="48" y="128"/>
                  </a:lnTo>
                  <a:lnTo>
                    <a:pt x="72" y="128"/>
                  </a:lnTo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297" name="Freeform 767"/>
            <p:cNvSpPr/>
            <p:nvPr/>
          </p:nvSpPr>
          <p:spPr bwMode="auto">
            <a:xfrm>
              <a:off x="2741933" y="3305916"/>
              <a:ext cx="33787" cy="84900"/>
            </a:xfrm>
            <a:custGeom>
              <a:avLst/>
              <a:gdLst>
                <a:gd name="T0" fmla="*/ 2147483647 w 32"/>
                <a:gd name="T1" fmla="*/ 2147483647 h 80"/>
                <a:gd name="T2" fmla="*/ 2147483647 w 32"/>
                <a:gd name="T3" fmla="*/ 2147483647 h 80"/>
                <a:gd name="T4" fmla="*/ 2147483647 w 32"/>
                <a:gd name="T5" fmla="*/ 2147483647 h 80"/>
                <a:gd name="T6" fmla="*/ 2147483647 w 32"/>
                <a:gd name="T7" fmla="*/ 0 h 80"/>
                <a:gd name="T8" fmla="*/ 2147483647 w 32"/>
                <a:gd name="T9" fmla="*/ 2147483647 h 80"/>
                <a:gd name="T10" fmla="*/ 2147483647 w 32"/>
                <a:gd name="T11" fmla="*/ 2147483647 h 80"/>
                <a:gd name="T12" fmla="*/ 0 w 32"/>
                <a:gd name="T13" fmla="*/ 2147483647 h 80"/>
                <a:gd name="T14" fmla="*/ 0 w 32"/>
                <a:gd name="T15" fmla="*/ 2147483647 h 80"/>
                <a:gd name="T16" fmla="*/ 2147483647 w 32"/>
                <a:gd name="T17" fmla="*/ 2147483647 h 80"/>
                <a:gd name="T18" fmla="*/ 2147483647 w 32"/>
                <a:gd name="T19" fmla="*/ 2147483647 h 80"/>
                <a:gd name="T20" fmla="*/ 2147483647 w 32"/>
                <a:gd name="T21" fmla="*/ 2147483647 h 80"/>
                <a:gd name="T22" fmla="*/ 2147483647 w 32"/>
                <a:gd name="T23" fmla="*/ 2147483647 h 80"/>
                <a:gd name="T24" fmla="*/ 2147483647 w 32"/>
                <a:gd name="T25" fmla="*/ 2147483647 h 8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32"/>
                <a:gd name="T40" fmla="*/ 0 h 80"/>
                <a:gd name="T41" fmla="*/ 32 w 32"/>
                <a:gd name="T42" fmla="*/ 80 h 8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32" h="80">
                  <a:moveTo>
                    <a:pt x="32" y="32"/>
                  </a:moveTo>
                  <a:lnTo>
                    <a:pt x="32" y="16"/>
                  </a:lnTo>
                  <a:lnTo>
                    <a:pt x="32" y="8"/>
                  </a:lnTo>
                  <a:lnTo>
                    <a:pt x="24" y="0"/>
                  </a:lnTo>
                  <a:lnTo>
                    <a:pt x="16" y="8"/>
                  </a:lnTo>
                  <a:lnTo>
                    <a:pt x="8" y="24"/>
                  </a:lnTo>
                  <a:lnTo>
                    <a:pt x="0" y="24"/>
                  </a:lnTo>
                  <a:lnTo>
                    <a:pt x="0" y="32"/>
                  </a:lnTo>
                  <a:lnTo>
                    <a:pt x="8" y="64"/>
                  </a:lnTo>
                  <a:lnTo>
                    <a:pt x="16" y="80"/>
                  </a:lnTo>
                  <a:lnTo>
                    <a:pt x="24" y="80"/>
                  </a:lnTo>
                  <a:lnTo>
                    <a:pt x="24" y="64"/>
                  </a:lnTo>
                  <a:lnTo>
                    <a:pt x="32" y="32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298" name="Freeform 768"/>
            <p:cNvSpPr/>
            <p:nvPr/>
          </p:nvSpPr>
          <p:spPr bwMode="auto">
            <a:xfrm>
              <a:off x="2733270" y="3331039"/>
              <a:ext cx="25123" cy="67574"/>
            </a:xfrm>
            <a:custGeom>
              <a:avLst/>
              <a:gdLst>
                <a:gd name="T0" fmla="*/ 2147483647 w 24"/>
                <a:gd name="T1" fmla="*/ 2147483647 h 64"/>
                <a:gd name="T2" fmla="*/ 2147483647 w 24"/>
                <a:gd name="T3" fmla="*/ 0 h 64"/>
                <a:gd name="T4" fmla="*/ 0 w 24"/>
                <a:gd name="T5" fmla="*/ 0 h 64"/>
                <a:gd name="T6" fmla="*/ 0 w 24"/>
                <a:gd name="T7" fmla="*/ 2147483647 h 64"/>
                <a:gd name="T8" fmla="*/ 0 w 24"/>
                <a:gd name="T9" fmla="*/ 2147483647 h 64"/>
                <a:gd name="T10" fmla="*/ 2147483647 w 24"/>
                <a:gd name="T11" fmla="*/ 2147483647 h 64"/>
                <a:gd name="T12" fmla="*/ 2147483647 w 24"/>
                <a:gd name="T13" fmla="*/ 2147483647 h 64"/>
                <a:gd name="T14" fmla="*/ 2147483647 w 24"/>
                <a:gd name="T15" fmla="*/ 2147483647 h 64"/>
                <a:gd name="T16" fmla="*/ 2147483647 w 24"/>
                <a:gd name="T17" fmla="*/ 2147483647 h 6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4"/>
                <a:gd name="T28" fmla="*/ 0 h 64"/>
                <a:gd name="T29" fmla="*/ 24 w 24"/>
                <a:gd name="T30" fmla="*/ 64 h 6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4" h="64">
                  <a:moveTo>
                    <a:pt x="8" y="8"/>
                  </a:moveTo>
                  <a:lnTo>
                    <a:pt x="8" y="0"/>
                  </a:lnTo>
                  <a:lnTo>
                    <a:pt x="0" y="0"/>
                  </a:lnTo>
                  <a:lnTo>
                    <a:pt x="0" y="8"/>
                  </a:lnTo>
                  <a:lnTo>
                    <a:pt x="0" y="24"/>
                  </a:lnTo>
                  <a:lnTo>
                    <a:pt x="8" y="64"/>
                  </a:lnTo>
                  <a:lnTo>
                    <a:pt x="24" y="56"/>
                  </a:lnTo>
                  <a:lnTo>
                    <a:pt x="16" y="40"/>
                  </a:lnTo>
                  <a:lnTo>
                    <a:pt x="8" y="8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299" name="Freeform 769"/>
            <p:cNvSpPr/>
            <p:nvPr/>
          </p:nvSpPr>
          <p:spPr bwMode="auto">
            <a:xfrm>
              <a:off x="2741933" y="3305916"/>
              <a:ext cx="33787" cy="84900"/>
            </a:xfrm>
            <a:custGeom>
              <a:avLst/>
              <a:gdLst>
                <a:gd name="T0" fmla="*/ 2147483647 w 32"/>
                <a:gd name="T1" fmla="*/ 2147483647 h 80"/>
                <a:gd name="T2" fmla="*/ 2147483647 w 32"/>
                <a:gd name="T3" fmla="*/ 2147483647 h 80"/>
                <a:gd name="T4" fmla="*/ 2147483647 w 32"/>
                <a:gd name="T5" fmla="*/ 2147483647 h 80"/>
                <a:gd name="T6" fmla="*/ 2147483647 w 32"/>
                <a:gd name="T7" fmla="*/ 2147483647 h 80"/>
                <a:gd name="T8" fmla="*/ 2147483647 w 32"/>
                <a:gd name="T9" fmla="*/ 0 h 80"/>
                <a:gd name="T10" fmla="*/ 2147483647 w 32"/>
                <a:gd name="T11" fmla="*/ 2147483647 h 80"/>
                <a:gd name="T12" fmla="*/ 2147483647 w 32"/>
                <a:gd name="T13" fmla="*/ 2147483647 h 80"/>
                <a:gd name="T14" fmla="*/ 0 w 32"/>
                <a:gd name="T15" fmla="*/ 2147483647 h 80"/>
                <a:gd name="T16" fmla="*/ 0 w 32"/>
                <a:gd name="T17" fmla="*/ 2147483647 h 80"/>
                <a:gd name="T18" fmla="*/ 2147483647 w 32"/>
                <a:gd name="T19" fmla="*/ 2147483647 h 80"/>
                <a:gd name="T20" fmla="*/ 2147483647 w 32"/>
                <a:gd name="T21" fmla="*/ 2147483647 h 80"/>
                <a:gd name="T22" fmla="*/ 2147483647 w 32"/>
                <a:gd name="T23" fmla="*/ 2147483647 h 80"/>
                <a:gd name="T24" fmla="*/ 2147483647 w 32"/>
                <a:gd name="T25" fmla="*/ 2147483647 h 80"/>
                <a:gd name="T26" fmla="*/ 2147483647 w 32"/>
                <a:gd name="T27" fmla="*/ 2147483647 h 80"/>
                <a:gd name="T28" fmla="*/ 2147483647 w 32"/>
                <a:gd name="T29" fmla="*/ 2147483647 h 8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32"/>
                <a:gd name="T46" fmla="*/ 0 h 80"/>
                <a:gd name="T47" fmla="*/ 32 w 32"/>
                <a:gd name="T48" fmla="*/ 80 h 8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32" h="80">
                  <a:moveTo>
                    <a:pt x="32" y="32"/>
                  </a:moveTo>
                  <a:lnTo>
                    <a:pt x="32" y="16"/>
                  </a:lnTo>
                  <a:lnTo>
                    <a:pt x="32" y="8"/>
                  </a:lnTo>
                  <a:lnTo>
                    <a:pt x="24" y="0"/>
                  </a:lnTo>
                  <a:lnTo>
                    <a:pt x="16" y="8"/>
                  </a:lnTo>
                  <a:lnTo>
                    <a:pt x="8" y="24"/>
                  </a:lnTo>
                  <a:lnTo>
                    <a:pt x="0" y="24"/>
                  </a:lnTo>
                  <a:lnTo>
                    <a:pt x="0" y="32"/>
                  </a:lnTo>
                  <a:lnTo>
                    <a:pt x="8" y="64"/>
                  </a:lnTo>
                  <a:lnTo>
                    <a:pt x="16" y="80"/>
                  </a:lnTo>
                  <a:lnTo>
                    <a:pt x="24" y="80"/>
                  </a:lnTo>
                  <a:lnTo>
                    <a:pt x="24" y="64"/>
                  </a:lnTo>
                  <a:lnTo>
                    <a:pt x="32" y="32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300" name="Freeform 770"/>
            <p:cNvSpPr/>
            <p:nvPr/>
          </p:nvSpPr>
          <p:spPr bwMode="auto">
            <a:xfrm>
              <a:off x="2733270" y="3331039"/>
              <a:ext cx="25123" cy="67574"/>
            </a:xfrm>
            <a:custGeom>
              <a:avLst/>
              <a:gdLst>
                <a:gd name="T0" fmla="*/ 2147483647 w 24"/>
                <a:gd name="T1" fmla="*/ 2147483647 h 64"/>
                <a:gd name="T2" fmla="*/ 2147483647 w 24"/>
                <a:gd name="T3" fmla="*/ 0 h 64"/>
                <a:gd name="T4" fmla="*/ 0 w 24"/>
                <a:gd name="T5" fmla="*/ 0 h 64"/>
                <a:gd name="T6" fmla="*/ 0 w 24"/>
                <a:gd name="T7" fmla="*/ 0 h 64"/>
                <a:gd name="T8" fmla="*/ 0 w 24"/>
                <a:gd name="T9" fmla="*/ 2147483647 h 64"/>
                <a:gd name="T10" fmla="*/ 0 w 24"/>
                <a:gd name="T11" fmla="*/ 2147483647 h 64"/>
                <a:gd name="T12" fmla="*/ 2147483647 w 24"/>
                <a:gd name="T13" fmla="*/ 2147483647 h 64"/>
                <a:gd name="T14" fmla="*/ 2147483647 w 24"/>
                <a:gd name="T15" fmla="*/ 2147483647 h 64"/>
                <a:gd name="T16" fmla="*/ 2147483647 w 24"/>
                <a:gd name="T17" fmla="*/ 2147483647 h 64"/>
                <a:gd name="T18" fmla="*/ 2147483647 w 24"/>
                <a:gd name="T19" fmla="*/ 2147483647 h 6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4"/>
                <a:gd name="T31" fmla="*/ 0 h 64"/>
                <a:gd name="T32" fmla="*/ 24 w 24"/>
                <a:gd name="T33" fmla="*/ 64 h 6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4" h="64">
                  <a:moveTo>
                    <a:pt x="8" y="8"/>
                  </a:moveTo>
                  <a:lnTo>
                    <a:pt x="8" y="0"/>
                  </a:lnTo>
                  <a:lnTo>
                    <a:pt x="0" y="0"/>
                  </a:lnTo>
                  <a:lnTo>
                    <a:pt x="0" y="8"/>
                  </a:lnTo>
                  <a:lnTo>
                    <a:pt x="0" y="24"/>
                  </a:lnTo>
                  <a:lnTo>
                    <a:pt x="8" y="64"/>
                  </a:lnTo>
                  <a:lnTo>
                    <a:pt x="24" y="56"/>
                  </a:lnTo>
                  <a:lnTo>
                    <a:pt x="16" y="40"/>
                  </a:lnTo>
                  <a:lnTo>
                    <a:pt x="8" y="8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301" name="Freeform 771"/>
            <p:cNvSpPr/>
            <p:nvPr/>
          </p:nvSpPr>
          <p:spPr bwMode="auto">
            <a:xfrm>
              <a:off x="2886610" y="3704428"/>
              <a:ext cx="178464" cy="177597"/>
            </a:xfrm>
            <a:custGeom>
              <a:avLst/>
              <a:gdLst>
                <a:gd name="T0" fmla="*/ 2147483647 w 168"/>
                <a:gd name="T1" fmla="*/ 2147483647 h 168"/>
                <a:gd name="T2" fmla="*/ 2147483647 w 168"/>
                <a:gd name="T3" fmla="*/ 2147483647 h 168"/>
                <a:gd name="T4" fmla="*/ 2147483647 w 168"/>
                <a:gd name="T5" fmla="*/ 2147483647 h 168"/>
                <a:gd name="T6" fmla="*/ 2147483647 w 168"/>
                <a:gd name="T7" fmla="*/ 2147483647 h 168"/>
                <a:gd name="T8" fmla="*/ 2147483647 w 168"/>
                <a:gd name="T9" fmla="*/ 2147483647 h 168"/>
                <a:gd name="T10" fmla="*/ 2147483647 w 168"/>
                <a:gd name="T11" fmla="*/ 2147483647 h 168"/>
                <a:gd name="T12" fmla="*/ 2147483647 w 168"/>
                <a:gd name="T13" fmla="*/ 2147483647 h 168"/>
                <a:gd name="T14" fmla="*/ 2147483647 w 168"/>
                <a:gd name="T15" fmla="*/ 2147483647 h 168"/>
                <a:gd name="T16" fmla="*/ 2147483647 w 168"/>
                <a:gd name="T17" fmla="*/ 2147483647 h 168"/>
                <a:gd name="T18" fmla="*/ 2147483647 w 168"/>
                <a:gd name="T19" fmla="*/ 2147483647 h 168"/>
                <a:gd name="T20" fmla="*/ 2147483647 w 168"/>
                <a:gd name="T21" fmla="*/ 2147483647 h 168"/>
                <a:gd name="T22" fmla="*/ 2147483647 w 168"/>
                <a:gd name="T23" fmla="*/ 2147483647 h 168"/>
                <a:gd name="T24" fmla="*/ 2147483647 w 168"/>
                <a:gd name="T25" fmla="*/ 2147483647 h 168"/>
                <a:gd name="T26" fmla="*/ 2147483647 w 168"/>
                <a:gd name="T27" fmla="*/ 2147483647 h 168"/>
                <a:gd name="T28" fmla="*/ 2147483647 w 168"/>
                <a:gd name="T29" fmla="*/ 2147483647 h 168"/>
                <a:gd name="T30" fmla="*/ 2147483647 w 168"/>
                <a:gd name="T31" fmla="*/ 2147483647 h 168"/>
                <a:gd name="T32" fmla="*/ 2147483647 w 168"/>
                <a:gd name="T33" fmla="*/ 2147483647 h 168"/>
                <a:gd name="T34" fmla="*/ 2147483647 w 168"/>
                <a:gd name="T35" fmla="*/ 0 h 168"/>
                <a:gd name="T36" fmla="*/ 2147483647 w 168"/>
                <a:gd name="T37" fmla="*/ 2147483647 h 168"/>
                <a:gd name="T38" fmla="*/ 0 w 168"/>
                <a:gd name="T39" fmla="*/ 2147483647 h 168"/>
                <a:gd name="T40" fmla="*/ 2147483647 w 168"/>
                <a:gd name="T41" fmla="*/ 2147483647 h 168"/>
                <a:gd name="T42" fmla="*/ 2147483647 w 168"/>
                <a:gd name="T43" fmla="*/ 2147483647 h 168"/>
                <a:gd name="T44" fmla="*/ 2147483647 w 168"/>
                <a:gd name="T45" fmla="*/ 2147483647 h 168"/>
                <a:gd name="T46" fmla="*/ 2147483647 w 168"/>
                <a:gd name="T47" fmla="*/ 2147483647 h 168"/>
                <a:gd name="T48" fmla="*/ 2147483647 w 168"/>
                <a:gd name="T49" fmla="*/ 2147483647 h 168"/>
                <a:gd name="T50" fmla="*/ 2147483647 w 168"/>
                <a:gd name="T51" fmla="*/ 2147483647 h 168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68"/>
                <a:gd name="T79" fmla="*/ 0 h 168"/>
                <a:gd name="T80" fmla="*/ 168 w 168"/>
                <a:gd name="T81" fmla="*/ 168 h 168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68" h="168">
                  <a:moveTo>
                    <a:pt x="88" y="168"/>
                  </a:moveTo>
                  <a:lnTo>
                    <a:pt x="96" y="168"/>
                  </a:lnTo>
                  <a:lnTo>
                    <a:pt x="104" y="112"/>
                  </a:lnTo>
                  <a:lnTo>
                    <a:pt x="104" y="72"/>
                  </a:lnTo>
                  <a:lnTo>
                    <a:pt x="112" y="72"/>
                  </a:lnTo>
                  <a:lnTo>
                    <a:pt x="120" y="24"/>
                  </a:lnTo>
                  <a:lnTo>
                    <a:pt x="152" y="16"/>
                  </a:lnTo>
                  <a:lnTo>
                    <a:pt x="160" y="16"/>
                  </a:lnTo>
                  <a:lnTo>
                    <a:pt x="168" y="16"/>
                  </a:lnTo>
                  <a:lnTo>
                    <a:pt x="160" y="8"/>
                  </a:lnTo>
                  <a:lnTo>
                    <a:pt x="144" y="8"/>
                  </a:lnTo>
                  <a:lnTo>
                    <a:pt x="144" y="16"/>
                  </a:lnTo>
                  <a:lnTo>
                    <a:pt x="144" y="8"/>
                  </a:lnTo>
                  <a:lnTo>
                    <a:pt x="120" y="16"/>
                  </a:lnTo>
                  <a:lnTo>
                    <a:pt x="88" y="16"/>
                  </a:lnTo>
                  <a:lnTo>
                    <a:pt x="80" y="8"/>
                  </a:lnTo>
                  <a:lnTo>
                    <a:pt x="24" y="8"/>
                  </a:lnTo>
                  <a:lnTo>
                    <a:pt x="16" y="0"/>
                  </a:lnTo>
                  <a:lnTo>
                    <a:pt x="8" y="8"/>
                  </a:lnTo>
                  <a:lnTo>
                    <a:pt x="0" y="32"/>
                  </a:lnTo>
                  <a:lnTo>
                    <a:pt x="32" y="88"/>
                  </a:lnTo>
                  <a:lnTo>
                    <a:pt x="32" y="96"/>
                  </a:lnTo>
                  <a:lnTo>
                    <a:pt x="40" y="152"/>
                  </a:lnTo>
                  <a:lnTo>
                    <a:pt x="64" y="168"/>
                  </a:lnTo>
                  <a:lnTo>
                    <a:pt x="64" y="160"/>
                  </a:lnTo>
                  <a:lnTo>
                    <a:pt x="88" y="168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302" name="Freeform 772"/>
            <p:cNvSpPr/>
            <p:nvPr/>
          </p:nvSpPr>
          <p:spPr bwMode="auto">
            <a:xfrm>
              <a:off x="2741933" y="3221016"/>
              <a:ext cx="42450" cy="51113"/>
            </a:xfrm>
            <a:custGeom>
              <a:avLst/>
              <a:gdLst>
                <a:gd name="T0" fmla="*/ 0 w 40"/>
                <a:gd name="T1" fmla="*/ 2147483647 h 48"/>
                <a:gd name="T2" fmla="*/ 2147483647 w 40"/>
                <a:gd name="T3" fmla="*/ 2147483647 h 48"/>
                <a:gd name="T4" fmla="*/ 2147483647 w 40"/>
                <a:gd name="T5" fmla="*/ 2147483647 h 48"/>
                <a:gd name="T6" fmla="*/ 2147483647 w 40"/>
                <a:gd name="T7" fmla="*/ 2147483647 h 48"/>
                <a:gd name="T8" fmla="*/ 2147483647 w 40"/>
                <a:gd name="T9" fmla="*/ 0 h 48"/>
                <a:gd name="T10" fmla="*/ 0 w 40"/>
                <a:gd name="T11" fmla="*/ 2147483647 h 4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0"/>
                <a:gd name="T19" fmla="*/ 0 h 48"/>
                <a:gd name="T20" fmla="*/ 40 w 40"/>
                <a:gd name="T21" fmla="*/ 48 h 4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0" h="48">
                  <a:moveTo>
                    <a:pt x="0" y="48"/>
                  </a:moveTo>
                  <a:lnTo>
                    <a:pt x="16" y="48"/>
                  </a:lnTo>
                  <a:lnTo>
                    <a:pt x="40" y="40"/>
                  </a:lnTo>
                  <a:lnTo>
                    <a:pt x="40" y="32"/>
                  </a:lnTo>
                  <a:lnTo>
                    <a:pt x="40" y="0"/>
                  </a:lnTo>
                  <a:lnTo>
                    <a:pt x="0" y="48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303" name="Freeform 774"/>
            <p:cNvSpPr/>
            <p:nvPr/>
          </p:nvSpPr>
          <p:spPr bwMode="auto">
            <a:xfrm>
              <a:off x="2886610" y="3704428"/>
              <a:ext cx="178464" cy="177597"/>
            </a:xfrm>
            <a:custGeom>
              <a:avLst/>
              <a:gdLst>
                <a:gd name="T0" fmla="*/ 2147483647 w 168"/>
                <a:gd name="T1" fmla="*/ 2147483647 h 168"/>
                <a:gd name="T2" fmla="*/ 2147483647 w 168"/>
                <a:gd name="T3" fmla="*/ 2147483647 h 168"/>
                <a:gd name="T4" fmla="*/ 2147483647 w 168"/>
                <a:gd name="T5" fmla="*/ 2147483647 h 168"/>
                <a:gd name="T6" fmla="*/ 2147483647 w 168"/>
                <a:gd name="T7" fmla="*/ 2147483647 h 168"/>
                <a:gd name="T8" fmla="*/ 2147483647 w 168"/>
                <a:gd name="T9" fmla="*/ 2147483647 h 168"/>
                <a:gd name="T10" fmla="*/ 2147483647 w 168"/>
                <a:gd name="T11" fmla="*/ 2147483647 h 168"/>
                <a:gd name="T12" fmla="*/ 2147483647 w 168"/>
                <a:gd name="T13" fmla="*/ 2147483647 h 168"/>
                <a:gd name="T14" fmla="*/ 2147483647 w 168"/>
                <a:gd name="T15" fmla="*/ 2147483647 h 168"/>
                <a:gd name="T16" fmla="*/ 2147483647 w 168"/>
                <a:gd name="T17" fmla="*/ 2147483647 h 168"/>
                <a:gd name="T18" fmla="*/ 2147483647 w 168"/>
                <a:gd name="T19" fmla="*/ 2147483647 h 168"/>
                <a:gd name="T20" fmla="*/ 2147483647 w 168"/>
                <a:gd name="T21" fmla="*/ 2147483647 h 168"/>
                <a:gd name="T22" fmla="*/ 2147483647 w 168"/>
                <a:gd name="T23" fmla="*/ 2147483647 h 168"/>
                <a:gd name="T24" fmla="*/ 2147483647 w 168"/>
                <a:gd name="T25" fmla="*/ 2147483647 h 168"/>
                <a:gd name="T26" fmla="*/ 2147483647 w 168"/>
                <a:gd name="T27" fmla="*/ 2147483647 h 168"/>
                <a:gd name="T28" fmla="*/ 2147483647 w 168"/>
                <a:gd name="T29" fmla="*/ 2147483647 h 168"/>
                <a:gd name="T30" fmla="*/ 2147483647 w 168"/>
                <a:gd name="T31" fmla="*/ 2147483647 h 168"/>
                <a:gd name="T32" fmla="*/ 2147483647 w 168"/>
                <a:gd name="T33" fmla="*/ 2147483647 h 168"/>
                <a:gd name="T34" fmla="*/ 2147483647 w 168"/>
                <a:gd name="T35" fmla="*/ 2147483647 h 168"/>
                <a:gd name="T36" fmla="*/ 2147483647 w 168"/>
                <a:gd name="T37" fmla="*/ 2147483647 h 168"/>
                <a:gd name="T38" fmla="*/ 2147483647 w 168"/>
                <a:gd name="T39" fmla="*/ 0 h 168"/>
                <a:gd name="T40" fmla="*/ 2147483647 w 168"/>
                <a:gd name="T41" fmla="*/ 2147483647 h 168"/>
                <a:gd name="T42" fmla="*/ 0 w 168"/>
                <a:gd name="T43" fmla="*/ 2147483647 h 168"/>
                <a:gd name="T44" fmla="*/ 2147483647 w 168"/>
                <a:gd name="T45" fmla="*/ 2147483647 h 168"/>
                <a:gd name="T46" fmla="*/ 2147483647 w 168"/>
                <a:gd name="T47" fmla="*/ 2147483647 h 168"/>
                <a:gd name="T48" fmla="*/ 2147483647 w 168"/>
                <a:gd name="T49" fmla="*/ 2147483647 h 168"/>
                <a:gd name="T50" fmla="*/ 2147483647 w 168"/>
                <a:gd name="T51" fmla="*/ 2147483647 h 168"/>
                <a:gd name="T52" fmla="*/ 2147483647 w 168"/>
                <a:gd name="T53" fmla="*/ 2147483647 h 168"/>
                <a:gd name="T54" fmla="*/ 2147483647 w 168"/>
                <a:gd name="T55" fmla="*/ 2147483647 h 168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68"/>
                <a:gd name="T85" fmla="*/ 0 h 168"/>
                <a:gd name="T86" fmla="*/ 168 w 168"/>
                <a:gd name="T87" fmla="*/ 168 h 168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68" h="168">
                  <a:moveTo>
                    <a:pt x="88" y="168"/>
                  </a:moveTo>
                  <a:lnTo>
                    <a:pt x="96" y="168"/>
                  </a:lnTo>
                  <a:lnTo>
                    <a:pt x="104" y="112"/>
                  </a:lnTo>
                  <a:lnTo>
                    <a:pt x="104" y="72"/>
                  </a:lnTo>
                  <a:lnTo>
                    <a:pt x="112" y="72"/>
                  </a:lnTo>
                  <a:lnTo>
                    <a:pt x="120" y="24"/>
                  </a:lnTo>
                  <a:lnTo>
                    <a:pt x="152" y="16"/>
                  </a:lnTo>
                  <a:lnTo>
                    <a:pt x="160" y="16"/>
                  </a:lnTo>
                  <a:lnTo>
                    <a:pt x="168" y="16"/>
                  </a:lnTo>
                  <a:lnTo>
                    <a:pt x="160" y="8"/>
                  </a:lnTo>
                  <a:lnTo>
                    <a:pt x="144" y="8"/>
                  </a:lnTo>
                  <a:lnTo>
                    <a:pt x="144" y="16"/>
                  </a:lnTo>
                  <a:lnTo>
                    <a:pt x="144" y="8"/>
                  </a:lnTo>
                  <a:lnTo>
                    <a:pt x="120" y="16"/>
                  </a:lnTo>
                  <a:lnTo>
                    <a:pt x="88" y="16"/>
                  </a:lnTo>
                  <a:lnTo>
                    <a:pt x="80" y="8"/>
                  </a:lnTo>
                  <a:lnTo>
                    <a:pt x="24" y="8"/>
                  </a:lnTo>
                  <a:lnTo>
                    <a:pt x="16" y="0"/>
                  </a:lnTo>
                  <a:lnTo>
                    <a:pt x="8" y="8"/>
                  </a:lnTo>
                  <a:lnTo>
                    <a:pt x="0" y="32"/>
                  </a:lnTo>
                  <a:lnTo>
                    <a:pt x="32" y="88"/>
                  </a:lnTo>
                  <a:lnTo>
                    <a:pt x="32" y="96"/>
                  </a:lnTo>
                  <a:lnTo>
                    <a:pt x="40" y="152"/>
                  </a:lnTo>
                  <a:lnTo>
                    <a:pt x="64" y="168"/>
                  </a:lnTo>
                  <a:lnTo>
                    <a:pt x="64" y="160"/>
                  </a:lnTo>
                  <a:lnTo>
                    <a:pt x="88" y="168"/>
                  </a:lnTo>
                  <a:close/>
                </a:path>
              </a:pathLst>
            </a:custGeom>
            <a:grpFill/>
            <a:ln w="6350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304" name="Freeform 775"/>
            <p:cNvSpPr/>
            <p:nvPr/>
          </p:nvSpPr>
          <p:spPr bwMode="auto">
            <a:xfrm>
              <a:off x="468684" y="2099985"/>
              <a:ext cx="364725" cy="499872"/>
            </a:xfrm>
            <a:custGeom>
              <a:avLst/>
              <a:gdLst>
                <a:gd name="T0" fmla="*/ 2147483647 w 344"/>
                <a:gd name="T1" fmla="*/ 2147483647 h 472"/>
                <a:gd name="T2" fmla="*/ 2147483647 w 344"/>
                <a:gd name="T3" fmla="*/ 2147483647 h 472"/>
                <a:gd name="T4" fmla="*/ 2147483647 w 344"/>
                <a:gd name="T5" fmla="*/ 2147483647 h 472"/>
                <a:gd name="T6" fmla="*/ 2147483647 w 344"/>
                <a:gd name="T7" fmla="*/ 2147483647 h 472"/>
                <a:gd name="T8" fmla="*/ 2147483647 w 344"/>
                <a:gd name="T9" fmla="*/ 2147483647 h 472"/>
                <a:gd name="T10" fmla="*/ 2147483647 w 344"/>
                <a:gd name="T11" fmla="*/ 2147483647 h 472"/>
                <a:gd name="T12" fmla="*/ 2147483647 w 344"/>
                <a:gd name="T13" fmla="*/ 2147483647 h 472"/>
                <a:gd name="T14" fmla="*/ 2147483647 w 344"/>
                <a:gd name="T15" fmla="*/ 0 h 472"/>
                <a:gd name="T16" fmla="*/ 2147483647 w 344"/>
                <a:gd name="T17" fmla="*/ 2147483647 h 472"/>
                <a:gd name="T18" fmla="*/ 2147483647 w 344"/>
                <a:gd name="T19" fmla="*/ 2147483647 h 472"/>
                <a:gd name="T20" fmla="*/ 2147483647 w 344"/>
                <a:gd name="T21" fmla="*/ 2147483647 h 472"/>
                <a:gd name="T22" fmla="*/ 2147483647 w 344"/>
                <a:gd name="T23" fmla="*/ 2147483647 h 472"/>
                <a:gd name="T24" fmla="*/ 2147483647 w 344"/>
                <a:gd name="T25" fmla="*/ 2147483647 h 472"/>
                <a:gd name="T26" fmla="*/ 2147483647 w 344"/>
                <a:gd name="T27" fmla="*/ 2147483647 h 472"/>
                <a:gd name="T28" fmla="*/ 2147483647 w 344"/>
                <a:gd name="T29" fmla="*/ 2147483647 h 472"/>
                <a:gd name="T30" fmla="*/ 2147483647 w 344"/>
                <a:gd name="T31" fmla="*/ 2147483647 h 472"/>
                <a:gd name="T32" fmla="*/ 2147483647 w 344"/>
                <a:gd name="T33" fmla="*/ 2147483647 h 472"/>
                <a:gd name="T34" fmla="*/ 2147483647 w 344"/>
                <a:gd name="T35" fmla="*/ 2147483647 h 472"/>
                <a:gd name="T36" fmla="*/ 2147483647 w 344"/>
                <a:gd name="T37" fmla="*/ 2147483647 h 472"/>
                <a:gd name="T38" fmla="*/ 0 w 344"/>
                <a:gd name="T39" fmla="*/ 2147483647 h 472"/>
                <a:gd name="T40" fmla="*/ 2147483647 w 344"/>
                <a:gd name="T41" fmla="*/ 2147483647 h 472"/>
                <a:gd name="T42" fmla="*/ 2147483647 w 344"/>
                <a:gd name="T43" fmla="*/ 2147483647 h 472"/>
                <a:gd name="T44" fmla="*/ 2147483647 w 344"/>
                <a:gd name="T45" fmla="*/ 2147483647 h 472"/>
                <a:gd name="T46" fmla="*/ 2147483647 w 344"/>
                <a:gd name="T47" fmla="*/ 2147483647 h 472"/>
                <a:gd name="T48" fmla="*/ 2147483647 w 344"/>
                <a:gd name="T49" fmla="*/ 2147483647 h 472"/>
                <a:gd name="T50" fmla="*/ 2147483647 w 344"/>
                <a:gd name="T51" fmla="*/ 2147483647 h 472"/>
                <a:gd name="T52" fmla="*/ 2147483647 w 344"/>
                <a:gd name="T53" fmla="*/ 2147483647 h 472"/>
                <a:gd name="T54" fmla="*/ 2147483647 w 344"/>
                <a:gd name="T55" fmla="*/ 2147483647 h 472"/>
                <a:gd name="T56" fmla="*/ 2147483647 w 344"/>
                <a:gd name="T57" fmla="*/ 2147483647 h 472"/>
                <a:gd name="T58" fmla="*/ 2147483647 w 344"/>
                <a:gd name="T59" fmla="*/ 2147483647 h 472"/>
                <a:gd name="T60" fmla="*/ 2147483647 w 344"/>
                <a:gd name="T61" fmla="*/ 2147483647 h 472"/>
                <a:gd name="T62" fmla="*/ 2147483647 w 344"/>
                <a:gd name="T63" fmla="*/ 2147483647 h 472"/>
                <a:gd name="T64" fmla="*/ 2147483647 w 344"/>
                <a:gd name="T65" fmla="*/ 2147483647 h 472"/>
                <a:gd name="T66" fmla="*/ 2147483647 w 344"/>
                <a:gd name="T67" fmla="*/ 2147483647 h 472"/>
                <a:gd name="T68" fmla="*/ 2147483647 w 344"/>
                <a:gd name="T69" fmla="*/ 2147483647 h 472"/>
                <a:gd name="T70" fmla="*/ 2147483647 w 344"/>
                <a:gd name="T71" fmla="*/ 2147483647 h 472"/>
                <a:gd name="T72" fmla="*/ 2147483647 w 344"/>
                <a:gd name="T73" fmla="*/ 2147483647 h 472"/>
                <a:gd name="T74" fmla="*/ 2147483647 w 344"/>
                <a:gd name="T75" fmla="*/ 2147483647 h 472"/>
                <a:gd name="T76" fmla="*/ 2147483647 w 344"/>
                <a:gd name="T77" fmla="*/ 2147483647 h 472"/>
                <a:gd name="T78" fmla="*/ 2147483647 w 344"/>
                <a:gd name="T79" fmla="*/ 2147483647 h 472"/>
                <a:gd name="T80" fmla="*/ 2147483647 w 344"/>
                <a:gd name="T81" fmla="*/ 2147483647 h 472"/>
                <a:gd name="T82" fmla="*/ 2147483647 w 344"/>
                <a:gd name="T83" fmla="*/ 2147483647 h 472"/>
                <a:gd name="T84" fmla="*/ 2147483647 w 344"/>
                <a:gd name="T85" fmla="*/ 2147483647 h 472"/>
                <a:gd name="T86" fmla="*/ 2147483647 w 344"/>
                <a:gd name="T87" fmla="*/ 2147483647 h 472"/>
                <a:gd name="T88" fmla="*/ 2147483647 w 344"/>
                <a:gd name="T89" fmla="*/ 2147483647 h 472"/>
                <a:gd name="T90" fmla="*/ 2147483647 w 344"/>
                <a:gd name="T91" fmla="*/ 2147483647 h 472"/>
                <a:gd name="T92" fmla="*/ 2147483647 w 344"/>
                <a:gd name="T93" fmla="*/ 2147483647 h 472"/>
                <a:gd name="T94" fmla="*/ 2147483647 w 344"/>
                <a:gd name="T95" fmla="*/ 2147483647 h 472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344"/>
                <a:gd name="T145" fmla="*/ 0 h 472"/>
                <a:gd name="T146" fmla="*/ 344 w 344"/>
                <a:gd name="T147" fmla="*/ 472 h 472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344" h="472">
                  <a:moveTo>
                    <a:pt x="336" y="64"/>
                  </a:moveTo>
                  <a:lnTo>
                    <a:pt x="328" y="48"/>
                  </a:lnTo>
                  <a:lnTo>
                    <a:pt x="288" y="56"/>
                  </a:lnTo>
                  <a:lnTo>
                    <a:pt x="240" y="32"/>
                  </a:lnTo>
                  <a:lnTo>
                    <a:pt x="216" y="32"/>
                  </a:lnTo>
                  <a:lnTo>
                    <a:pt x="192" y="24"/>
                  </a:lnTo>
                  <a:lnTo>
                    <a:pt x="192" y="8"/>
                  </a:lnTo>
                  <a:lnTo>
                    <a:pt x="152" y="0"/>
                  </a:lnTo>
                  <a:lnTo>
                    <a:pt x="136" y="16"/>
                  </a:lnTo>
                  <a:lnTo>
                    <a:pt x="104" y="24"/>
                  </a:lnTo>
                  <a:lnTo>
                    <a:pt x="80" y="40"/>
                  </a:lnTo>
                  <a:lnTo>
                    <a:pt x="64" y="80"/>
                  </a:lnTo>
                  <a:lnTo>
                    <a:pt x="32" y="88"/>
                  </a:lnTo>
                  <a:lnTo>
                    <a:pt x="32" y="112"/>
                  </a:lnTo>
                  <a:lnTo>
                    <a:pt x="56" y="144"/>
                  </a:lnTo>
                  <a:lnTo>
                    <a:pt x="80" y="160"/>
                  </a:lnTo>
                  <a:lnTo>
                    <a:pt x="80" y="176"/>
                  </a:lnTo>
                  <a:lnTo>
                    <a:pt x="64" y="184"/>
                  </a:lnTo>
                  <a:lnTo>
                    <a:pt x="40" y="176"/>
                  </a:lnTo>
                  <a:lnTo>
                    <a:pt x="0" y="200"/>
                  </a:lnTo>
                  <a:lnTo>
                    <a:pt x="16" y="216"/>
                  </a:lnTo>
                  <a:lnTo>
                    <a:pt x="32" y="232"/>
                  </a:lnTo>
                  <a:lnTo>
                    <a:pt x="64" y="232"/>
                  </a:lnTo>
                  <a:lnTo>
                    <a:pt x="96" y="232"/>
                  </a:lnTo>
                  <a:lnTo>
                    <a:pt x="80" y="264"/>
                  </a:lnTo>
                  <a:lnTo>
                    <a:pt x="48" y="272"/>
                  </a:lnTo>
                  <a:lnTo>
                    <a:pt x="24" y="288"/>
                  </a:lnTo>
                  <a:lnTo>
                    <a:pt x="24" y="312"/>
                  </a:lnTo>
                  <a:lnTo>
                    <a:pt x="48" y="328"/>
                  </a:lnTo>
                  <a:lnTo>
                    <a:pt x="56" y="352"/>
                  </a:lnTo>
                  <a:lnTo>
                    <a:pt x="72" y="360"/>
                  </a:lnTo>
                  <a:lnTo>
                    <a:pt x="80" y="384"/>
                  </a:lnTo>
                  <a:lnTo>
                    <a:pt x="104" y="384"/>
                  </a:lnTo>
                  <a:lnTo>
                    <a:pt x="144" y="384"/>
                  </a:lnTo>
                  <a:lnTo>
                    <a:pt x="120" y="416"/>
                  </a:lnTo>
                  <a:lnTo>
                    <a:pt x="64" y="472"/>
                  </a:lnTo>
                  <a:lnTo>
                    <a:pt x="128" y="432"/>
                  </a:lnTo>
                  <a:lnTo>
                    <a:pt x="184" y="376"/>
                  </a:lnTo>
                  <a:lnTo>
                    <a:pt x="176" y="368"/>
                  </a:lnTo>
                  <a:lnTo>
                    <a:pt x="208" y="328"/>
                  </a:lnTo>
                  <a:lnTo>
                    <a:pt x="216" y="344"/>
                  </a:lnTo>
                  <a:lnTo>
                    <a:pt x="224" y="360"/>
                  </a:lnTo>
                  <a:lnTo>
                    <a:pt x="248" y="344"/>
                  </a:lnTo>
                  <a:lnTo>
                    <a:pt x="272" y="328"/>
                  </a:lnTo>
                  <a:lnTo>
                    <a:pt x="288" y="336"/>
                  </a:lnTo>
                  <a:lnTo>
                    <a:pt x="344" y="344"/>
                  </a:lnTo>
                  <a:lnTo>
                    <a:pt x="344" y="64"/>
                  </a:lnTo>
                  <a:lnTo>
                    <a:pt x="336" y="64"/>
                  </a:lnTo>
                  <a:close/>
                </a:path>
              </a:pathLst>
            </a:custGeom>
            <a:grpFill/>
            <a:ln w="3175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305" name="Freeform 777"/>
            <p:cNvSpPr/>
            <p:nvPr/>
          </p:nvSpPr>
          <p:spPr bwMode="auto">
            <a:xfrm>
              <a:off x="1054323" y="2728940"/>
              <a:ext cx="771033" cy="398512"/>
            </a:xfrm>
            <a:custGeom>
              <a:avLst/>
              <a:gdLst>
                <a:gd name="T0" fmla="*/ 2147483647 w 728"/>
                <a:gd name="T1" fmla="*/ 2147483647 h 376"/>
                <a:gd name="T2" fmla="*/ 2147483647 w 728"/>
                <a:gd name="T3" fmla="*/ 2147483647 h 376"/>
                <a:gd name="T4" fmla="*/ 2147483647 w 728"/>
                <a:gd name="T5" fmla="*/ 2147483647 h 376"/>
                <a:gd name="T6" fmla="*/ 2147483647 w 728"/>
                <a:gd name="T7" fmla="*/ 2147483647 h 376"/>
                <a:gd name="T8" fmla="*/ 2147483647 w 728"/>
                <a:gd name="T9" fmla="*/ 2147483647 h 376"/>
                <a:gd name="T10" fmla="*/ 2147483647 w 728"/>
                <a:gd name="T11" fmla="*/ 2147483647 h 376"/>
                <a:gd name="T12" fmla="*/ 2147483647 w 728"/>
                <a:gd name="T13" fmla="*/ 2147483647 h 376"/>
                <a:gd name="T14" fmla="*/ 2147483647 w 728"/>
                <a:gd name="T15" fmla="*/ 2147483647 h 376"/>
                <a:gd name="T16" fmla="*/ 2147483647 w 728"/>
                <a:gd name="T17" fmla="*/ 2147483647 h 376"/>
                <a:gd name="T18" fmla="*/ 2147483647 w 728"/>
                <a:gd name="T19" fmla="*/ 2147483647 h 376"/>
                <a:gd name="T20" fmla="*/ 2147483647 w 728"/>
                <a:gd name="T21" fmla="*/ 2147483647 h 376"/>
                <a:gd name="T22" fmla="*/ 2147483647 w 728"/>
                <a:gd name="T23" fmla="*/ 2147483647 h 376"/>
                <a:gd name="T24" fmla="*/ 2147483647 w 728"/>
                <a:gd name="T25" fmla="*/ 2147483647 h 376"/>
                <a:gd name="T26" fmla="*/ 2147483647 w 728"/>
                <a:gd name="T27" fmla="*/ 2147483647 h 376"/>
                <a:gd name="T28" fmla="*/ 2147483647 w 728"/>
                <a:gd name="T29" fmla="*/ 2147483647 h 376"/>
                <a:gd name="T30" fmla="*/ 2147483647 w 728"/>
                <a:gd name="T31" fmla="*/ 2147483647 h 376"/>
                <a:gd name="T32" fmla="*/ 2147483647 w 728"/>
                <a:gd name="T33" fmla="*/ 2147483647 h 376"/>
                <a:gd name="T34" fmla="*/ 2147483647 w 728"/>
                <a:gd name="T35" fmla="*/ 2147483647 h 376"/>
                <a:gd name="T36" fmla="*/ 2147483647 w 728"/>
                <a:gd name="T37" fmla="*/ 2147483647 h 376"/>
                <a:gd name="T38" fmla="*/ 2147483647 w 728"/>
                <a:gd name="T39" fmla="*/ 2147483647 h 376"/>
                <a:gd name="T40" fmla="*/ 2147483647 w 728"/>
                <a:gd name="T41" fmla="*/ 2147483647 h 376"/>
                <a:gd name="T42" fmla="*/ 2147483647 w 728"/>
                <a:gd name="T43" fmla="*/ 2147483647 h 376"/>
                <a:gd name="T44" fmla="*/ 2147483647 w 728"/>
                <a:gd name="T45" fmla="*/ 2147483647 h 376"/>
                <a:gd name="T46" fmla="*/ 2147483647 w 728"/>
                <a:gd name="T47" fmla="*/ 2147483647 h 376"/>
                <a:gd name="T48" fmla="*/ 2147483647 w 728"/>
                <a:gd name="T49" fmla="*/ 0 h 376"/>
                <a:gd name="T50" fmla="*/ 2147483647 w 728"/>
                <a:gd name="T51" fmla="*/ 2147483647 h 376"/>
                <a:gd name="T52" fmla="*/ 2147483647 w 728"/>
                <a:gd name="T53" fmla="*/ 2147483647 h 376"/>
                <a:gd name="T54" fmla="*/ 2147483647 w 728"/>
                <a:gd name="T55" fmla="*/ 2147483647 h 376"/>
                <a:gd name="T56" fmla="*/ 0 w 728"/>
                <a:gd name="T57" fmla="*/ 2147483647 h 376"/>
                <a:gd name="T58" fmla="*/ 2147483647 w 728"/>
                <a:gd name="T59" fmla="*/ 2147483647 h 376"/>
                <a:gd name="T60" fmla="*/ 2147483647 w 728"/>
                <a:gd name="T61" fmla="*/ 2147483647 h 376"/>
                <a:gd name="T62" fmla="*/ 2147483647 w 728"/>
                <a:gd name="T63" fmla="*/ 2147483647 h 376"/>
                <a:gd name="T64" fmla="*/ 2147483647 w 728"/>
                <a:gd name="T65" fmla="*/ 2147483647 h 37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728"/>
                <a:gd name="T100" fmla="*/ 0 h 376"/>
                <a:gd name="T101" fmla="*/ 728 w 728"/>
                <a:gd name="T102" fmla="*/ 376 h 37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728" h="376">
                  <a:moveTo>
                    <a:pt x="168" y="288"/>
                  </a:moveTo>
                  <a:lnTo>
                    <a:pt x="200" y="288"/>
                  </a:lnTo>
                  <a:lnTo>
                    <a:pt x="208" y="280"/>
                  </a:lnTo>
                  <a:lnTo>
                    <a:pt x="232" y="288"/>
                  </a:lnTo>
                  <a:lnTo>
                    <a:pt x="264" y="320"/>
                  </a:lnTo>
                  <a:lnTo>
                    <a:pt x="288" y="312"/>
                  </a:lnTo>
                  <a:lnTo>
                    <a:pt x="304" y="328"/>
                  </a:lnTo>
                  <a:lnTo>
                    <a:pt x="312" y="344"/>
                  </a:lnTo>
                  <a:lnTo>
                    <a:pt x="328" y="360"/>
                  </a:lnTo>
                  <a:lnTo>
                    <a:pt x="352" y="368"/>
                  </a:lnTo>
                  <a:lnTo>
                    <a:pt x="352" y="336"/>
                  </a:lnTo>
                  <a:lnTo>
                    <a:pt x="368" y="320"/>
                  </a:lnTo>
                  <a:lnTo>
                    <a:pt x="376" y="312"/>
                  </a:lnTo>
                  <a:lnTo>
                    <a:pt x="416" y="312"/>
                  </a:lnTo>
                  <a:lnTo>
                    <a:pt x="440" y="312"/>
                  </a:lnTo>
                  <a:lnTo>
                    <a:pt x="472" y="304"/>
                  </a:lnTo>
                  <a:lnTo>
                    <a:pt x="496" y="304"/>
                  </a:lnTo>
                  <a:lnTo>
                    <a:pt x="512" y="304"/>
                  </a:lnTo>
                  <a:lnTo>
                    <a:pt x="520" y="320"/>
                  </a:lnTo>
                  <a:lnTo>
                    <a:pt x="528" y="352"/>
                  </a:lnTo>
                  <a:lnTo>
                    <a:pt x="552" y="376"/>
                  </a:lnTo>
                  <a:lnTo>
                    <a:pt x="560" y="376"/>
                  </a:lnTo>
                  <a:lnTo>
                    <a:pt x="560" y="336"/>
                  </a:lnTo>
                  <a:lnTo>
                    <a:pt x="544" y="296"/>
                  </a:lnTo>
                  <a:lnTo>
                    <a:pt x="560" y="272"/>
                  </a:lnTo>
                  <a:lnTo>
                    <a:pt x="584" y="264"/>
                  </a:lnTo>
                  <a:lnTo>
                    <a:pt x="616" y="224"/>
                  </a:lnTo>
                  <a:lnTo>
                    <a:pt x="616" y="200"/>
                  </a:lnTo>
                  <a:lnTo>
                    <a:pt x="608" y="176"/>
                  </a:lnTo>
                  <a:lnTo>
                    <a:pt x="624" y="184"/>
                  </a:lnTo>
                  <a:lnTo>
                    <a:pt x="624" y="168"/>
                  </a:lnTo>
                  <a:lnTo>
                    <a:pt x="632" y="168"/>
                  </a:lnTo>
                  <a:lnTo>
                    <a:pt x="640" y="160"/>
                  </a:lnTo>
                  <a:lnTo>
                    <a:pt x="648" y="144"/>
                  </a:lnTo>
                  <a:lnTo>
                    <a:pt x="664" y="136"/>
                  </a:lnTo>
                  <a:lnTo>
                    <a:pt x="688" y="128"/>
                  </a:lnTo>
                  <a:lnTo>
                    <a:pt x="688" y="96"/>
                  </a:lnTo>
                  <a:lnTo>
                    <a:pt x="728" y="72"/>
                  </a:lnTo>
                  <a:lnTo>
                    <a:pt x="720" y="32"/>
                  </a:lnTo>
                  <a:lnTo>
                    <a:pt x="704" y="32"/>
                  </a:lnTo>
                  <a:lnTo>
                    <a:pt x="672" y="72"/>
                  </a:lnTo>
                  <a:lnTo>
                    <a:pt x="632" y="80"/>
                  </a:lnTo>
                  <a:lnTo>
                    <a:pt x="616" y="80"/>
                  </a:lnTo>
                  <a:lnTo>
                    <a:pt x="584" y="104"/>
                  </a:lnTo>
                  <a:lnTo>
                    <a:pt x="536" y="120"/>
                  </a:lnTo>
                  <a:lnTo>
                    <a:pt x="536" y="96"/>
                  </a:lnTo>
                  <a:lnTo>
                    <a:pt x="512" y="48"/>
                  </a:lnTo>
                  <a:lnTo>
                    <a:pt x="440" y="16"/>
                  </a:lnTo>
                  <a:lnTo>
                    <a:pt x="416" y="8"/>
                  </a:lnTo>
                  <a:lnTo>
                    <a:pt x="376" y="0"/>
                  </a:lnTo>
                  <a:lnTo>
                    <a:pt x="24" y="0"/>
                  </a:lnTo>
                  <a:lnTo>
                    <a:pt x="32" y="24"/>
                  </a:lnTo>
                  <a:lnTo>
                    <a:pt x="16" y="32"/>
                  </a:lnTo>
                  <a:lnTo>
                    <a:pt x="24" y="16"/>
                  </a:lnTo>
                  <a:lnTo>
                    <a:pt x="0" y="8"/>
                  </a:lnTo>
                  <a:lnTo>
                    <a:pt x="8" y="48"/>
                  </a:lnTo>
                  <a:lnTo>
                    <a:pt x="8" y="80"/>
                  </a:lnTo>
                  <a:lnTo>
                    <a:pt x="0" y="112"/>
                  </a:lnTo>
                  <a:lnTo>
                    <a:pt x="8" y="136"/>
                  </a:lnTo>
                  <a:lnTo>
                    <a:pt x="8" y="152"/>
                  </a:lnTo>
                  <a:lnTo>
                    <a:pt x="24" y="192"/>
                  </a:lnTo>
                  <a:lnTo>
                    <a:pt x="40" y="224"/>
                  </a:lnTo>
                  <a:lnTo>
                    <a:pt x="56" y="240"/>
                  </a:lnTo>
                  <a:lnTo>
                    <a:pt x="88" y="264"/>
                  </a:lnTo>
                  <a:lnTo>
                    <a:pt x="96" y="272"/>
                  </a:lnTo>
                  <a:lnTo>
                    <a:pt x="128" y="272"/>
                  </a:lnTo>
                  <a:lnTo>
                    <a:pt x="168" y="288"/>
                  </a:lnTo>
                  <a:close/>
                </a:path>
              </a:pathLst>
            </a:custGeom>
            <a:grpFill/>
            <a:ln w="3175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306" name="Freeform 779"/>
            <p:cNvSpPr/>
            <p:nvPr/>
          </p:nvSpPr>
          <p:spPr bwMode="auto">
            <a:xfrm>
              <a:off x="1054323" y="2728940"/>
              <a:ext cx="771033" cy="398512"/>
            </a:xfrm>
            <a:custGeom>
              <a:avLst/>
              <a:gdLst>
                <a:gd name="T0" fmla="*/ 2147483647 w 728"/>
                <a:gd name="T1" fmla="*/ 2147483647 h 376"/>
                <a:gd name="T2" fmla="*/ 2147483647 w 728"/>
                <a:gd name="T3" fmla="*/ 2147483647 h 376"/>
                <a:gd name="T4" fmla="*/ 2147483647 w 728"/>
                <a:gd name="T5" fmla="*/ 2147483647 h 376"/>
                <a:gd name="T6" fmla="*/ 2147483647 w 728"/>
                <a:gd name="T7" fmla="*/ 2147483647 h 376"/>
                <a:gd name="T8" fmla="*/ 2147483647 w 728"/>
                <a:gd name="T9" fmla="*/ 2147483647 h 376"/>
                <a:gd name="T10" fmla="*/ 2147483647 w 728"/>
                <a:gd name="T11" fmla="*/ 2147483647 h 376"/>
                <a:gd name="T12" fmla="*/ 2147483647 w 728"/>
                <a:gd name="T13" fmla="*/ 2147483647 h 376"/>
                <a:gd name="T14" fmla="*/ 2147483647 w 728"/>
                <a:gd name="T15" fmla="*/ 2147483647 h 376"/>
                <a:gd name="T16" fmla="*/ 2147483647 w 728"/>
                <a:gd name="T17" fmla="*/ 2147483647 h 376"/>
                <a:gd name="T18" fmla="*/ 2147483647 w 728"/>
                <a:gd name="T19" fmla="*/ 2147483647 h 376"/>
                <a:gd name="T20" fmla="*/ 2147483647 w 728"/>
                <a:gd name="T21" fmla="*/ 2147483647 h 376"/>
                <a:gd name="T22" fmla="*/ 2147483647 w 728"/>
                <a:gd name="T23" fmla="*/ 2147483647 h 376"/>
                <a:gd name="T24" fmla="*/ 2147483647 w 728"/>
                <a:gd name="T25" fmla="*/ 2147483647 h 376"/>
                <a:gd name="T26" fmla="*/ 2147483647 w 728"/>
                <a:gd name="T27" fmla="*/ 2147483647 h 376"/>
                <a:gd name="T28" fmla="*/ 2147483647 w 728"/>
                <a:gd name="T29" fmla="*/ 2147483647 h 376"/>
                <a:gd name="T30" fmla="*/ 2147483647 w 728"/>
                <a:gd name="T31" fmla="*/ 2147483647 h 376"/>
                <a:gd name="T32" fmla="*/ 2147483647 w 728"/>
                <a:gd name="T33" fmla="*/ 2147483647 h 376"/>
                <a:gd name="T34" fmla="*/ 2147483647 w 728"/>
                <a:gd name="T35" fmla="*/ 2147483647 h 376"/>
                <a:gd name="T36" fmla="*/ 2147483647 w 728"/>
                <a:gd name="T37" fmla="*/ 2147483647 h 376"/>
                <a:gd name="T38" fmla="*/ 2147483647 w 728"/>
                <a:gd name="T39" fmla="*/ 2147483647 h 376"/>
                <a:gd name="T40" fmla="*/ 2147483647 w 728"/>
                <a:gd name="T41" fmla="*/ 2147483647 h 376"/>
                <a:gd name="T42" fmla="*/ 2147483647 w 728"/>
                <a:gd name="T43" fmla="*/ 2147483647 h 376"/>
                <a:gd name="T44" fmla="*/ 2147483647 w 728"/>
                <a:gd name="T45" fmla="*/ 2147483647 h 376"/>
                <a:gd name="T46" fmla="*/ 2147483647 w 728"/>
                <a:gd name="T47" fmla="*/ 2147483647 h 376"/>
                <a:gd name="T48" fmla="*/ 2147483647 w 728"/>
                <a:gd name="T49" fmla="*/ 2147483647 h 376"/>
                <a:gd name="T50" fmla="*/ 2147483647 w 728"/>
                <a:gd name="T51" fmla="*/ 0 h 376"/>
                <a:gd name="T52" fmla="*/ 2147483647 w 728"/>
                <a:gd name="T53" fmla="*/ 2147483647 h 376"/>
                <a:gd name="T54" fmla="*/ 2147483647 w 728"/>
                <a:gd name="T55" fmla="*/ 2147483647 h 376"/>
                <a:gd name="T56" fmla="*/ 2147483647 w 728"/>
                <a:gd name="T57" fmla="*/ 2147483647 h 376"/>
                <a:gd name="T58" fmla="*/ 0 w 728"/>
                <a:gd name="T59" fmla="*/ 2147483647 h 376"/>
                <a:gd name="T60" fmla="*/ 2147483647 w 728"/>
                <a:gd name="T61" fmla="*/ 2147483647 h 376"/>
                <a:gd name="T62" fmla="*/ 2147483647 w 728"/>
                <a:gd name="T63" fmla="*/ 2147483647 h 376"/>
                <a:gd name="T64" fmla="*/ 2147483647 w 728"/>
                <a:gd name="T65" fmla="*/ 2147483647 h 376"/>
                <a:gd name="T66" fmla="*/ 2147483647 w 728"/>
                <a:gd name="T67" fmla="*/ 2147483647 h 37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728"/>
                <a:gd name="T103" fmla="*/ 0 h 376"/>
                <a:gd name="T104" fmla="*/ 728 w 728"/>
                <a:gd name="T105" fmla="*/ 376 h 37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728" h="376">
                  <a:moveTo>
                    <a:pt x="168" y="288"/>
                  </a:moveTo>
                  <a:lnTo>
                    <a:pt x="200" y="288"/>
                  </a:lnTo>
                  <a:lnTo>
                    <a:pt x="208" y="280"/>
                  </a:lnTo>
                  <a:lnTo>
                    <a:pt x="232" y="288"/>
                  </a:lnTo>
                  <a:lnTo>
                    <a:pt x="264" y="320"/>
                  </a:lnTo>
                  <a:lnTo>
                    <a:pt x="288" y="312"/>
                  </a:lnTo>
                  <a:lnTo>
                    <a:pt x="304" y="328"/>
                  </a:lnTo>
                  <a:lnTo>
                    <a:pt x="312" y="344"/>
                  </a:lnTo>
                  <a:lnTo>
                    <a:pt x="328" y="360"/>
                  </a:lnTo>
                  <a:lnTo>
                    <a:pt x="352" y="368"/>
                  </a:lnTo>
                  <a:lnTo>
                    <a:pt x="352" y="336"/>
                  </a:lnTo>
                  <a:lnTo>
                    <a:pt x="368" y="320"/>
                  </a:lnTo>
                  <a:lnTo>
                    <a:pt x="376" y="312"/>
                  </a:lnTo>
                  <a:lnTo>
                    <a:pt x="416" y="312"/>
                  </a:lnTo>
                  <a:lnTo>
                    <a:pt x="440" y="312"/>
                  </a:lnTo>
                  <a:lnTo>
                    <a:pt x="472" y="304"/>
                  </a:lnTo>
                  <a:lnTo>
                    <a:pt x="496" y="304"/>
                  </a:lnTo>
                  <a:lnTo>
                    <a:pt x="512" y="304"/>
                  </a:lnTo>
                  <a:lnTo>
                    <a:pt x="520" y="320"/>
                  </a:lnTo>
                  <a:lnTo>
                    <a:pt x="528" y="352"/>
                  </a:lnTo>
                  <a:lnTo>
                    <a:pt x="552" y="376"/>
                  </a:lnTo>
                  <a:lnTo>
                    <a:pt x="560" y="376"/>
                  </a:lnTo>
                  <a:lnTo>
                    <a:pt x="560" y="336"/>
                  </a:lnTo>
                  <a:lnTo>
                    <a:pt x="544" y="296"/>
                  </a:lnTo>
                  <a:lnTo>
                    <a:pt x="560" y="272"/>
                  </a:lnTo>
                  <a:lnTo>
                    <a:pt x="584" y="264"/>
                  </a:lnTo>
                  <a:lnTo>
                    <a:pt x="616" y="224"/>
                  </a:lnTo>
                  <a:lnTo>
                    <a:pt x="616" y="200"/>
                  </a:lnTo>
                  <a:lnTo>
                    <a:pt x="608" y="176"/>
                  </a:lnTo>
                  <a:lnTo>
                    <a:pt x="624" y="184"/>
                  </a:lnTo>
                  <a:lnTo>
                    <a:pt x="624" y="168"/>
                  </a:lnTo>
                  <a:lnTo>
                    <a:pt x="632" y="168"/>
                  </a:lnTo>
                  <a:lnTo>
                    <a:pt x="640" y="160"/>
                  </a:lnTo>
                  <a:lnTo>
                    <a:pt x="648" y="144"/>
                  </a:lnTo>
                  <a:lnTo>
                    <a:pt x="664" y="136"/>
                  </a:lnTo>
                  <a:lnTo>
                    <a:pt x="688" y="128"/>
                  </a:lnTo>
                  <a:lnTo>
                    <a:pt x="688" y="96"/>
                  </a:lnTo>
                  <a:lnTo>
                    <a:pt x="728" y="72"/>
                  </a:lnTo>
                  <a:lnTo>
                    <a:pt x="720" y="32"/>
                  </a:lnTo>
                  <a:lnTo>
                    <a:pt x="704" y="32"/>
                  </a:lnTo>
                  <a:lnTo>
                    <a:pt x="672" y="72"/>
                  </a:lnTo>
                  <a:lnTo>
                    <a:pt x="632" y="80"/>
                  </a:lnTo>
                  <a:lnTo>
                    <a:pt x="616" y="80"/>
                  </a:lnTo>
                  <a:lnTo>
                    <a:pt x="584" y="104"/>
                  </a:lnTo>
                  <a:lnTo>
                    <a:pt x="536" y="120"/>
                  </a:lnTo>
                  <a:lnTo>
                    <a:pt x="536" y="96"/>
                  </a:lnTo>
                  <a:lnTo>
                    <a:pt x="512" y="48"/>
                  </a:lnTo>
                  <a:lnTo>
                    <a:pt x="440" y="16"/>
                  </a:lnTo>
                  <a:lnTo>
                    <a:pt x="416" y="8"/>
                  </a:lnTo>
                  <a:lnTo>
                    <a:pt x="376" y="0"/>
                  </a:lnTo>
                  <a:lnTo>
                    <a:pt x="24" y="0"/>
                  </a:lnTo>
                  <a:lnTo>
                    <a:pt x="32" y="24"/>
                  </a:lnTo>
                  <a:lnTo>
                    <a:pt x="16" y="32"/>
                  </a:lnTo>
                  <a:lnTo>
                    <a:pt x="24" y="16"/>
                  </a:lnTo>
                  <a:lnTo>
                    <a:pt x="0" y="8"/>
                  </a:lnTo>
                  <a:lnTo>
                    <a:pt x="8" y="48"/>
                  </a:lnTo>
                  <a:lnTo>
                    <a:pt x="8" y="80"/>
                  </a:lnTo>
                  <a:lnTo>
                    <a:pt x="0" y="112"/>
                  </a:lnTo>
                  <a:lnTo>
                    <a:pt x="8" y="136"/>
                  </a:lnTo>
                  <a:lnTo>
                    <a:pt x="8" y="152"/>
                  </a:lnTo>
                  <a:lnTo>
                    <a:pt x="24" y="192"/>
                  </a:lnTo>
                  <a:lnTo>
                    <a:pt x="40" y="224"/>
                  </a:lnTo>
                  <a:lnTo>
                    <a:pt x="56" y="240"/>
                  </a:lnTo>
                  <a:lnTo>
                    <a:pt x="88" y="264"/>
                  </a:lnTo>
                  <a:lnTo>
                    <a:pt x="96" y="272"/>
                  </a:lnTo>
                  <a:lnTo>
                    <a:pt x="128" y="272"/>
                  </a:lnTo>
                  <a:lnTo>
                    <a:pt x="168" y="288"/>
                  </a:lnTo>
                  <a:close/>
                </a:path>
              </a:pathLst>
            </a:custGeom>
            <a:grpFill/>
            <a:ln w="3175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307" name="Freeform 780"/>
            <p:cNvSpPr/>
            <p:nvPr/>
          </p:nvSpPr>
          <p:spPr bwMode="auto">
            <a:xfrm>
              <a:off x="1545532" y="3272129"/>
              <a:ext cx="59777" cy="58910"/>
            </a:xfrm>
            <a:custGeom>
              <a:avLst/>
              <a:gdLst>
                <a:gd name="T0" fmla="*/ 2147483647 w 56"/>
                <a:gd name="T1" fmla="*/ 2147483647 h 56"/>
                <a:gd name="T2" fmla="*/ 2147483647 w 56"/>
                <a:gd name="T3" fmla="*/ 2147483647 h 56"/>
                <a:gd name="T4" fmla="*/ 2147483647 w 56"/>
                <a:gd name="T5" fmla="*/ 0 h 56"/>
                <a:gd name="T6" fmla="*/ 2147483647 w 56"/>
                <a:gd name="T7" fmla="*/ 2147483647 h 56"/>
                <a:gd name="T8" fmla="*/ 0 w 56"/>
                <a:gd name="T9" fmla="*/ 2147483647 h 56"/>
                <a:gd name="T10" fmla="*/ 2147483647 w 56"/>
                <a:gd name="T11" fmla="*/ 2147483647 h 56"/>
                <a:gd name="T12" fmla="*/ 2147483647 w 56"/>
                <a:gd name="T13" fmla="*/ 2147483647 h 56"/>
                <a:gd name="T14" fmla="*/ 2147483647 w 56"/>
                <a:gd name="T15" fmla="*/ 2147483647 h 5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56"/>
                <a:gd name="T25" fmla="*/ 0 h 56"/>
                <a:gd name="T26" fmla="*/ 56 w 56"/>
                <a:gd name="T27" fmla="*/ 56 h 5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56" h="56">
                  <a:moveTo>
                    <a:pt x="56" y="56"/>
                  </a:moveTo>
                  <a:lnTo>
                    <a:pt x="56" y="48"/>
                  </a:lnTo>
                  <a:lnTo>
                    <a:pt x="56" y="0"/>
                  </a:lnTo>
                  <a:lnTo>
                    <a:pt x="32" y="16"/>
                  </a:lnTo>
                  <a:lnTo>
                    <a:pt x="0" y="24"/>
                  </a:lnTo>
                  <a:lnTo>
                    <a:pt x="24" y="56"/>
                  </a:lnTo>
                  <a:lnTo>
                    <a:pt x="40" y="56"/>
                  </a:lnTo>
                  <a:lnTo>
                    <a:pt x="56" y="56"/>
                  </a:lnTo>
                  <a:close/>
                </a:path>
              </a:pathLst>
            </a:custGeom>
            <a:grpFill/>
            <a:ln w="3175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308" name="Freeform 781"/>
            <p:cNvSpPr/>
            <p:nvPr/>
          </p:nvSpPr>
          <p:spPr bwMode="auto">
            <a:xfrm>
              <a:off x="1571521" y="3331039"/>
              <a:ext cx="50247" cy="33787"/>
            </a:xfrm>
            <a:custGeom>
              <a:avLst/>
              <a:gdLst>
                <a:gd name="T0" fmla="*/ 2147483647 w 48"/>
                <a:gd name="T1" fmla="*/ 0 h 32"/>
                <a:gd name="T2" fmla="*/ 2147483647 w 48"/>
                <a:gd name="T3" fmla="*/ 0 h 32"/>
                <a:gd name="T4" fmla="*/ 0 w 48"/>
                <a:gd name="T5" fmla="*/ 0 h 32"/>
                <a:gd name="T6" fmla="*/ 2147483647 w 48"/>
                <a:gd name="T7" fmla="*/ 2147483647 h 32"/>
                <a:gd name="T8" fmla="*/ 2147483647 w 48"/>
                <a:gd name="T9" fmla="*/ 2147483647 h 32"/>
                <a:gd name="T10" fmla="*/ 2147483647 w 48"/>
                <a:gd name="T11" fmla="*/ 2147483647 h 32"/>
                <a:gd name="T12" fmla="*/ 2147483647 w 48"/>
                <a:gd name="T13" fmla="*/ 0 h 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8"/>
                <a:gd name="T22" fmla="*/ 0 h 32"/>
                <a:gd name="T23" fmla="*/ 48 w 48"/>
                <a:gd name="T24" fmla="*/ 32 h 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8" h="32">
                  <a:moveTo>
                    <a:pt x="32" y="0"/>
                  </a:moveTo>
                  <a:lnTo>
                    <a:pt x="16" y="0"/>
                  </a:lnTo>
                  <a:lnTo>
                    <a:pt x="0" y="0"/>
                  </a:lnTo>
                  <a:lnTo>
                    <a:pt x="8" y="8"/>
                  </a:lnTo>
                  <a:lnTo>
                    <a:pt x="40" y="32"/>
                  </a:lnTo>
                  <a:lnTo>
                    <a:pt x="48" y="16"/>
                  </a:lnTo>
                  <a:lnTo>
                    <a:pt x="32" y="0"/>
                  </a:lnTo>
                  <a:close/>
                </a:path>
              </a:pathLst>
            </a:custGeom>
            <a:grpFill/>
            <a:ln w="3175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309" name="Freeform 782"/>
            <p:cNvSpPr/>
            <p:nvPr/>
          </p:nvSpPr>
          <p:spPr bwMode="auto">
            <a:xfrm>
              <a:off x="1613972" y="3348366"/>
              <a:ext cx="76237" cy="33787"/>
            </a:xfrm>
            <a:custGeom>
              <a:avLst/>
              <a:gdLst>
                <a:gd name="T0" fmla="*/ 2147483647 w 72"/>
                <a:gd name="T1" fmla="*/ 2147483647 h 32"/>
                <a:gd name="T2" fmla="*/ 2147483647 w 72"/>
                <a:gd name="T3" fmla="*/ 2147483647 h 32"/>
                <a:gd name="T4" fmla="*/ 2147483647 w 72"/>
                <a:gd name="T5" fmla="*/ 2147483647 h 32"/>
                <a:gd name="T6" fmla="*/ 2147483647 w 72"/>
                <a:gd name="T7" fmla="*/ 0 h 32"/>
                <a:gd name="T8" fmla="*/ 0 w 72"/>
                <a:gd name="T9" fmla="*/ 2147483647 h 32"/>
                <a:gd name="T10" fmla="*/ 2147483647 w 72"/>
                <a:gd name="T11" fmla="*/ 2147483647 h 32"/>
                <a:gd name="T12" fmla="*/ 2147483647 w 72"/>
                <a:gd name="T13" fmla="*/ 2147483647 h 32"/>
                <a:gd name="T14" fmla="*/ 2147483647 w 72"/>
                <a:gd name="T15" fmla="*/ 2147483647 h 32"/>
                <a:gd name="T16" fmla="*/ 2147483647 w 72"/>
                <a:gd name="T17" fmla="*/ 2147483647 h 32"/>
                <a:gd name="T18" fmla="*/ 2147483647 w 72"/>
                <a:gd name="T19" fmla="*/ 2147483647 h 32"/>
                <a:gd name="T20" fmla="*/ 2147483647 w 72"/>
                <a:gd name="T21" fmla="*/ 2147483647 h 32"/>
                <a:gd name="T22" fmla="*/ 2147483647 w 72"/>
                <a:gd name="T23" fmla="*/ 2147483647 h 32"/>
                <a:gd name="T24" fmla="*/ 2147483647 w 72"/>
                <a:gd name="T25" fmla="*/ 2147483647 h 3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72"/>
                <a:gd name="T40" fmla="*/ 0 h 32"/>
                <a:gd name="T41" fmla="*/ 72 w 72"/>
                <a:gd name="T42" fmla="*/ 32 h 3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72" h="32">
                  <a:moveTo>
                    <a:pt x="56" y="8"/>
                  </a:moveTo>
                  <a:lnTo>
                    <a:pt x="40" y="8"/>
                  </a:lnTo>
                  <a:lnTo>
                    <a:pt x="8" y="8"/>
                  </a:lnTo>
                  <a:lnTo>
                    <a:pt x="8" y="0"/>
                  </a:lnTo>
                  <a:lnTo>
                    <a:pt x="0" y="16"/>
                  </a:lnTo>
                  <a:lnTo>
                    <a:pt x="16" y="32"/>
                  </a:lnTo>
                  <a:lnTo>
                    <a:pt x="24" y="32"/>
                  </a:lnTo>
                  <a:lnTo>
                    <a:pt x="32" y="24"/>
                  </a:lnTo>
                  <a:lnTo>
                    <a:pt x="40" y="16"/>
                  </a:lnTo>
                  <a:lnTo>
                    <a:pt x="56" y="16"/>
                  </a:lnTo>
                  <a:lnTo>
                    <a:pt x="64" y="32"/>
                  </a:lnTo>
                  <a:lnTo>
                    <a:pt x="72" y="16"/>
                  </a:lnTo>
                  <a:lnTo>
                    <a:pt x="56" y="8"/>
                  </a:lnTo>
                  <a:close/>
                </a:path>
              </a:pathLst>
            </a:custGeom>
            <a:grpFill/>
            <a:ln w="3175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310" name="Freeform 783"/>
            <p:cNvSpPr/>
            <p:nvPr/>
          </p:nvSpPr>
          <p:spPr bwMode="auto">
            <a:xfrm>
              <a:off x="1664219" y="3313713"/>
              <a:ext cx="161137" cy="169801"/>
            </a:xfrm>
            <a:custGeom>
              <a:avLst/>
              <a:gdLst>
                <a:gd name="T0" fmla="*/ 2147483647 w 152"/>
                <a:gd name="T1" fmla="*/ 2147483647 h 160"/>
                <a:gd name="T2" fmla="*/ 2147483647 w 152"/>
                <a:gd name="T3" fmla="*/ 2147483647 h 160"/>
                <a:gd name="T4" fmla="*/ 2147483647 w 152"/>
                <a:gd name="T5" fmla="*/ 2147483647 h 160"/>
                <a:gd name="T6" fmla="*/ 2147483647 w 152"/>
                <a:gd name="T7" fmla="*/ 2147483647 h 160"/>
                <a:gd name="T8" fmla="*/ 2147483647 w 152"/>
                <a:gd name="T9" fmla="*/ 2147483647 h 160"/>
                <a:gd name="T10" fmla="*/ 2147483647 w 152"/>
                <a:gd name="T11" fmla="*/ 2147483647 h 160"/>
                <a:gd name="T12" fmla="*/ 2147483647 w 152"/>
                <a:gd name="T13" fmla="*/ 2147483647 h 160"/>
                <a:gd name="T14" fmla="*/ 2147483647 w 152"/>
                <a:gd name="T15" fmla="*/ 2147483647 h 160"/>
                <a:gd name="T16" fmla="*/ 2147483647 w 152"/>
                <a:gd name="T17" fmla="*/ 0 h 160"/>
                <a:gd name="T18" fmla="*/ 2147483647 w 152"/>
                <a:gd name="T19" fmla="*/ 2147483647 h 160"/>
                <a:gd name="T20" fmla="*/ 2147483647 w 152"/>
                <a:gd name="T21" fmla="*/ 2147483647 h 160"/>
                <a:gd name="T22" fmla="*/ 2147483647 w 152"/>
                <a:gd name="T23" fmla="*/ 2147483647 h 160"/>
                <a:gd name="T24" fmla="*/ 2147483647 w 152"/>
                <a:gd name="T25" fmla="*/ 2147483647 h 160"/>
                <a:gd name="T26" fmla="*/ 2147483647 w 152"/>
                <a:gd name="T27" fmla="*/ 2147483647 h 160"/>
                <a:gd name="T28" fmla="*/ 2147483647 w 152"/>
                <a:gd name="T29" fmla="*/ 2147483647 h 160"/>
                <a:gd name="T30" fmla="*/ 2147483647 w 152"/>
                <a:gd name="T31" fmla="*/ 2147483647 h 160"/>
                <a:gd name="T32" fmla="*/ 2147483647 w 152"/>
                <a:gd name="T33" fmla="*/ 2147483647 h 160"/>
                <a:gd name="T34" fmla="*/ 2147483647 w 152"/>
                <a:gd name="T35" fmla="*/ 2147483647 h 160"/>
                <a:gd name="T36" fmla="*/ 2147483647 w 152"/>
                <a:gd name="T37" fmla="*/ 2147483647 h 160"/>
                <a:gd name="T38" fmla="*/ 2147483647 w 152"/>
                <a:gd name="T39" fmla="*/ 2147483647 h 160"/>
                <a:gd name="T40" fmla="*/ 0 w 152"/>
                <a:gd name="T41" fmla="*/ 2147483647 h 160"/>
                <a:gd name="T42" fmla="*/ 2147483647 w 152"/>
                <a:gd name="T43" fmla="*/ 2147483647 h 160"/>
                <a:gd name="T44" fmla="*/ 2147483647 w 152"/>
                <a:gd name="T45" fmla="*/ 2147483647 h 160"/>
                <a:gd name="T46" fmla="*/ 2147483647 w 152"/>
                <a:gd name="T47" fmla="*/ 2147483647 h 160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152"/>
                <a:gd name="T73" fmla="*/ 0 h 160"/>
                <a:gd name="T74" fmla="*/ 152 w 152"/>
                <a:gd name="T75" fmla="*/ 160 h 160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152" h="160">
                  <a:moveTo>
                    <a:pt x="152" y="136"/>
                  </a:moveTo>
                  <a:lnTo>
                    <a:pt x="152" y="104"/>
                  </a:lnTo>
                  <a:lnTo>
                    <a:pt x="144" y="88"/>
                  </a:lnTo>
                  <a:lnTo>
                    <a:pt x="144" y="80"/>
                  </a:lnTo>
                  <a:lnTo>
                    <a:pt x="128" y="80"/>
                  </a:lnTo>
                  <a:lnTo>
                    <a:pt x="88" y="64"/>
                  </a:lnTo>
                  <a:lnTo>
                    <a:pt x="80" y="40"/>
                  </a:lnTo>
                  <a:lnTo>
                    <a:pt x="80" y="8"/>
                  </a:lnTo>
                  <a:lnTo>
                    <a:pt x="96" y="0"/>
                  </a:lnTo>
                  <a:lnTo>
                    <a:pt x="72" y="8"/>
                  </a:lnTo>
                  <a:lnTo>
                    <a:pt x="56" y="16"/>
                  </a:lnTo>
                  <a:lnTo>
                    <a:pt x="48" y="32"/>
                  </a:lnTo>
                  <a:lnTo>
                    <a:pt x="40" y="40"/>
                  </a:lnTo>
                  <a:lnTo>
                    <a:pt x="24" y="48"/>
                  </a:lnTo>
                  <a:lnTo>
                    <a:pt x="16" y="64"/>
                  </a:lnTo>
                  <a:lnTo>
                    <a:pt x="16" y="72"/>
                  </a:lnTo>
                  <a:lnTo>
                    <a:pt x="24" y="88"/>
                  </a:lnTo>
                  <a:lnTo>
                    <a:pt x="24" y="104"/>
                  </a:lnTo>
                  <a:lnTo>
                    <a:pt x="24" y="120"/>
                  </a:lnTo>
                  <a:lnTo>
                    <a:pt x="8" y="128"/>
                  </a:lnTo>
                  <a:lnTo>
                    <a:pt x="0" y="136"/>
                  </a:lnTo>
                  <a:lnTo>
                    <a:pt x="32" y="152"/>
                  </a:lnTo>
                  <a:lnTo>
                    <a:pt x="48" y="160"/>
                  </a:lnTo>
                  <a:lnTo>
                    <a:pt x="152" y="136"/>
                  </a:lnTo>
                  <a:close/>
                </a:path>
              </a:pathLst>
            </a:custGeom>
            <a:grpFill/>
            <a:ln w="3175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311" name="Freeform 784"/>
            <p:cNvSpPr/>
            <p:nvPr/>
          </p:nvSpPr>
          <p:spPr bwMode="auto">
            <a:xfrm>
              <a:off x="1715332" y="3458390"/>
              <a:ext cx="110024" cy="76237"/>
            </a:xfrm>
            <a:custGeom>
              <a:avLst/>
              <a:gdLst>
                <a:gd name="T0" fmla="*/ 0 w 104"/>
                <a:gd name="T1" fmla="*/ 2147483647 h 72"/>
                <a:gd name="T2" fmla="*/ 2147483647 w 104"/>
                <a:gd name="T3" fmla="*/ 2147483647 h 72"/>
                <a:gd name="T4" fmla="*/ 2147483647 w 104"/>
                <a:gd name="T5" fmla="*/ 2147483647 h 72"/>
                <a:gd name="T6" fmla="*/ 2147483647 w 104"/>
                <a:gd name="T7" fmla="*/ 2147483647 h 72"/>
                <a:gd name="T8" fmla="*/ 2147483647 w 104"/>
                <a:gd name="T9" fmla="*/ 2147483647 h 72"/>
                <a:gd name="T10" fmla="*/ 2147483647 w 104"/>
                <a:gd name="T11" fmla="*/ 2147483647 h 72"/>
                <a:gd name="T12" fmla="*/ 2147483647 w 104"/>
                <a:gd name="T13" fmla="*/ 2147483647 h 72"/>
                <a:gd name="T14" fmla="*/ 2147483647 w 104"/>
                <a:gd name="T15" fmla="*/ 2147483647 h 72"/>
                <a:gd name="T16" fmla="*/ 2147483647 w 104"/>
                <a:gd name="T17" fmla="*/ 2147483647 h 72"/>
                <a:gd name="T18" fmla="*/ 2147483647 w 104"/>
                <a:gd name="T19" fmla="*/ 2147483647 h 72"/>
                <a:gd name="T20" fmla="*/ 2147483647 w 104"/>
                <a:gd name="T21" fmla="*/ 0 h 72"/>
                <a:gd name="T22" fmla="*/ 0 w 104"/>
                <a:gd name="T23" fmla="*/ 2147483647 h 7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04"/>
                <a:gd name="T37" fmla="*/ 0 h 72"/>
                <a:gd name="T38" fmla="*/ 104 w 104"/>
                <a:gd name="T39" fmla="*/ 72 h 7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04" h="72">
                  <a:moveTo>
                    <a:pt x="0" y="24"/>
                  </a:moveTo>
                  <a:lnTo>
                    <a:pt x="24" y="40"/>
                  </a:lnTo>
                  <a:lnTo>
                    <a:pt x="32" y="48"/>
                  </a:lnTo>
                  <a:lnTo>
                    <a:pt x="48" y="48"/>
                  </a:lnTo>
                  <a:lnTo>
                    <a:pt x="56" y="64"/>
                  </a:lnTo>
                  <a:lnTo>
                    <a:pt x="64" y="56"/>
                  </a:lnTo>
                  <a:lnTo>
                    <a:pt x="56" y="64"/>
                  </a:lnTo>
                  <a:lnTo>
                    <a:pt x="64" y="72"/>
                  </a:lnTo>
                  <a:lnTo>
                    <a:pt x="72" y="24"/>
                  </a:lnTo>
                  <a:lnTo>
                    <a:pt x="72" y="8"/>
                  </a:lnTo>
                  <a:lnTo>
                    <a:pt x="104" y="0"/>
                  </a:lnTo>
                  <a:lnTo>
                    <a:pt x="0" y="24"/>
                  </a:lnTo>
                  <a:close/>
                </a:path>
              </a:pathLst>
            </a:custGeom>
            <a:grpFill/>
            <a:ln w="3175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312" name="Freeform 785"/>
            <p:cNvSpPr/>
            <p:nvPr/>
          </p:nvSpPr>
          <p:spPr bwMode="auto">
            <a:xfrm>
              <a:off x="1715332" y="3458390"/>
              <a:ext cx="110024" cy="76237"/>
            </a:xfrm>
            <a:custGeom>
              <a:avLst/>
              <a:gdLst>
                <a:gd name="T0" fmla="*/ 0 w 104"/>
                <a:gd name="T1" fmla="*/ 2147483647 h 72"/>
                <a:gd name="T2" fmla="*/ 0 w 104"/>
                <a:gd name="T3" fmla="*/ 2147483647 h 72"/>
                <a:gd name="T4" fmla="*/ 2147483647 w 104"/>
                <a:gd name="T5" fmla="*/ 2147483647 h 72"/>
                <a:gd name="T6" fmla="*/ 2147483647 w 104"/>
                <a:gd name="T7" fmla="*/ 2147483647 h 72"/>
                <a:gd name="T8" fmla="*/ 2147483647 w 104"/>
                <a:gd name="T9" fmla="*/ 2147483647 h 72"/>
                <a:gd name="T10" fmla="*/ 2147483647 w 104"/>
                <a:gd name="T11" fmla="*/ 2147483647 h 72"/>
                <a:gd name="T12" fmla="*/ 2147483647 w 104"/>
                <a:gd name="T13" fmla="*/ 2147483647 h 72"/>
                <a:gd name="T14" fmla="*/ 2147483647 w 104"/>
                <a:gd name="T15" fmla="*/ 2147483647 h 72"/>
                <a:gd name="T16" fmla="*/ 2147483647 w 104"/>
                <a:gd name="T17" fmla="*/ 2147483647 h 72"/>
                <a:gd name="T18" fmla="*/ 2147483647 w 104"/>
                <a:gd name="T19" fmla="*/ 2147483647 h 72"/>
                <a:gd name="T20" fmla="*/ 2147483647 w 104"/>
                <a:gd name="T21" fmla="*/ 2147483647 h 72"/>
                <a:gd name="T22" fmla="*/ 2147483647 w 104"/>
                <a:gd name="T23" fmla="*/ 0 h 7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04"/>
                <a:gd name="T37" fmla="*/ 0 h 72"/>
                <a:gd name="T38" fmla="*/ 104 w 104"/>
                <a:gd name="T39" fmla="*/ 72 h 7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04" h="72">
                  <a:moveTo>
                    <a:pt x="0" y="24"/>
                  </a:moveTo>
                  <a:lnTo>
                    <a:pt x="0" y="24"/>
                  </a:lnTo>
                  <a:lnTo>
                    <a:pt x="24" y="40"/>
                  </a:lnTo>
                  <a:lnTo>
                    <a:pt x="32" y="48"/>
                  </a:lnTo>
                  <a:lnTo>
                    <a:pt x="48" y="48"/>
                  </a:lnTo>
                  <a:lnTo>
                    <a:pt x="56" y="64"/>
                  </a:lnTo>
                  <a:lnTo>
                    <a:pt x="64" y="56"/>
                  </a:lnTo>
                  <a:lnTo>
                    <a:pt x="56" y="64"/>
                  </a:lnTo>
                  <a:lnTo>
                    <a:pt x="64" y="72"/>
                  </a:lnTo>
                  <a:lnTo>
                    <a:pt x="72" y="24"/>
                  </a:lnTo>
                  <a:lnTo>
                    <a:pt x="72" y="8"/>
                  </a:lnTo>
                  <a:lnTo>
                    <a:pt x="104" y="0"/>
                  </a:lnTo>
                </a:path>
              </a:pathLst>
            </a:custGeom>
            <a:grpFill/>
            <a:ln w="3175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313" name="Freeform 786"/>
            <p:cNvSpPr/>
            <p:nvPr/>
          </p:nvSpPr>
          <p:spPr bwMode="auto">
            <a:xfrm>
              <a:off x="1715332" y="3458390"/>
              <a:ext cx="110024" cy="76237"/>
            </a:xfrm>
            <a:custGeom>
              <a:avLst/>
              <a:gdLst>
                <a:gd name="T0" fmla="*/ 0 w 104"/>
                <a:gd name="T1" fmla="*/ 2147483647 h 72"/>
                <a:gd name="T2" fmla="*/ 0 w 104"/>
                <a:gd name="T3" fmla="*/ 2147483647 h 72"/>
                <a:gd name="T4" fmla="*/ 2147483647 w 104"/>
                <a:gd name="T5" fmla="*/ 2147483647 h 72"/>
                <a:gd name="T6" fmla="*/ 2147483647 w 104"/>
                <a:gd name="T7" fmla="*/ 2147483647 h 72"/>
                <a:gd name="T8" fmla="*/ 2147483647 w 104"/>
                <a:gd name="T9" fmla="*/ 2147483647 h 72"/>
                <a:gd name="T10" fmla="*/ 2147483647 w 104"/>
                <a:gd name="T11" fmla="*/ 2147483647 h 72"/>
                <a:gd name="T12" fmla="*/ 2147483647 w 104"/>
                <a:gd name="T13" fmla="*/ 2147483647 h 72"/>
                <a:gd name="T14" fmla="*/ 2147483647 w 104"/>
                <a:gd name="T15" fmla="*/ 2147483647 h 72"/>
                <a:gd name="T16" fmla="*/ 2147483647 w 104"/>
                <a:gd name="T17" fmla="*/ 2147483647 h 72"/>
                <a:gd name="T18" fmla="*/ 2147483647 w 104"/>
                <a:gd name="T19" fmla="*/ 2147483647 h 72"/>
                <a:gd name="T20" fmla="*/ 2147483647 w 104"/>
                <a:gd name="T21" fmla="*/ 2147483647 h 72"/>
                <a:gd name="T22" fmla="*/ 2147483647 w 104"/>
                <a:gd name="T23" fmla="*/ 0 h 7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04"/>
                <a:gd name="T37" fmla="*/ 0 h 72"/>
                <a:gd name="T38" fmla="*/ 104 w 104"/>
                <a:gd name="T39" fmla="*/ 72 h 7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04" h="72">
                  <a:moveTo>
                    <a:pt x="0" y="24"/>
                  </a:moveTo>
                  <a:lnTo>
                    <a:pt x="0" y="24"/>
                  </a:lnTo>
                  <a:lnTo>
                    <a:pt x="24" y="40"/>
                  </a:lnTo>
                  <a:lnTo>
                    <a:pt x="32" y="48"/>
                  </a:lnTo>
                  <a:lnTo>
                    <a:pt x="48" y="48"/>
                  </a:lnTo>
                  <a:lnTo>
                    <a:pt x="56" y="64"/>
                  </a:lnTo>
                  <a:lnTo>
                    <a:pt x="64" y="56"/>
                  </a:lnTo>
                  <a:lnTo>
                    <a:pt x="56" y="64"/>
                  </a:lnTo>
                  <a:lnTo>
                    <a:pt x="64" y="72"/>
                  </a:lnTo>
                  <a:lnTo>
                    <a:pt x="72" y="24"/>
                  </a:lnTo>
                  <a:lnTo>
                    <a:pt x="72" y="8"/>
                  </a:lnTo>
                  <a:lnTo>
                    <a:pt x="104" y="0"/>
                  </a:lnTo>
                </a:path>
              </a:pathLst>
            </a:custGeom>
            <a:grpFill/>
            <a:ln w="3175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314" name="Freeform 787"/>
            <p:cNvSpPr/>
            <p:nvPr/>
          </p:nvSpPr>
          <p:spPr bwMode="auto">
            <a:xfrm>
              <a:off x="1902459" y="3364826"/>
              <a:ext cx="67574" cy="93564"/>
            </a:xfrm>
            <a:custGeom>
              <a:avLst/>
              <a:gdLst>
                <a:gd name="T0" fmla="*/ 2147483647 w 64"/>
                <a:gd name="T1" fmla="*/ 2147483647 h 88"/>
                <a:gd name="T2" fmla="*/ 2147483647 w 64"/>
                <a:gd name="T3" fmla="*/ 2147483647 h 88"/>
                <a:gd name="T4" fmla="*/ 2147483647 w 64"/>
                <a:gd name="T5" fmla="*/ 2147483647 h 88"/>
                <a:gd name="T6" fmla="*/ 2147483647 w 64"/>
                <a:gd name="T7" fmla="*/ 2147483647 h 88"/>
                <a:gd name="T8" fmla="*/ 2147483647 w 64"/>
                <a:gd name="T9" fmla="*/ 2147483647 h 88"/>
                <a:gd name="T10" fmla="*/ 2147483647 w 64"/>
                <a:gd name="T11" fmla="*/ 2147483647 h 88"/>
                <a:gd name="T12" fmla="*/ 2147483647 w 64"/>
                <a:gd name="T13" fmla="*/ 2147483647 h 88"/>
                <a:gd name="T14" fmla="*/ 2147483647 w 64"/>
                <a:gd name="T15" fmla="*/ 0 h 88"/>
                <a:gd name="T16" fmla="*/ 2147483647 w 64"/>
                <a:gd name="T17" fmla="*/ 2147483647 h 88"/>
                <a:gd name="T18" fmla="*/ 0 w 64"/>
                <a:gd name="T19" fmla="*/ 2147483647 h 88"/>
                <a:gd name="T20" fmla="*/ 2147483647 w 64"/>
                <a:gd name="T21" fmla="*/ 2147483647 h 88"/>
                <a:gd name="T22" fmla="*/ 2147483647 w 64"/>
                <a:gd name="T23" fmla="*/ 2147483647 h 88"/>
                <a:gd name="T24" fmla="*/ 2147483647 w 64"/>
                <a:gd name="T25" fmla="*/ 2147483647 h 88"/>
                <a:gd name="T26" fmla="*/ 2147483647 w 64"/>
                <a:gd name="T27" fmla="*/ 2147483647 h 88"/>
                <a:gd name="T28" fmla="*/ 2147483647 w 64"/>
                <a:gd name="T29" fmla="*/ 2147483647 h 88"/>
                <a:gd name="T30" fmla="*/ 2147483647 w 64"/>
                <a:gd name="T31" fmla="*/ 2147483647 h 88"/>
                <a:gd name="T32" fmla="*/ 2147483647 w 64"/>
                <a:gd name="T33" fmla="*/ 2147483647 h 8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64"/>
                <a:gd name="T52" fmla="*/ 0 h 88"/>
                <a:gd name="T53" fmla="*/ 64 w 64"/>
                <a:gd name="T54" fmla="*/ 88 h 88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64" h="88">
                  <a:moveTo>
                    <a:pt x="64" y="80"/>
                  </a:moveTo>
                  <a:lnTo>
                    <a:pt x="56" y="64"/>
                  </a:lnTo>
                  <a:lnTo>
                    <a:pt x="48" y="48"/>
                  </a:lnTo>
                  <a:lnTo>
                    <a:pt x="56" y="40"/>
                  </a:lnTo>
                  <a:lnTo>
                    <a:pt x="64" y="24"/>
                  </a:lnTo>
                  <a:lnTo>
                    <a:pt x="48" y="24"/>
                  </a:lnTo>
                  <a:lnTo>
                    <a:pt x="40" y="8"/>
                  </a:lnTo>
                  <a:lnTo>
                    <a:pt x="24" y="0"/>
                  </a:lnTo>
                  <a:lnTo>
                    <a:pt x="8" y="16"/>
                  </a:lnTo>
                  <a:lnTo>
                    <a:pt x="0" y="24"/>
                  </a:lnTo>
                  <a:lnTo>
                    <a:pt x="8" y="40"/>
                  </a:lnTo>
                  <a:lnTo>
                    <a:pt x="16" y="40"/>
                  </a:lnTo>
                  <a:lnTo>
                    <a:pt x="24" y="56"/>
                  </a:lnTo>
                  <a:lnTo>
                    <a:pt x="16" y="80"/>
                  </a:lnTo>
                  <a:lnTo>
                    <a:pt x="32" y="88"/>
                  </a:lnTo>
                  <a:lnTo>
                    <a:pt x="40" y="88"/>
                  </a:lnTo>
                  <a:lnTo>
                    <a:pt x="64" y="80"/>
                  </a:lnTo>
                  <a:close/>
                </a:path>
              </a:pathLst>
            </a:custGeom>
            <a:grpFill/>
            <a:ln w="3175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315" name="Freeform 788"/>
            <p:cNvSpPr/>
            <p:nvPr/>
          </p:nvSpPr>
          <p:spPr bwMode="auto">
            <a:xfrm>
              <a:off x="1995157" y="3398613"/>
              <a:ext cx="42450" cy="51114"/>
            </a:xfrm>
            <a:custGeom>
              <a:avLst/>
              <a:gdLst>
                <a:gd name="T0" fmla="*/ 2147483647 w 40"/>
                <a:gd name="T1" fmla="*/ 2147483647 h 48"/>
                <a:gd name="T2" fmla="*/ 2147483647 w 40"/>
                <a:gd name="T3" fmla="*/ 2147483647 h 48"/>
                <a:gd name="T4" fmla="*/ 2147483647 w 40"/>
                <a:gd name="T5" fmla="*/ 2147483647 h 48"/>
                <a:gd name="T6" fmla="*/ 2147483647 w 40"/>
                <a:gd name="T7" fmla="*/ 2147483647 h 48"/>
                <a:gd name="T8" fmla="*/ 2147483647 w 40"/>
                <a:gd name="T9" fmla="*/ 0 h 48"/>
                <a:gd name="T10" fmla="*/ 2147483647 w 40"/>
                <a:gd name="T11" fmla="*/ 0 h 48"/>
                <a:gd name="T12" fmla="*/ 0 w 40"/>
                <a:gd name="T13" fmla="*/ 2147483647 h 48"/>
                <a:gd name="T14" fmla="*/ 2147483647 w 40"/>
                <a:gd name="T15" fmla="*/ 2147483647 h 4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40"/>
                <a:gd name="T25" fmla="*/ 0 h 48"/>
                <a:gd name="T26" fmla="*/ 40 w 40"/>
                <a:gd name="T27" fmla="*/ 48 h 4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40" h="48">
                  <a:moveTo>
                    <a:pt x="8" y="32"/>
                  </a:moveTo>
                  <a:lnTo>
                    <a:pt x="8" y="48"/>
                  </a:lnTo>
                  <a:lnTo>
                    <a:pt x="24" y="40"/>
                  </a:lnTo>
                  <a:lnTo>
                    <a:pt x="40" y="16"/>
                  </a:lnTo>
                  <a:lnTo>
                    <a:pt x="16" y="0"/>
                  </a:lnTo>
                  <a:lnTo>
                    <a:pt x="8" y="0"/>
                  </a:lnTo>
                  <a:lnTo>
                    <a:pt x="0" y="16"/>
                  </a:lnTo>
                  <a:lnTo>
                    <a:pt x="8" y="32"/>
                  </a:lnTo>
                  <a:close/>
                </a:path>
              </a:pathLst>
            </a:custGeom>
            <a:grpFill/>
            <a:ln w="3175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316" name="Freeform 789"/>
            <p:cNvSpPr/>
            <p:nvPr/>
          </p:nvSpPr>
          <p:spPr bwMode="auto">
            <a:xfrm>
              <a:off x="1902459" y="3364826"/>
              <a:ext cx="67574" cy="93564"/>
            </a:xfrm>
            <a:custGeom>
              <a:avLst/>
              <a:gdLst>
                <a:gd name="T0" fmla="*/ 2147483647 w 64"/>
                <a:gd name="T1" fmla="*/ 2147483647 h 88"/>
                <a:gd name="T2" fmla="*/ 2147483647 w 64"/>
                <a:gd name="T3" fmla="*/ 2147483647 h 88"/>
                <a:gd name="T4" fmla="*/ 2147483647 w 64"/>
                <a:gd name="T5" fmla="*/ 2147483647 h 88"/>
                <a:gd name="T6" fmla="*/ 2147483647 w 64"/>
                <a:gd name="T7" fmla="*/ 2147483647 h 88"/>
                <a:gd name="T8" fmla="*/ 2147483647 w 64"/>
                <a:gd name="T9" fmla="*/ 2147483647 h 88"/>
                <a:gd name="T10" fmla="*/ 2147483647 w 64"/>
                <a:gd name="T11" fmla="*/ 2147483647 h 88"/>
                <a:gd name="T12" fmla="*/ 2147483647 w 64"/>
                <a:gd name="T13" fmla="*/ 2147483647 h 88"/>
                <a:gd name="T14" fmla="*/ 2147483647 w 64"/>
                <a:gd name="T15" fmla="*/ 0 h 88"/>
                <a:gd name="T16" fmla="*/ 2147483647 w 64"/>
                <a:gd name="T17" fmla="*/ 2147483647 h 88"/>
                <a:gd name="T18" fmla="*/ 0 w 64"/>
                <a:gd name="T19" fmla="*/ 2147483647 h 88"/>
                <a:gd name="T20" fmla="*/ 2147483647 w 64"/>
                <a:gd name="T21" fmla="*/ 2147483647 h 88"/>
                <a:gd name="T22" fmla="*/ 2147483647 w 64"/>
                <a:gd name="T23" fmla="*/ 2147483647 h 88"/>
                <a:gd name="T24" fmla="*/ 2147483647 w 64"/>
                <a:gd name="T25" fmla="*/ 2147483647 h 88"/>
                <a:gd name="T26" fmla="*/ 2147483647 w 64"/>
                <a:gd name="T27" fmla="*/ 2147483647 h 88"/>
                <a:gd name="T28" fmla="*/ 2147483647 w 64"/>
                <a:gd name="T29" fmla="*/ 2147483647 h 88"/>
                <a:gd name="T30" fmla="*/ 2147483647 w 64"/>
                <a:gd name="T31" fmla="*/ 2147483647 h 88"/>
                <a:gd name="T32" fmla="*/ 2147483647 w 64"/>
                <a:gd name="T33" fmla="*/ 2147483647 h 88"/>
                <a:gd name="T34" fmla="*/ 2147483647 w 64"/>
                <a:gd name="T35" fmla="*/ 2147483647 h 88"/>
                <a:gd name="T36" fmla="*/ 2147483647 w 64"/>
                <a:gd name="T37" fmla="*/ 2147483647 h 88"/>
                <a:gd name="T38" fmla="*/ 2147483647 w 64"/>
                <a:gd name="T39" fmla="*/ 2147483647 h 88"/>
                <a:gd name="T40" fmla="*/ 2147483647 w 64"/>
                <a:gd name="T41" fmla="*/ 2147483647 h 88"/>
                <a:gd name="T42" fmla="*/ 2147483647 w 64"/>
                <a:gd name="T43" fmla="*/ 2147483647 h 88"/>
                <a:gd name="T44" fmla="*/ 2147483647 w 64"/>
                <a:gd name="T45" fmla="*/ 2147483647 h 88"/>
                <a:gd name="T46" fmla="*/ 2147483647 w 64"/>
                <a:gd name="T47" fmla="*/ 2147483647 h 88"/>
                <a:gd name="T48" fmla="*/ 2147483647 w 64"/>
                <a:gd name="T49" fmla="*/ 0 h 88"/>
                <a:gd name="T50" fmla="*/ 2147483647 w 64"/>
                <a:gd name="T51" fmla="*/ 2147483647 h 88"/>
                <a:gd name="T52" fmla="*/ 0 w 64"/>
                <a:gd name="T53" fmla="*/ 2147483647 h 88"/>
                <a:gd name="T54" fmla="*/ 2147483647 w 64"/>
                <a:gd name="T55" fmla="*/ 2147483647 h 88"/>
                <a:gd name="T56" fmla="*/ 2147483647 w 64"/>
                <a:gd name="T57" fmla="*/ 2147483647 h 88"/>
                <a:gd name="T58" fmla="*/ 2147483647 w 64"/>
                <a:gd name="T59" fmla="*/ 2147483647 h 88"/>
                <a:gd name="T60" fmla="*/ 2147483647 w 64"/>
                <a:gd name="T61" fmla="*/ 2147483647 h 88"/>
                <a:gd name="T62" fmla="*/ 2147483647 w 64"/>
                <a:gd name="T63" fmla="*/ 2147483647 h 88"/>
                <a:gd name="T64" fmla="*/ 2147483647 w 64"/>
                <a:gd name="T65" fmla="*/ 2147483647 h 88"/>
                <a:gd name="T66" fmla="*/ 2147483647 w 64"/>
                <a:gd name="T67" fmla="*/ 2147483647 h 88"/>
                <a:gd name="T68" fmla="*/ 2147483647 w 64"/>
                <a:gd name="T69" fmla="*/ 2147483647 h 8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64"/>
                <a:gd name="T106" fmla="*/ 0 h 88"/>
                <a:gd name="T107" fmla="*/ 64 w 64"/>
                <a:gd name="T108" fmla="*/ 88 h 88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64" h="88">
                  <a:moveTo>
                    <a:pt x="64" y="80"/>
                  </a:moveTo>
                  <a:lnTo>
                    <a:pt x="56" y="64"/>
                  </a:lnTo>
                  <a:lnTo>
                    <a:pt x="48" y="48"/>
                  </a:lnTo>
                  <a:lnTo>
                    <a:pt x="56" y="40"/>
                  </a:lnTo>
                  <a:lnTo>
                    <a:pt x="64" y="24"/>
                  </a:lnTo>
                  <a:lnTo>
                    <a:pt x="48" y="24"/>
                  </a:lnTo>
                  <a:lnTo>
                    <a:pt x="40" y="8"/>
                  </a:lnTo>
                  <a:lnTo>
                    <a:pt x="24" y="0"/>
                  </a:lnTo>
                  <a:lnTo>
                    <a:pt x="8" y="16"/>
                  </a:lnTo>
                  <a:lnTo>
                    <a:pt x="0" y="24"/>
                  </a:lnTo>
                  <a:lnTo>
                    <a:pt x="8" y="40"/>
                  </a:lnTo>
                  <a:lnTo>
                    <a:pt x="16" y="40"/>
                  </a:lnTo>
                  <a:lnTo>
                    <a:pt x="24" y="56"/>
                  </a:lnTo>
                  <a:lnTo>
                    <a:pt x="16" y="80"/>
                  </a:lnTo>
                  <a:lnTo>
                    <a:pt x="32" y="88"/>
                  </a:lnTo>
                  <a:lnTo>
                    <a:pt x="40" y="88"/>
                  </a:lnTo>
                  <a:lnTo>
                    <a:pt x="64" y="80"/>
                  </a:lnTo>
                  <a:lnTo>
                    <a:pt x="56" y="64"/>
                  </a:lnTo>
                  <a:lnTo>
                    <a:pt x="48" y="48"/>
                  </a:lnTo>
                  <a:lnTo>
                    <a:pt x="56" y="40"/>
                  </a:lnTo>
                  <a:lnTo>
                    <a:pt x="64" y="24"/>
                  </a:lnTo>
                  <a:lnTo>
                    <a:pt x="48" y="24"/>
                  </a:lnTo>
                  <a:lnTo>
                    <a:pt x="40" y="8"/>
                  </a:lnTo>
                  <a:lnTo>
                    <a:pt x="24" y="0"/>
                  </a:lnTo>
                  <a:lnTo>
                    <a:pt x="8" y="16"/>
                  </a:lnTo>
                  <a:lnTo>
                    <a:pt x="0" y="24"/>
                  </a:lnTo>
                  <a:lnTo>
                    <a:pt x="8" y="40"/>
                  </a:lnTo>
                  <a:lnTo>
                    <a:pt x="16" y="40"/>
                  </a:lnTo>
                  <a:lnTo>
                    <a:pt x="24" y="56"/>
                  </a:lnTo>
                  <a:lnTo>
                    <a:pt x="16" y="80"/>
                  </a:lnTo>
                  <a:lnTo>
                    <a:pt x="32" y="88"/>
                  </a:lnTo>
                  <a:lnTo>
                    <a:pt x="40" y="88"/>
                  </a:lnTo>
                  <a:lnTo>
                    <a:pt x="64" y="80"/>
                  </a:lnTo>
                  <a:close/>
                </a:path>
              </a:pathLst>
            </a:custGeom>
            <a:grpFill/>
            <a:ln w="3175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317" name="Freeform 790"/>
            <p:cNvSpPr/>
            <p:nvPr/>
          </p:nvSpPr>
          <p:spPr bwMode="auto">
            <a:xfrm>
              <a:off x="1995157" y="3398613"/>
              <a:ext cx="42450" cy="51114"/>
            </a:xfrm>
            <a:custGeom>
              <a:avLst/>
              <a:gdLst>
                <a:gd name="T0" fmla="*/ 2147483647 w 40"/>
                <a:gd name="T1" fmla="*/ 2147483647 h 48"/>
                <a:gd name="T2" fmla="*/ 2147483647 w 40"/>
                <a:gd name="T3" fmla="*/ 2147483647 h 48"/>
                <a:gd name="T4" fmla="*/ 2147483647 w 40"/>
                <a:gd name="T5" fmla="*/ 2147483647 h 48"/>
                <a:gd name="T6" fmla="*/ 2147483647 w 40"/>
                <a:gd name="T7" fmla="*/ 2147483647 h 48"/>
                <a:gd name="T8" fmla="*/ 2147483647 w 40"/>
                <a:gd name="T9" fmla="*/ 2147483647 h 48"/>
                <a:gd name="T10" fmla="*/ 2147483647 w 40"/>
                <a:gd name="T11" fmla="*/ 0 h 48"/>
                <a:gd name="T12" fmla="*/ 2147483647 w 40"/>
                <a:gd name="T13" fmla="*/ 0 h 48"/>
                <a:gd name="T14" fmla="*/ 0 w 40"/>
                <a:gd name="T15" fmla="*/ 2147483647 h 48"/>
                <a:gd name="T16" fmla="*/ 2147483647 w 40"/>
                <a:gd name="T17" fmla="*/ 2147483647 h 4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0"/>
                <a:gd name="T28" fmla="*/ 0 h 48"/>
                <a:gd name="T29" fmla="*/ 40 w 40"/>
                <a:gd name="T30" fmla="*/ 48 h 4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0" h="48">
                  <a:moveTo>
                    <a:pt x="8" y="32"/>
                  </a:moveTo>
                  <a:lnTo>
                    <a:pt x="8" y="48"/>
                  </a:lnTo>
                  <a:lnTo>
                    <a:pt x="24" y="40"/>
                  </a:lnTo>
                  <a:lnTo>
                    <a:pt x="40" y="16"/>
                  </a:lnTo>
                  <a:lnTo>
                    <a:pt x="16" y="0"/>
                  </a:lnTo>
                  <a:lnTo>
                    <a:pt x="8" y="0"/>
                  </a:lnTo>
                  <a:lnTo>
                    <a:pt x="0" y="16"/>
                  </a:lnTo>
                  <a:lnTo>
                    <a:pt x="8" y="32"/>
                  </a:lnTo>
                  <a:close/>
                </a:path>
              </a:pathLst>
            </a:custGeom>
            <a:grpFill/>
            <a:ln w="3175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318" name="Freeform 791"/>
            <p:cNvSpPr/>
            <p:nvPr/>
          </p:nvSpPr>
          <p:spPr bwMode="auto">
            <a:xfrm>
              <a:off x="1741322" y="3780665"/>
              <a:ext cx="262498" cy="542322"/>
            </a:xfrm>
            <a:custGeom>
              <a:avLst/>
              <a:gdLst>
                <a:gd name="T0" fmla="*/ 2147483647 w 248"/>
                <a:gd name="T1" fmla="*/ 2147483647 h 512"/>
                <a:gd name="T2" fmla="*/ 2147483647 w 248"/>
                <a:gd name="T3" fmla="*/ 2147483647 h 512"/>
                <a:gd name="T4" fmla="*/ 2147483647 w 248"/>
                <a:gd name="T5" fmla="*/ 2147483647 h 512"/>
                <a:gd name="T6" fmla="*/ 2147483647 w 248"/>
                <a:gd name="T7" fmla="*/ 2147483647 h 512"/>
                <a:gd name="T8" fmla="*/ 2147483647 w 248"/>
                <a:gd name="T9" fmla="*/ 2147483647 h 512"/>
                <a:gd name="T10" fmla="*/ 2147483647 w 248"/>
                <a:gd name="T11" fmla="*/ 2147483647 h 512"/>
                <a:gd name="T12" fmla="*/ 2147483647 w 248"/>
                <a:gd name="T13" fmla="*/ 2147483647 h 512"/>
                <a:gd name="T14" fmla="*/ 2147483647 w 248"/>
                <a:gd name="T15" fmla="*/ 2147483647 h 512"/>
                <a:gd name="T16" fmla="*/ 2147483647 w 248"/>
                <a:gd name="T17" fmla="*/ 2147483647 h 512"/>
                <a:gd name="T18" fmla="*/ 2147483647 w 248"/>
                <a:gd name="T19" fmla="*/ 2147483647 h 512"/>
                <a:gd name="T20" fmla="*/ 2147483647 w 248"/>
                <a:gd name="T21" fmla="*/ 2147483647 h 512"/>
                <a:gd name="T22" fmla="*/ 2147483647 w 248"/>
                <a:gd name="T23" fmla="*/ 2147483647 h 512"/>
                <a:gd name="T24" fmla="*/ 2147483647 w 248"/>
                <a:gd name="T25" fmla="*/ 2147483647 h 512"/>
                <a:gd name="T26" fmla="*/ 2147483647 w 248"/>
                <a:gd name="T27" fmla="*/ 2147483647 h 512"/>
                <a:gd name="T28" fmla="*/ 2147483647 w 248"/>
                <a:gd name="T29" fmla="*/ 0 h 512"/>
                <a:gd name="T30" fmla="*/ 2147483647 w 248"/>
                <a:gd name="T31" fmla="*/ 0 h 512"/>
                <a:gd name="T32" fmla="*/ 2147483647 w 248"/>
                <a:gd name="T33" fmla="*/ 2147483647 h 512"/>
                <a:gd name="T34" fmla="*/ 2147483647 w 248"/>
                <a:gd name="T35" fmla="*/ 0 h 512"/>
                <a:gd name="T36" fmla="*/ 2147483647 w 248"/>
                <a:gd name="T37" fmla="*/ 0 h 512"/>
                <a:gd name="T38" fmla="*/ 2147483647 w 248"/>
                <a:gd name="T39" fmla="*/ 2147483647 h 512"/>
                <a:gd name="T40" fmla="*/ 2147483647 w 248"/>
                <a:gd name="T41" fmla="*/ 2147483647 h 512"/>
                <a:gd name="T42" fmla="*/ 2147483647 w 248"/>
                <a:gd name="T43" fmla="*/ 2147483647 h 512"/>
                <a:gd name="T44" fmla="*/ 2147483647 w 248"/>
                <a:gd name="T45" fmla="*/ 2147483647 h 512"/>
                <a:gd name="T46" fmla="*/ 2147483647 w 248"/>
                <a:gd name="T47" fmla="*/ 2147483647 h 512"/>
                <a:gd name="T48" fmla="*/ 2147483647 w 248"/>
                <a:gd name="T49" fmla="*/ 2147483647 h 512"/>
                <a:gd name="T50" fmla="*/ 2147483647 w 248"/>
                <a:gd name="T51" fmla="*/ 2147483647 h 512"/>
                <a:gd name="T52" fmla="*/ 2147483647 w 248"/>
                <a:gd name="T53" fmla="*/ 2147483647 h 512"/>
                <a:gd name="T54" fmla="*/ 2147483647 w 248"/>
                <a:gd name="T55" fmla="*/ 2147483647 h 512"/>
                <a:gd name="T56" fmla="*/ 2147483647 w 248"/>
                <a:gd name="T57" fmla="*/ 2147483647 h 512"/>
                <a:gd name="T58" fmla="*/ 2147483647 w 248"/>
                <a:gd name="T59" fmla="*/ 2147483647 h 512"/>
                <a:gd name="T60" fmla="*/ 2147483647 w 248"/>
                <a:gd name="T61" fmla="*/ 2147483647 h 512"/>
                <a:gd name="T62" fmla="*/ 2147483647 w 248"/>
                <a:gd name="T63" fmla="*/ 2147483647 h 512"/>
                <a:gd name="T64" fmla="*/ 0 w 248"/>
                <a:gd name="T65" fmla="*/ 2147483647 h 512"/>
                <a:gd name="T66" fmla="*/ 2147483647 w 248"/>
                <a:gd name="T67" fmla="*/ 2147483647 h 512"/>
                <a:gd name="T68" fmla="*/ 2147483647 w 248"/>
                <a:gd name="T69" fmla="*/ 2147483647 h 512"/>
                <a:gd name="T70" fmla="*/ 2147483647 w 248"/>
                <a:gd name="T71" fmla="*/ 2147483647 h 512"/>
                <a:gd name="T72" fmla="*/ 2147483647 w 248"/>
                <a:gd name="T73" fmla="*/ 2147483647 h 512"/>
                <a:gd name="T74" fmla="*/ 2147483647 w 248"/>
                <a:gd name="T75" fmla="*/ 2147483647 h 512"/>
                <a:gd name="T76" fmla="*/ 2147483647 w 248"/>
                <a:gd name="T77" fmla="*/ 2147483647 h 512"/>
                <a:gd name="T78" fmla="*/ 2147483647 w 248"/>
                <a:gd name="T79" fmla="*/ 2147483647 h 512"/>
                <a:gd name="T80" fmla="*/ 2147483647 w 248"/>
                <a:gd name="T81" fmla="*/ 2147483647 h 512"/>
                <a:gd name="T82" fmla="*/ 2147483647 w 248"/>
                <a:gd name="T83" fmla="*/ 2147483647 h 512"/>
                <a:gd name="T84" fmla="*/ 2147483647 w 248"/>
                <a:gd name="T85" fmla="*/ 2147483647 h 512"/>
                <a:gd name="T86" fmla="*/ 2147483647 w 248"/>
                <a:gd name="T87" fmla="*/ 2147483647 h 512"/>
                <a:gd name="T88" fmla="*/ 2147483647 w 248"/>
                <a:gd name="T89" fmla="*/ 2147483647 h 512"/>
                <a:gd name="T90" fmla="*/ 2147483647 w 248"/>
                <a:gd name="T91" fmla="*/ 2147483647 h 512"/>
                <a:gd name="T92" fmla="*/ 2147483647 w 248"/>
                <a:gd name="T93" fmla="*/ 2147483647 h 512"/>
                <a:gd name="T94" fmla="*/ 2147483647 w 248"/>
                <a:gd name="T95" fmla="*/ 2147483647 h 512"/>
                <a:gd name="T96" fmla="*/ 2147483647 w 248"/>
                <a:gd name="T97" fmla="*/ 2147483647 h 512"/>
                <a:gd name="T98" fmla="*/ 2147483647 w 248"/>
                <a:gd name="T99" fmla="*/ 2147483647 h 512"/>
                <a:gd name="T100" fmla="*/ 2147483647 w 248"/>
                <a:gd name="T101" fmla="*/ 2147483647 h 512"/>
                <a:gd name="T102" fmla="*/ 2147483647 w 248"/>
                <a:gd name="T103" fmla="*/ 2147483647 h 512"/>
                <a:gd name="T104" fmla="*/ 2147483647 w 248"/>
                <a:gd name="T105" fmla="*/ 2147483647 h 512"/>
                <a:gd name="T106" fmla="*/ 2147483647 w 248"/>
                <a:gd name="T107" fmla="*/ 2147483647 h 512"/>
                <a:gd name="T108" fmla="*/ 2147483647 w 248"/>
                <a:gd name="T109" fmla="*/ 2147483647 h 512"/>
                <a:gd name="T110" fmla="*/ 2147483647 w 248"/>
                <a:gd name="T111" fmla="*/ 2147483647 h 512"/>
                <a:gd name="T112" fmla="*/ 2147483647 w 248"/>
                <a:gd name="T113" fmla="*/ 2147483647 h 512"/>
                <a:gd name="T114" fmla="*/ 2147483647 w 248"/>
                <a:gd name="T115" fmla="*/ 2147483647 h 512"/>
                <a:gd name="T116" fmla="*/ 2147483647 w 248"/>
                <a:gd name="T117" fmla="*/ 2147483647 h 512"/>
                <a:gd name="T118" fmla="*/ 2147483647 w 248"/>
                <a:gd name="T119" fmla="*/ 2147483647 h 512"/>
                <a:gd name="T120" fmla="*/ 2147483647 w 248"/>
                <a:gd name="T121" fmla="*/ 2147483647 h 512"/>
                <a:gd name="T122" fmla="*/ 2147483647 w 248"/>
                <a:gd name="T123" fmla="*/ 2147483647 h 512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248"/>
                <a:gd name="T187" fmla="*/ 0 h 512"/>
                <a:gd name="T188" fmla="*/ 248 w 248"/>
                <a:gd name="T189" fmla="*/ 512 h 512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248" h="512">
                  <a:moveTo>
                    <a:pt x="192" y="144"/>
                  </a:moveTo>
                  <a:lnTo>
                    <a:pt x="192" y="128"/>
                  </a:lnTo>
                  <a:lnTo>
                    <a:pt x="200" y="112"/>
                  </a:lnTo>
                  <a:lnTo>
                    <a:pt x="232" y="88"/>
                  </a:lnTo>
                  <a:lnTo>
                    <a:pt x="240" y="80"/>
                  </a:lnTo>
                  <a:lnTo>
                    <a:pt x="248" y="56"/>
                  </a:lnTo>
                  <a:lnTo>
                    <a:pt x="248" y="48"/>
                  </a:lnTo>
                  <a:lnTo>
                    <a:pt x="232" y="56"/>
                  </a:lnTo>
                  <a:lnTo>
                    <a:pt x="208" y="72"/>
                  </a:lnTo>
                  <a:lnTo>
                    <a:pt x="192" y="64"/>
                  </a:lnTo>
                  <a:lnTo>
                    <a:pt x="192" y="40"/>
                  </a:lnTo>
                  <a:lnTo>
                    <a:pt x="184" y="32"/>
                  </a:lnTo>
                  <a:lnTo>
                    <a:pt x="160" y="24"/>
                  </a:lnTo>
                  <a:lnTo>
                    <a:pt x="144" y="16"/>
                  </a:lnTo>
                  <a:lnTo>
                    <a:pt x="136" y="0"/>
                  </a:lnTo>
                  <a:lnTo>
                    <a:pt x="120" y="0"/>
                  </a:lnTo>
                  <a:lnTo>
                    <a:pt x="112" y="8"/>
                  </a:lnTo>
                  <a:lnTo>
                    <a:pt x="96" y="0"/>
                  </a:lnTo>
                  <a:lnTo>
                    <a:pt x="88" y="0"/>
                  </a:lnTo>
                  <a:lnTo>
                    <a:pt x="80" y="8"/>
                  </a:lnTo>
                  <a:lnTo>
                    <a:pt x="80" y="24"/>
                  </a:lnTo>
                  <a:lnTo>
                    <a:pt x="64" y="40"/>
                  </a:lnTo>
                  <a:lnTo>
                    <a:pt x="64" y="64"/>
                  </a:lnTo>
                  <a:lnTo>
                    <a:pt x="56" y="80"/>
                  </a:lnTo>
                  <a:lnTo>
                    <a:pt x="48" y="128"/>
                  </a:lnTo>
                  <a:lnTo>
                    <a:pt x="48" y="168"/>
                  </a:lnTo>
                  <a:lnTo>
                    <a:pt x="24" y="224"/>
                  </a:lnTo>
                  <a:lnTo>
                    <a:pt x="24" y="280"/>
                  </a:lnTo>
                  <a:lnTo>
                    <a:pt x="24" y="304"/>
                  </a:lnTo>
                  <a:lnTo>
                    <a:pt x="16" y="336"/>
                  </a:lnTo>
                  <a:lnTo>
                    <a:pt x="24" y="352"/>
                  </a:lnTo>
                  <a:lnTo>
                    <a:pt x="16" y="416"/>
                  </a:lnTo>
                  <a:lnTo>
                    <a:pt x="0" y="440"/>
                  </a:lnTo>
                  <a:lnTo>
                    <a:pt x="8" y="464"/>
                  </a:lnTo>
                  <a:lnTo>
                    <a:pt x="16" y="488"/>
                  </a:lnTo>
                  <a:lnTo>
                    <a:pt x="80" y="512"/>
                  </a:lnTo>
                  <a:lnTo>
                    <a:pt x="64" y="496"/>
                  </a:lnTo>
                  <a:lnTo>
                    <a:pt x="56" y="472"/>
                  </a:lnTo>
                  <a:lnTo>
                    <a:pt x="64" y="448"/>
                  </a:lnTo>
                  <a:lnTo>
                    <a:pt x="80" y="424"/>
                  </a:lnTo>
                  <a:lnTo>
                    <a:pt x="88" y="416"/>
                  </a:lnTo>
                  <a:lnTo>
                    <a:pt x="96" y="392"/>
                  </a:lnTo>
                  <a:lnTo>
                    <a:pt x="88" y="384"/>
                  </a:lnTo>
                  <a:lnTo>
                    <a:pt x="80" y="368"/>
                  </a:lnTo>
                  <a:lnTo>
                    <a:pt x="96" y="344"/>
                  </a:lnTo>
                  <a:lnTo>
                    <a:pt x="112" y="328"/>
                  </a:lnTo>
                  <a:lnTo>
                    <a:pt x="120" y="304"/>
                  </a:lnTo>
                  <a:lnTo>
                    <a:pt x="120" y="296"/>
                  </a:lnTo>
                  <a:lnTo>
                    <a:pt x="112" y="296"/>
                  </a:lnTo>
                  <a:lnTo>
                    <a:pt x="112" y="288"/>
                  </a:lnTo>
                  <a:lnTo>
                    <a:pt x="136" y="280"/>
                  </a:lnTo>
                  <a:lnTo>
                    <a:pt x="144" y="264"/>
                  </a:lnTo>
                  <a:lnTo>
                    <a:pt x="152" y="248"/>
                  </a:lnTo>
                  <a:lnTo>
                    <a:pt x="192" y="232"/>
                  </a:lnTo>
                  <a:lnTo>
                    <a:pt x="200" y="224"/>
                  </a:lnTo>
                  <a:lnTo>
                    <a:pt x="208" y="224"/>
                  </a:lnTo>
                  <a:lnTo>
                    <a:pt x="216" y="200"/>
                  </a:lnTo>
                  <a:lnTo>
                    <a:pt x="208" y="184"/>
                  </a:lnTo>
                  <a:lnTo>
                    <a:pt x="192" y="176"/>
                  </a:lnTo>
                  <a:lnTo>
                    <a:pt x="208" y="176"/>
                  </a:lnTo>
                  <a:lnTo>
                    <a:pt x="192" y="168"/>
                  </a:lnTo>
                  <a:lnTo>
                    <a:pt x="192" y="144"/>
                  </a:lnTo>
                  <a:close/>
                </a:path>
              </a:pathLst>
            </a:custGeom>
            <a:grpFill/>
            <a:ln w="3175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319" name="Freeform 792"/>
            <p:cNvSpPr/>
            <p:nvPr/>
          </p:nvSpPr>
          <p:spPr bwMode="auto">
            <a:xfrm>
              <a:off x="1885133" y="3746877"/>
              <a:ext cx="118687" cy="110024"/>
            </a:xfrm>
            <a:custGeom>
              <a:avLst/>
              <a:gdLst>
                <a:gd name="T0" fmla="*/ 2147483647 w 112"/>
                <a:gd name="T1" fmla="*/ 0 h 104"/>
                <a:gd name="T2" fmla="*/ 0 w 112"/>
                <a:gd name="T3" fmla="*/ 2147483647 h 104"/>
                <a:gd name="T4" fmla="*/ 0 w 112"/>
                <a:gd name="T5" fmla="*/ 2147483647 h 104"/>
                <a:gd name="T6" fmla="*/ 2147483647 w 112"/>
                <a:gd name="T7" fmla="*/ 2147483647 h 104"/>
                <a:gd name="T8" fmla="*/ 2147483647 w 112"/>
                <a:gd name="T9" fmla="*/ 2147483647 h 104"/>
                <a:gd name="T10" fmla="*/ 2147483647 w 112"/>
                <a:gd name="T11" fmla="*/ 2147483647 h 104"/>
                <a:gd name="T12" fmla="*/ 2147483647 w 112"/>
                <a:gd name="T13" fmla="*/ 2147483647 h 104"/>
                <a:gd name="T14" fmla="*/ 2147483647 w 112"/>
                <a:gd name="T15" fmla="*/ 2147483647 h 104"/>
                <a:gd name="T16" fmla="*/ 2147483647 w 112"/>
                <a:gd name="T17" fmla="*/ 2147483647 h 104"/>
                <a:gd name="T18" fmla="*/ 2147483647 w 112"/>
                <a:gd name="T19" fmla="*/ 2147483647 h 104"/>
                <a:gd name="T20" fmla="*/ 2147483647 w 112"/>
                <a:gd name="T21" fmla="*/ 2147483647 h 104"/>
                <a:gd name="T22" fmla="*/ 2147483647 w 112"/>
                <a:gd name="T23" fmla="*/ 2147483647 h 104"/>
                <a:gd name="T24" fmla="*/ 2147483647 w 112"/>
                <a:gd name="T25" fmla="*/ 2147483647 h 104"/>
                <a:gd name="T26" fmla="*/ 2147483647 w 112"/>
                <a:gd name="T27" fmla="*/ 2147483647 h 104"/>
                <a:gd name="T28" fmla="*/ 2147483647 w 112"/>
                <a:gd name="T29" fmla="*/ 2147483647 h 104"/>
                <a:gd name="T30" fmla="*/ 2147483647 w 112"/>
                <a:gd name="T31" fmla="*/ 2147483647 h 104"/>
                <a:gd name="T32" fmla="*/ 2147483647 w 112"/>
                <a:gd name="T33" fmla="*/ 2147483647 h 104"/>
                <a:gd name="T34" fmla="*/ 2147483647 w 112"/>
                <a:gd name="T35" fmla="*/ 0 h 104"/>
                <a:gd name="T36" fmla="*/ 2147483647 w 112"/>
                <a:gd name="T37" fmla="*/ 0 h 104"/>
                <a:gd name="T38" fmla="*/ 2147483647 w 112"/>
                <a:gd name="T39" fmla="*/ 0 h 10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12"/>
                <a:gd name="T61" fmla="*/ 0 h 104"/>
                <a:gd name="T62" fmla="*/ 112 w 112"/>
                <a:gd name="T63" fmla="*/ 104 h 104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12" h="104">
                  <a:moveTo>
                    <a:pt x="32" y="0"/>
                  </a:moveTo>
                  <a:lnTo>
                    <a:pt x="0" y="24"/>
                  </a:lnTo>
                  <a:lnTo>
                    <a:pt x="0" y="32"/>
                  </a:lnTo>
                  <a:lnTo>
                    <a:pt x="8" y="48"/>
                  </a:lnTo>
                  <a:lnTo>
                    <a:pt x="24" y="56"/>
                  </a:lnTo>
                  <a:lnTo>
                    <a:pt x="48" y="64"/>
                  </a:lnTo>
                  <a:lnTo>
                    <a:pt x="56" y="72"/>
                  </a:lnTo>
                  <a:lnTo>
                    <a:pt x="56" y="96"/>
                  </a:lnTo>
                  <a:lnTo>
                    <a:pt x="72" y="104"/>
                  </a:lnTo>
                  <a:lnTo>
                    <a:pt x="96" y="88"/>
                  </a:lnTo>
                  <a:lnTo>
                    <a:pt x="112" y="80"/>
                  </a:lnTo>
                  <a:lnTo>
                    <a:pt x="104" y="72"/>
                  </a:lnTo>
                  <a:lnTo>
                    <a:pt x="104" y="56"/>
                  </a:lnTo>
                  <a:lnTo>
                    <a:pt x="96" y="56"/>
                  </a:lnTo>
                  <a:lnTo>
                    <a:pt x="80" y="32"/>
                  </a:lnTo>
                  <a:lnTo>
                    <a:pt x="72" y="24"/>
                  </a:lnTo>
                  <a:lnTo>
                    <a:pt x="56" y="8"/>
                  </a:lnTo>
                  <a:lnTo>
                    <a:pt x="56" y="0"/>
                  </a:lnTo>
                  <a:lnTo>
                    <a:pt x="48" y="0"/>
                  </a:lnTo>
                  <a:lnTo>
                    <a:pt x="32" y="0"/>
                  </a:lnTo>
                  <a:close/>
                </a:path>
              </a:pathLst>
            </a:custGeom>
            <a:grpFill/>
            <a:ln w="3175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320" name="Freeform 793"/>
            <p:cNvSpPr/>
            <p:nvPr/>
          </p:nvSpPr>
          <p:spPr bwMode="auto">
            <a:xfrm>
              <a:off x="1944043" y="3899352"/>
              <a:ext cx="68440" cy="84900"/>
            </a:xfrm>
            <a:custGeom>
              <a:avLst/>
              <a:gdLst>
                <a:gd name="T0" fmla="*/ 2147483647 w 64"/>
                <a:gd name="T1" fmla="*/ 2147483647 h 80"/>
                <a:gd name="T2" fmla="*/ 2147483647 w 64"/>
                <a:gd name="T3" fmla="*/ 2147483647 h 80"/>
                <a:gd name="T4" fmla="*/ 2147483647 w 64"/>
                <a:gd name="T5" fmla="*/ 0 h 80"/>
                <a:gd name="T6" fmla="*/ 0 w 64"/>
                <a:gd name="T7" fmla="*/ 2147483647 h 80"/>
                <a:gd name="T8" fmla="*/ 0 w 64"/>
                <a:gd name="T9" fmla="*/ 2147483647 h 80"/>
                <a:gd name="T10" fmla="*/ 0 w 64"/>
                <a:gd name="T11" fmla="*/ 2147483647 h 80"/>
                <a:gd name="T12" fmla="*/ 2147483647 w 64"/>
                <a:gd name="T13" fmla="*/ 2147483647 h 80"/>
                <a:gd name="T14" fmla="*/ 2147483647 w 64"/>
                <a:gd name="T15" fmla="*/ 2147483647 h 80"/>
                <a:gd name="T16" fmla="*/ 2147483647 w 64"/>
                <a:gd name="T17" fmla="*/ 2147483647 h 80"/>
                <a:gd name="T18" fmla="*/ 2147483647 w 64"/>
                <a:gd name="T19" fmla="*/ 2147483647 h 80"/>
                <a:gd name="T20" fmla="*/ 2147483647 w 64"/>
                <a:gd name="T21" fmla="*/ 2147483647 h 80"/>
                <a:gd name="T22" fmla="*/ 2147483647 w 64"/>
                <a:gd name="T23" fmla="*/ 2147483647 h 80"/>
                <a:gd name="T24" fmla="*/ 2147483647 w 64"/>
                <a:gd name="T25" fmla="*/ 2147483647 h 8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64"/>
                <a:gd name="T40" fmla="*/ 0 h 80"/>
                <a:gd name="T41" fmla="*/ 64 w 64"/>
                <a:gd name="T42" fmla="*/ 80 h 8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64" h="80">
                  <a:moveTo>
                    <a:pt x="40" y="16"/>
                  </a:moveTo>
                  <a:lnTo>
                    <a:pt x="24" y="8"/>
                  </a:lnTo>
                  <a:lnTo>
                    <a:pt x="8" y="0"/>
                  </a:lnTo>
                  <a:lnTo>
                    <a:pt x="0" y="16"/>
                  </a:lnTo>
                  <a:lnTo>
                    <a:pt x="0" y="32"/>
                  </a:lnTo>
                  <a:lnTo>
                    <a:pt x="0" y="56"/>
                  </a:lnTo>
                  <a:lnTo>
                    <a:pt x="16" y="64"/>
                  </a:lnTo>
                  <a:lnTo>
                    <a:pt x="24" y="72"/>
                  </a:lnTo>
                  <a:lnTo>
                    <a:pt x="40" y="80"/>
                  </a:lnTo>
                  <a:lnTo>
                    <a:pt x="64" y="64"/>
                  </a:lnTo>
                  <a:lnTo>
                    <a:pt x="64" y="56"/>
                  </a:lnTo>
                  <a:lnTo>
                    <a:pt x="56" y="32"/>
                  </a:lnTo>
                  <a:lnTo>
                    <a:pt x="40" y="16"/>
                  </a:lnTo>
                  <a:close/>
                </a:path>
              </a:pathLst>
            </a:custGeom>
            <a:grpFill/>
            <a:ln w="3175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321" name="Freeform 794"/>
            <p:cNvSpPr/>
            <p:nvPr/>
          </p:nvSpPr>
          <p:spPr bwMode="auto">
            <a:xfrm>
              <a:off x="1791569" y="3610864"/>
              <a:ext cx="152474" cy="178464"/>
            </a:xfrm>
            <a:custGeom>
              <a:avLst/>
              <a:gdLst>
                <a:gd name="T0" fmla="*/ 2147483647 w 144"/>
                <a:gd name="T1" fmla="*/ 2147483647 h 168"/>
                <a:gd name="T2" fmla="*/ 2147483647 w 144"/>
                <a:gd name="T3" fmla="*/ 2147483647 h 168"/>
                <a:gd name="T4" fmla="*/ 2147483647 w 144"/>
                <a:gd name="T5" fmla="*/ 2147483647 h 168"/>
                <a:gd name="T6" fmla="*/ 2147483647 w 144"/>
                <a:gd name="T7" fmla="*/ 2147483647 h 168"/>
                <a:gd name="T8" fmla="*/ 2147483647 w 144"/>
                <a:gd name="T9" fmla="*/ 2147483647 h 168"/>
                <a:gd name="T10" fmla="*/ 2147483647 w 144"/>
                <a:gd name="T11" fmla="*/ 2147483647 h 168"/>
                <a:gd name="T12" fmla="*/ 2147483647 w 144"/>
                <a:gd name="T13" fmla="*/ 2147483647 h 168"/>
                <a:gd name="T14" fmla="*/ 2147483647 w 144"/>
                <a:gd name="T15" fmla="*/ 2147483647 h 168"/>
                <a:gd name="T16" fmla="*/ 2147483647 w 144"/>
                <a:gd name="T17" fmla="*/ 2147483647 h 168"/>
                <a:gd name="T18" fmla="*/ 2147483647 w 144"/>
                <a:gd name="T19" fmla="*/ 2147483647 h 168"/>
                <a:gd name="T20" fmla="*/ 2147483647 w 144"/>
                <a:gd name="T21" fmla="*/ 2147483647 h 168"/>
                <a:gd name="T22" fmla="*/ 2147483647 w 144"/>
                <a:gd name="T23" fmla="*/ 2147483647 h 168"/>
                <a:gd name="T24" fmla="*/ 2147483647 w 144"/>
                <a:gd name="T25" fmla="*/ 2147483647 h 168"/>
                <a:gd name="T26" fmla="*/ 2147483647 w 144"/>
                <a:gd name="T27" fmla="*/ 0 h 168"/>
                <a:gd name="T28" fmla="*/ 2147483647 w 144"/>
                <a:gd name="T29" fmla="*/ 2147483647 h 168"/>
                <a:gd name="T30" fmla="*/ 0 w 144"/>
                <a:gd name="T31" fmla="*/ 2147483647 h 168"/>
                <a:gd name="T32" fmla="*/ 2147483647 w 144"/>
                <a:gd name="T33" fmla="*/ 2147483647 h 168"/>
                <a:gd name="T34" fmla="*/ 2147483647 w 144"/>
                <a:gd name="T35" fmla="*/ 2147483647 h 168"/>
                <a:gd name="T36" fmla="*/ 0 w 144"/>
                <a:gd name="T37" fmla="*/ 2147483647 h 168"/>
                <a:gd name="T38" fmla="*/ 0 w 144"/>
                <a:gd name="T39" fmla="*/ 2147483647 h 168"/>
                <a:gd name="T40" fmla="*/ 2147483647 w 144"/>
                <a:gd name="T41" fmla="*/ 2147483647 h 168"/>
                <a:gd name="T42" fmla="*/ 2147483647 w 144"/>
                <a:gd name="T43" fmla="*/ 2147483647 h 168"/>
                <a:gd name="T44" fmla="*/ 2147483647 w 144"/>
                <a:gd name="T45" fmla="*/ 2147483647 h 168"/>
                <a:gd name="T46" fmla="*/ 2147483647 w 144"/>
                <a:gd name="T47" fmla="*/ 2147483647 h 168"/>
                <a:gd name="T48" fmla="*/ 2147483647 w 144"/>
                <a:gd name="T49" fmla="*/ 2147483647 h 168"/>
                <a:gd name="T50" fmla="*/ 2147483647 w 144"/>
                <a:gd name="T51" fmla="*/ 2147483647 h 168"/>
                <a:gd name="T52" fmla="*/ 2147483647 w 144"/>
                <a:gd name="T53" fmla="*/ 2147483647 h 168"/>
                <a:gd name="T54" fmla="*/ 2147483647 w 144"/>
                <a:gd name="T55" fmla="*/ 2147483647 h 168"/>
                <a:gd name="T56" fmla="*/ 2147483647 w 144"/>
                <a:gd name="T57" fmla="*/ 2147483647 h 16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44"/>
                <a:gd name="T88" fmla="*/ 0 h 168"/>
                <a:gd name="T89" fmla="*/ 144 w 144"/>
                <a:gd name="T90" fmla="*/ 168 h 168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44" h="168">
                  <a:moveTo>
                    <a:pt x="88" y="160"/>
                  </a:moveTo>
                  <a:lnTo>
                    <a:pt x="88" y="152"/>
                  </a:lnTo>
                  <a:lnTo>
                    <a:pt x="120" y="128"/>
                  </a:lnTo>
                  <a:lnTo>
                    <a:pt x="136" y="128"/>
                  </a:lnTo>
                  <a:lnTo>
                    <a:pt x="144" y="128"/>
                  </a:lnTo>
                  <a:lnTo>
                    <a:pt x="144" y="104"/>
                  </a:lnTo>
                  <a:lnTo>
                    <a:pt x="144" y="88"/>
                  </a:lnTo>
                  <a:lnTo>
                    <a:pt x="120" y="80"/>
                  </a:lnTo>
                  <a:lnTo>
                    <a:pt x="112" y="72"/>
                  </a:lnTo>
                  <a:lnTo>
                    <a:pt x="112" y="56"/>
                  </a:lnTo>
                  <a:lnTo>
                    <a:pt x="88" y="40"/>
                  </a:lnTo>
                  <a:lnTo>
                    <a:pt x="64" y="32"/>
                  </a:lnTo>
                  <a:lnTo>
                    <a:pt x="56" y="8"/>
                  </a:lnTo>
                  <a:lnTo>
                    <a:pt x="32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8" y="32"/>
                  </a:lnTo>
                  <a:lnTo>
                    <a:pt x="8" y="64"/>
                  </a:lnTo>
                  <a:lnTo>
                    <a:pt x="0" y="88"/>
                  </a:lnTo>
                  <a:lnTo>
                    <a:pt x="0" y="104"/>
                  </a:lnTo>
                  <a:lnTo>
                    <a:pt x="16" y="112"/>
                  </a:lnTo>
                  <a:lnTo>
                    <a:pt x="8" y="128"/>
                  </a:lnTo>
                  <a:lnTo>
                    <a:pt x="24" y="160"/>
                  </a:lnTo>
                  <a:lnTo>
                    <a:pt x="32" y="168"/>
                  </a:lnTo>
                  <a:lnTo>
                    <a:pt x="40" y="160"/>
                  </a:lnTo>
                  <a:lnTo>
                    <a:pt x="48" y="160"/>
                  </a:lnTo>
                  <a:lnTo>
                    <a:pt x="64" y="168"/>
                  </a:lnTo>
                  <a:lnTo>
                    <a:pt x="72" y="160"/>
                  </a:lnTo>
                  <a:lnTo>
                    <a:pt x="88" y="160"/>
                  </a:lnTo>
                  <a:close/>
                </a:path>
              </a:pathLst>
            </a:custGeom>
            <a:grpFill/>
            <a:ln w="3175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322" name="Freeform 795"/>
            <p:cNvSpPr/>
            <p:nvPr/>
          </p:nvSpPr>
          <p:spPr bwMode="auto">
            <a:xfrm>
              <a:off x="1741322" y="3407276"/>
              <a:ext cx="517199" cy="550986"/>
            </a:xfrm>
            <a:custGeom>
              <a:avLst/>
              <a:gdLst>
                <a:gd name="T0" fmla="*/ 2147483647 w 488"/>
                <a:gd name="T1" fmla="*/ 2147483647 h 520"/>
                <a:gd name="T2" fmla="*/ 2147483647 w 488"/>
                <a:gd name="T3" fmla="*/ 2147483647 h 520"/>
                <a:gd name="T4" fmla="*/ 2147483647 w 488"/>
                <a:gd name="T5" fmla="*/ 2147483647 h 520"/>
                <a:gd name="T6" fmla="*/ 2147483647 w 488"/>
                <a:gd name="T7" fmla="*/ 2147483647 h 520"/>
                <a:gd name="T8" fmla="*/ 2147483647 w 488"/>
                <a:gd name="T9" fmla="*/ 2147483647 h 520"/>
                <a:gd name="T10" fmla="*/ 2147483647 w 488"/>
                <a:gd name="T11" fmla="*/ 2147483647 h 520"/>
                <a:gd name="T12" fmla="*/ 2147483647 w 488"/>
                <a:gd name="T13" fmla="*/ 2147483647 h 520"/>
                <a:gd name="T14" fmla="*/ 2147483647 w 488"/>
                <a:gd name="T15" fmla="*/ 2147483647 h 520"/>
                <a:gd name="T16" fmla="*/ 2147483647 w 488"/>
                <a:gd name="T17" fmla="*/ 2147483647 h 520"/>
                <a:gd name="T18" fmla="*/ 2147483647 w 488"/>
                <a:gd name="T19" fmla="*/ 2147483647 h 520"/>
                <a:gd name="T20" fmla="*/ 2147483647 w 488"/>
                <a:gd name="T21" fmla="*/ 2147483647 h 520"/>
                <a:gd name="T22" fmla="*/ 2147483647 w 488"/>
                <a:gd name="T23" fmla="*/ 2147483647 h 520"/>
                <a:gd name="T24" fmla="*/ 2147483647 w 488"/>
                <a:gd name="T25" fmla="*/ 2147483647 h 520"/>
                <a:gd name="T26" fmla="*/ 2147483647 w 488"/>
                <a:gd name="T27" fmla="*/ 2147483647 h 520"/>
                <a:gd name="T28" fmla="*/ 2147483647 w 488"/>
                <a:gd name="T29" fmla="*/ 2147483647 h 520"/>
                <a:gd name="T30" fmla="*/ 2147483647 w 488"/>
                <a:gd name="T31" fmla="*/ 2147483647 h 520"/>
                <a:gd name="T32" fmla="*/ 2147483647 w 488"/>
                <a:gd name="T33" fmla="*/ 2147483647 h 520"/>
                <a:gd name="T34" fmla="*/ 2147483647 w 488"/>
                <a:gd name="T35" fmla="*/ 2147483647 h 520"/>
                <a:gd name="T36" fmla="*/ 2147483647 w 488"/>
                <a:gd name="T37" fmla="*/ 2147483647 h 520"/>
                <a:gd name="T38" fmla="*/ 2147483647 w 488"/>
                <a:gd name="T39" fmla="*/ 2147483647 h 520"/>
                <a:gd name="T40" fmla="*/ 2147483647 w 488"/>
                <a:gd name="T41" fmla="*/ 2147483647 h 520"/>
                <a:gd name="T42" fmla="*/ 2147483647 w 488"/>
                <a:gd name="T43" fmla="*/ 2147483647 h 520"/>
                <a:gd name="T44" fmla="*/ 2147483647 w 488"/>
                <a:gd name="T45" fmla="*/ 2147483647 h 520"/>
                <a:gd name="T46" fmla="*/ 2147483647 w 488"/>
                <a:gd name="T47" fmla="*/ 0 h 520"/>
                <a:gd name="T48" fmla="*/ 2147483647 w 488"/>
                <a:gd name="T49" fmla="*/ 2147483647 h 520"/>
                <a:gd name="T50" fmla="*/ 2147483647 w 488"/>
                <a:gd name="T51" fmla="*/ 2147483647 h 520"/>
                <a:gd name="T52" fmla="*/ 2147483647 w 488"/>
                <a:gd name="T53" fmla="*/ 2147483647 h 520"/>
                <a:gd name="T54" fmla="*/ 2147483647 w 488"/>
                <a:gd name="T55" fmla="*/ 2147483647 h 520"/>
                <a:gd name="T56" fmla="*/ 2147483647 w 488"/>
                <a:gd name="T57" fmla="*/ 2147483647 h 520"/>
                <a:gd name="T58" fmla="*/ 2147483647 w 488"/>
                <a:gd name="T59" fmla="*/ 2147483647 h 520"/>
                <a:gd name="T60" fmla="*/ 0 w 488"/>
                <a:gd name="T61" fmla="*/ 2147483647 h 520"/>
                <a:gd name="T62" fmla="*/ 2147483647 w 488"/>
                <a:gd name="T63" fmla="*/ 2147483647 h 520"/>
                <a:gd name="T64" fmla="*/ 2147483647 w 488"/>
                <a:gd name="T65" fmla="*/ 2147483647 h 520"/>
                <a:gd name="T66" fmla="*/ 2147483647 w 488"/>
                <a:gd name="T67" fmla="*/ 2147483647 h 520"/>
                <a:gd name="T68" fmla="*/ 2147483647 w 488"/>
                <a:gd name="T69" fmla="*/ 2147483647 h 520"/>
                <a:gd name="T70" fmla="*/ 2147483647 w 488"/>
                <a:gd name="T71" fmla="*/ 2147483647 h 520"/>
                <a:gd name="T72" fmla="*/ 2147483647 w 488"/>
                <a:gd name="T73" fmla="*/ 2147483647 h 520"/>
                <a:gd name="T74" fmla="*/ 2147483647 w 488"/>
                <a:gd name="T75" fmla="*/ 2147483647 h 520"/>
                <a:gd name="T76" fmla="*/ 2147483647 w 488"/>
                <a:gd name="T77" fmla="*/ 2147483647 h 520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488"/>
                <a:gd name="T118" fmla="*/ 0 h 520"/>
                <a:gd name="T119" fmla="*/ 488 w 488"/>
                <a:gd name="T120" fmla="*/ 520 h 520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488" h="520">
                  <a:moveTo>
                    <a:pt x="248" y="400"/>
                  </a:moveTo>
                  <a:lnTo>
                    <a:pt x="248" y="408"/>
                  </a:lnTo>
                  <a:lnTo>
                    <a:pt x="240" y="432"/>
                  </a:lnTo>
                  <a:lnTo>
                    <a:pt x="232" y="440"/>
                  </a:lnTo>
                  <a:lnTo>
                    <a:pt x="200" y="464"/>
                  </a:lnTo>
                  <a:lnTo>
                    <a:pt x="208" y="464"/>
                  </a:lnTo>
                  <a:lnTo>
                    <a:pt x="200" y="464"/>
                  </a:lnTo>
                  <a:lnTo>
                    <a:pt x="216" y="472"/>
                  </a:lnTo>
                  <a:lnTo>
                    <a:pt x="232" y="480"/>
                  </a:lnTo>
                  <a:lnTo>
                    <a:pt x="248" y="496"/>
                  </a:lnTo>
                  <a:lnTo>
                    <a:pt x="256" y="520"/>
                  </a:lnTo>
                  <a:lnTo>
                    <a:pt x="264" y="504"/>
                  </a:lnTo>
                  <a:lnTo>
                    <a:pt x="280" y="488"/>
                  </a:lnTo>
                  <a:lnTo>
                    <a:pt x="296" y="472"/>
                  </a:lnTo>
                  <a:lnTo>
                    <a:pt x="312" y="416"/>
                  </a:lnTo>
                  <a:lnTo>
                    <a:pt x="328" y="392"/>
                  </a:lnTo>
                  <a:lnTo>
                    <a:pt x="368" y="368"/>
                  </a:lnTo>
                  <a:lnTo>
                    <a:pt x="400" y="360"/>
                  </a:lnTo>
                  <a:lnTo>
                    <a:pt x="408" y="360"/>
                  </a:lnTo>
                  <a:lnTo>
                    <a:pt x="416" y="344"/>
                  </a:lnTo>
                  <a:lnTo>
                    <a:pt x="416" y="328"/>
                  </a:lnTo>
                  <a:lnTo>
                    <a:pt x="432" y="304"/>
                  </a:lnTo>
                  <a:lnTo>
                    <a:pt x="432" y="296"/>
                  </a:lnTo>
                  <a:lnTo>
                    <a:pt x="440" y="232"/>
                  </a:lnTo>
                  <a:lnTo>
                    <a:pt x="448" y="224"/>
                  </a:lnTo>
                  <a:lnTo>
                    <a:pt x="488" y="176"/>
                  </a:lnTo>
                  <a:lnTo>
                    <a:pt x="488" y="160"/>
                  </a:lnTo>
                  <a:lnTo>
                    <a:pt x="480" y="136"/>
                  </a:lnTo>
                  <a:lnTo>
                    <a:pt x="456" y="128"/>
                  </a:lnTo>
                  <a:lnTo>
                    <a:pt x="424" y="104"/>
                  </a:lnTo>
                  <a:lnTo>
                    <a:pt x="384" y="104"/>
                  </a:lnTo>
                  <a:lnTo>
                    <a:pt x="368" y="96"/>
                  </a:lnTo>
                  <a:lnTo>
                    <a:pt x="360" y="88"/>
                  </a:lnTo>
                  <a:lnTo>
                    <a:pt x="328" y="72"/>
                  </a:lnTo>
                  <a:lnTo>
                    <a:pt x="304" y="56"/>
                  </a:lnTo>
                  <a:lnTo>
                    <a:pt x="296" y="40"/>
                  </a:lnTo>
                  <a:lnTo>
                    <a:pt x="288" y="8"/>
                  </a:lnTo>
                  <a:lnTo>
                    <a:pt x="280" y="8"/>
                  </a:lnTo>
                  <a:lnTo>
                    <a:pt x="264" y="32"/>
                  </a:lnTo>
                  <a:lnTo>
                    <a:pt x="248" y="40"/>
                  </a:lnTo>
                  <a:lnTo>
                    <a:pt x="224" y="40"/>
                  </a:lnTo>
                  <a:lnTo>
                    <a:pt x="216" y="40"/>
                  </a:lnTo>
                  <a:lnTo>
                    <a:pt x="192" y="48"/>
                  </a:lnTo>
                  <a:lnTo>
                    <a:pt x="184" y="48"/>
                  </a:lnTo>
                  <a:lnTo>
                    <a:pt x="168" y="40"/>
                  </a:lnTo>
                  <a:lnTo>
                    <a:pt x="176" y="16"/>
                  </a:lnTo>
                  <a:lnTo>
                    <a:pt x="168" y="0"/>
                  </a:lnTo>
                  <a:lnTo>
                    <a:pt x="160" y="0"/>
                  </a:lnTo>
                  <a:lnTo>
                    <a:pt x="160" y="8"/>
                  </a:lnTo>
                  <a:lnTo>
                    <a:pt x="144" y="16"/>
                  </a:lnTo>
                  <a:lnTo>
                    <a:pt x="112" y="16"/>
                  </a:lnTo>
                  <a:lnTo>
                    <a:pt x="120" y="32"/>
                  </a:lnTo>
                  <a:lnTo>
                    <a:pt x="128" y="48"/>
                  </a:lnTo>
                  <a:lnTo>
                    <a:pt x="88" y="56"/>
                  </a:lnTo>
                  <a:lnTo>
                    <a:pt x="80" y="48"/>
                  </a:lnTo>
                  <a:lnTo>
                    <a:pt x="48" y="56"/>
                  </a:lnTo>
                  <a:lnTo>
                    <a:pt x="48" y="72"/>
                  </a:lnTo>
                  <a:lnTo>
                    <a:pt x="40" y="120"/>
                  </a:lnTo>
                  <a:lnTo>
                    <a:pt x="32" y="112"/>
                  </a:lnTo>
                  <a:lnTo>
                    <a:pt x="32" y="120"/>
                  </a:lnTo>
                  <a:lnTo>
                    <a:pt x="16" y="128"/>
                  </a:lnTo>
                  <a:lnTo>
                    <a:pt x="0" y="152"/>
                  </a:lnTo>
                  <a:lnTo>
                    <a:pt x="0" y="176"/>
                  </a:lnTo>
                  <a:lnTo>
                    <a:pt x="16" y="192"/>
                  </a:lnTo>
                  <a:lnTo>
                    <a:pt x="40" y="184"/>
                  </a:lnTo>
                  <a:lnTo>
                    <a:pt x="40" y="208"/>
                  </a:lnTo>
                  <a:lnTo>
                    <a:pt x="48" y="208"/>
                  </a:lnTo>
                  <a:lnTo>
                    <a:pt x="64" y="208"/>
                  </a:lnTo>
                  <a:lnTo>
                    <a:pt x="80" y="192"/>
                  </a:lnTo>
                  <a:lnTo>
                    <a:pt x="104" y="200"/>
                  </a:lnTo>
                  <a:lnTo>
                    <a:pt x="112" y="224"/>
                  </a:lnTo>
                  <a:lnTo>
                    <a:pt x="136" y="232"/>
                  </a:lnTo>
                  <a:lnTo>
                    <a:pt x="160" y="248"/>
                  </a:lnTo>
                  <a:lnTo>
                    <a:pt x="160" y="264"/>
                  </a:lnTo>
                  <a:lnTo>
                    <a:pt x="168" y="272"/>
                  </a:lnTo>
                  <a:lnTo>
                    <a:pt x="192" y="280"/>
                  </a:lnTo>
                  <a:lnTo>
                    <a:pt x="192" y="296"/>
                  </a:lnTo>
                  <a:lnTo>
                    <a:pt x="192" y="320"/>
                  </a:lnTo>
                  <a:lnTo>
                    <a:pt x="248" y="400"/>
                  </a:lnTo>
                  <a:close/>
                </a:path>
              </a:pathLst>
            </a:custGeom>
            <a:grpFill/>
            <a:ln w="3175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323" name="Freeform 796"/>
            <p:cNvSpPr/>
            <p:nvPr/>
          </p:nvSpPr>
          <p:spPr bwMode="auto">
            <a:xfrm>
              <a:off x="1944043" y="3746877"/>
              <a:ext cx="59777" cy="84900"/>
            </a:xfrm>
            <a:custGeom>
              <a:avLst/>
              <a:gdLst>
                <a:gd name="T0" fmla="*/ 0 w 56"/>
                <a:gd name="T1" fmla="*/ 0 h 80"/>
                <a:gd name="T2" fmla="*/ 0 w 56"/>
                <a:gd name="T3" fmla="*/ 2147483647 h 80"/>
                <a:gd name="T4" fmla="*/ 2147483647 w 56"/>
                <a:gd name="T5" fmla="*/ 2147483647 h 80"/>
                <a:gd name="T6" fmla="*/ 2147483647 w 56"/>
                <a:gd name="T7" fmla="*/ 2147483647 h 80"/>
                <a:gd name="T8" fmla="*/ 2147483647 w 56"/>
                <a:gd name="T9" fmla="*/ 2147483647 h 80"/>
                <a:gd name="T10" fmla="*/ 2147483647 w 56"/>
                <a:gd name="T11" fmla="*/ 2147483647 h 80"/>
                <a:gd name="T12" fmla="*/ 2147483647 w 56"/>
                <a:gd name="T13" fmla="*/ 2147483647 h 80"/>
                <a:gd name="T14" fmla="*/ 2147483647 w 56"/>
                <a:gd name="T15" fmla="*/ 2147483647 h 80"/>
                <a:gd name="T16" fmla="*/ 0 w 56"/>
                <a:gd name="T17" fmla="*/ 0 h 8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6"/>
                <a:gd name="T28" fmla="*/ 0 h 80"/>
                <a:gd name="T29" fmla="*/ 56 w 56"/>
                <a:gd name="T30" fmla="*/ 80 h 8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6" h="80">
                  <a:moveTo>
                    <a:pt x="0" y="0"/>
                  </a:moveTo>
                  <a:lnTo>
                    <a:pt x="0" y="8"/>
                  </a:lnTo>
                  <a:lnTo>
                    <a:pt x="16" y="24"/>
                  </a:lnTo>
                  <a:lnTo>
                    <a:pt x="24" y="32"/>
                  </a:lnTo>
                  <a:lnTo>
                    <a:pt x="40" y="56"/>
                  </a:lnTo>
                  <a:lnTo>
                    <a:pt x="48" y="64"/>
                  </a:lnTo>
                  <a:lnTo>
                    <a:pt x="48" y="72"/>
                  </a:lnTo>
                  <a:lnTo>
                    <a:pt x="56" y="8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324" name="Freeform 797"/>
            <p:cNvSpPr/>
            <p:nvPr/>
          </p:nvSpPr>
          <p:spPr bwMode="auto">
            <a:xfrm>
              <a:off x="1944043" y="3899352"/>
              <a:ext cx="68440" cy="84900"/>
            </a:xfrm>
            <a:custGeom>
              <a:avLst/>
              <a:gdLst>
                <a:gd name="T0" fmla="*/ 2147483647 w 64"/>
                <a:gd name="T1" fmla="*/ 2147483647 h 80"/>
                <a:gd name="T2" fmla="*/ 2147483647 w 64"/>
                <a:gd name="T3" fmla="*/ 2147483647 h 80"/>
                <a:gd name="T4" fmla="*/ 2147483647 w 64"/>
                <a:gd name="T5" fmla="*/ 0 h 80"/>
                <a:gd name="T6" fmla="*/ 0 w 64"/>
                <a:gd name="T7" fmla="*/ 2147483647 h 80"/>
                <a:gd name="T8" fmla="*/ 0 w 64"/>
                <a:gd name="T9" fmla="*/ 2147483647 h 80"/>
                <a:gd name="T10" fmla="*/ 0 w 64"/>
                <a:gd name="T11" fmla="*/ 2147483647 h 80"/>
                <a:gd name="T12" fmla="*/ 2147483647 w 64"/>
                <a:gd name="T13" fmla="*/ 2147483647 h 80"/>
                <a:gd name="T14" fmla="*/ 2147483647 w 64"/>
                <a:gd name="T15" fmla="*/ 2147483647 h 80"/>
                <a:gd name="T16" fmla="*/ 2147483647 w 64"/>
                <a:gd name="T17" fmla="*/ 2147483647 h 80"/>
                <a:gd name="T18" fmla="*/ 2147483647 w 64"/>
                <a:gd name="T19" fmla="*/ 2147483647 h 80"/>
                <a:gd name="T20" fmla="*/ 2147483647 w 64"/>
                <a:gd name="T21" fmla="*/ 2147483647 h 80"/>
                <a:gd name="T22" fmla="*/ 2147483647 w 64"/>
                <a:gd name="T23" fmla="*/ 2147483647 h 80"/>
                <a:gd name="T24" fmla="*/ 2147483647 w 64"/>
                <a:gd name="T25" fmla="*/ 2147483647 h 8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64"/>
                <a:gd name="T40" fmla="*/ 0 h 80"/>
                <a:gd name="T41" fmla="*/ 64 w 64"/>
                <a:gd name="T42" fmla="*/ 80 h 8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64" h="80">
                  <a:moveTo>
                    <a:pt x="40" y="16"/>
                  </a:moveTo>
                  <a:lnTo>
                    <a:pt x="24" y="8"/>
                  </a:lnTo>
                  <a:lnTo>
                    <a:pt x="8" y="0"/>
                  </a:lnTo>
                  <a:lnTo>
                    <a:pt x="0" y="16"/>
                  </a:lnTo>
                  <a:lnTo>
                    <a:pt x="0" y="32"/>
                  </a:lnTo>
                  <a:lnTo>
                    <a:pt x="0" y="56"/>
                  </a:lnTo>
                  <a:lnTo>
                    <a:pt x="16" y="64"/>
                  </a:lnTo>
                  <a:lnTo>
                    <a:pt x="24" y="72"/>
                  </a:lnTo>
                  <a:lnTo>
                    <a:pt x="40" y="80"/>
                  </a:lnTo>
                  <a:lnTo>
                    <a:pt x="64" y="64"/>
                  </a:lnTo>
                  <a:lnTo>
                    <a:pt x="64" y="56"/>
                  </a:lnTo>
                  <a:lnTo>
                    <a:pt x="56" y="32"/>
                  </a:lnTo>
                  <a:lnTo>
                    <a:pt x="40" y="16"/>
                  </a:lnTo>
                  <a:close/>
                </a:path>
              </a:pathLst>
            </a:custGeom>
            <a:grpFill/>
            <a:ln w="3175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325" name="Freeform 798"/>
            <p:cNvSpPr/>
            <p:nvPr/>
          </p:nvSpPr>
          <p:spPr bwMode="auto">
            <a:xfrm>
              <a:off x="1944043" y="3746877"/>
              <a:ext cx="59777" cy="84900"/>
            </a:xfrm>
            <a:custGeom>
              <a:avLst/>
              <a:gdLst>
                <a:gd name="T0" fmla="*/ 0 w 56"/>
                <a:gd name="T1" fmla="*/ 0 h 80"/>
                <a:gd name="T2" fmla="*/ 0 w 56"/>
                <a:gd name="T3" fmla="*/ 2147483647 h 80"/>
                <a:gd name="T4" fmla="*/ 2147483647 w 56"/>
                <a:gd name="T5" fmla="*/ 2147483647 h 80"/>
                <a:gd name="T6" fmla="*/ 2147483647 w 56"/>
                <a:gd name="T7" fmla="*/ 2147483647 h 80"/>
                <a:gd name="T8" fmla="*/ 2147483647 w 56"/>
                <a:gd name="T9" fmla="*/ 2147483647 h 80"/>
                <a:gd name="T10" fmla="*/ 2147483647 w 56"/>
                <a:gd name="T11" fmla="*/ 2147483647 h 80"/>
                <a:gd name="T12" fmla="*/ 2147483647 w 56"/>
                <a:gd name="T13" fmla="*/ 2147483647 h 80"/>
                <a:gd name="T14" fmla="*/ 2147483647 w 56"/>
                <a:gd name="T15" fmla="*/ 2147483647 h 8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56"/>
                <a:gd name="T25" fmla="*/ 0 h 80"/>
                <a:gd name="T26" fmla="*/ 56 w 56"/>
                <a:gd name="T27" fmla="*/ 80 h 8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56" h="80">
                  <a:moveTo>
                    <a:pt x="0" y="0"/>
                  </a:moveTo>
                  <a:lnTo>
                    <a:pt x="0" y="8"/>
                  </a:lnTo>
                  <a:lnTo>
                    <a:pt x="16" y="24"/>
                  </a:lnTo>
                  <a:lnTo>
                    <a:pt x="24" y="32"/>
                  </a:lnTo>
                  <a:lnTo>
                    <a:pt x="40" y="56"/>
                  </a:lnTo>
                  <a:lnTo>
                    <a:pt x="48" y="64"/>
                  </a:lnTo>
                  <a:lnTo>
                    <a:pt x="48" y="72"/>
                  </a:lnTo>
                  <a:lnTo>
                    <a:pt x="56" y="80"/>
                  </a:lnTo>
                </a:path>
              </a:pathLst>
            </a:custGeom>
            <a:grpFill/>
            <a:ln w="3175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326" name="Freeform 799"/>
            <p:cNvSpPr/>
            <p:nvPr/>
          </p:nvSpPr>
          <p:spPr bwMode="auto">
            <a:xfrm>
              <a:off x="1944043" y="3746877"/>
              <a:ext cx="59777" cy="84900"/>
            </a:xfrm>
            <a:custGeom>
              <a:avLst/>
              <a:gdLst>
                <a:gd name="T0" fmla="*/ 0 w 56"/>
                <a:gd name="T1" fmla="*/ 0 h 80"/>
                <a:gd name="T2" fmla="*/ 0 w 56"/>
                <a:gd name="T3" fmla="*/ 2147483647 h 80"/>
                <a:gd name="T4" fmla="*/ 2147483647 w 56"/>
                <a:gd name="T5" fmla="*/ 2147483647 h 80"/>
                <a:gd name="T6" fmla="*/ 2147483647 w 56"/>
                <a:gd name="T7" fmla="*/ 2147483647 h 80"/>
                <a:gd name="T8" fmla="*/ 2147483647 w 56"/>
                <a:gd name="T9" fmla="*/ 2147483647 h 80"/>
                <a:gd name="T10" fmla="*/ 2147483647 w 56"/>
                <a:gd name="T11" fmla="*/ 2147483647 h 80"/>
                <a:gd name="T12" fmla="*/ 2147483647 w 56"/>
                <a:gd name="T13" fmla="*/ 2147483647 h 80"/>
                <a:gd name="T14" fmla="*/ 2147483647 w 56"/>
                <a:gd name="T15" fmla="*/ 2147483647 h 8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56"/>
                <a:gd name="T25" fmla="*/ 0 h 80"/>
                <a:gd name="T26" fmla="*/ 56 w 56"/>
                <a:gd name="T27" fmla="*/ 80 h 8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56" h="80">
                  <a:moveTo>
                    <a:pt x="0" y="0"/>
                  </a:moveTo>
                  <a:lnTo>
                    <a:pt x="0" y="8"/>
                  </a:lnTo>
                  <a:lnTo>
                    <a:pt x="16" y="24"/>
                  </a:lnTo>
                  <a:lnTo>
                    <a:pt x="24" y="32"/>
                  </a:lnTo>
                  <a:lnTo>
                    <a:pt x="40" y="56"/>
                  </a:lnTo>
                  <a:lnTo>
                    <a:pt x="48" y="64"/>
                  </a:lnTo>
                  <a:lnTo>
                    <a:pt x="48" y="72"/>
                  </a:lnTo>
                  <a:lnTo>
                    <a:pt x="56" y="80"/>
                  </a:lnTo>
                </a:path>
              </a:pathLst>
            </a:custGeom>
            <a:grpFill/>
            <a:ln w="3175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327" name="Freeform 800"/>
            <p:cNvSpPr/>
            <p:nvPr/>
          </p:nvSpPr>
          <p:spPr bwMode="auto">
            <a:xfrm>
              <a:off x="1952707" y="3390816"/>
              <a:ext cx="51114" cy="58910"/>
            </a:xfrm>
            <a:custGeom>
              <a:avLst/>
              <a:gdLst>
                <a:gd name="T0" fmla="*/ 2147483647 w 48"/>
                <a:gd name="T1" fmla="*/ 2147483647 h 56"/>
                <a:gd name="T2" fmla="*/ 2147483647 w 48"/>
                <a:gd name="T3" fmla="*/ 2147483647 h 56"/>
                <a:gd name="T4" fmla="*/ 2147483647 w 48"/>
                <a:gd name="T5" fmla="*/ 2147483647 h 56"/>
                <a:gd name="T6" fmla="*/ 2147483647 w 48"/>
                <a:gd name="T7" fmla="*/ 2147483647 h 56"/>
                <a:gd name="T8" fmla="*/ 2147483647 w 48"/>
                <a:gd name="T9" fmla="*/ 2147483647 h 56"/>
                <a:gd name="T10" fmla="*/ 2147483647 w 48"/>
                <a:gd name="T11" fmla="*/ 0 h 56"/>
                <a:gd name="T12" fmla="*/ 2147483647 w 48"/>
                <a:gd name="T13" fmla="*/ 2147483647 h 56"/>
                <a:gd name="T14" fmla="*/ 0 w 48"/>
                <a:gd name="T15" fmla="*/ 2147483647 h 56"/>
                <a:gd name="T16" fmla="*/ 2147483647 w 48"/>
                <a:gd name="T17" fmla="*/ 2147483647 h 56"/>
                <a:gd name="T18" fmla="*/ 2147483647 w 48"/>
                <a:gd name="T19" fmla="*/ 2147483647 h 56"/>
                <a:gd name="T20" fmla="*/ 2147483647 w 48"/>
                <a:gd name="T21" fmla="*/ 2147483647 h 56"/>
                <a:gd name="T22" fmla="*/ 2147483647 w 48"/>
                <a:gd name="T23" fmla="*/ 2147483647 h 5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8"/>
                <a:gd name="T37" fmla="*/ 0 h 56"/>
                <a:gd name="T38" fmla="*/ 48 w 48"/>
                <a:gd name="T39" fmla="*/ 56 h 5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8" h="56">
                  <a:moveTo>
                    <a:pt x="48" y="56"/>
                  </a:moveTo>
                  <a:lnTo>
                    <a:pt x="48" y="40"/>
                  </a:lnTo>
                  <a:lnTo>
                    <a:pt x="40" y="24"/>
                  </a:lnTo>
                  <a:lnTo>
                    <a:pt x="48" y="8"/>
                  </a:lnTo>
                  <a:lnTo>
                    <a:pt x="16" y="8"/>
                  </a:lnTo>
                  <a:lnTo>
                    <a:pt x="16" y="0"/>
                  </a:lnTo>
                  <a:lnTo>
                    <a:pt x="8" y="16"/>
                  </a:lnTo>
                  <a:lnTo>
                    <a:pt x="0" y="24"/>
                  </a:lnTo>
                  <a:lnTo>
                    <a:pt x="8" y="40"/>
                  </a:lnTo>
                  <a:lnTo>
                    <a:pt x="16" y="56"/>
                  </a:lnTo>
                  <a:lnTo>
                    <a:pt x="24" y="56"/>
                  </a:lnTo>
                  <a:lnTo>
                    <a:pt x="48" y="56"/>
                  </a:lnTo>
                  <a:close/>
                </a:path>
              </a:pathLst>
            </a:custGeom>
            <a:grpFill/>
            <a:ln w="3175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328" name="Freeform 801"/>
            <p:cNvSpPr/>
            <p:nvPr/>
          </p:nvSpPr>
          <p:spPr bwMode="auto">
            <a:xfrm>
              <a:off x="1749119" y="3313713"/>
              <a:ext cx="178464" cy="153341"/>
            </a:xfrm>
            <a:custGeom>
              <a:avLst/>
              <a:gdLst>
                <a:gd name="T0" fmla="*/ 2147483647 w 168"/>
                <a:gd name="T1" fmla="*/ 2147483647 h 144"/>
                <a:gd name="T2" fmla="*/ 2147483647 w 168"/>
                <a:gd name="T3" fmla="*/ 2147483647 h 144"/>
                <a:gd name="T4" fmla="*/ 2147483647 w 168"/>
                <a:gd name="T5" fmla="*/ 2147483647 h 144"/>
                <a:gd name="T6" fmla="*/ 2147483647 w 168"/>
                <a:gd name="T7" fmla="*/ 2147483647 h 144"/>
                <a:gd name="T8" fmla="*/ 2147483647 w 168"/>
                <a:gd name="T9" fmla="*/ 2147483647 h 144"/>
                <a:gd name="T10" fmla="*/ 2147483647 w 168"/>
                <a:gd name="T11" fmla="*/ 2147483647 h 144"/>
                <a:gd name="T12" fmla="*/ 2147483647 w 168"/>
                <a:gd name="T13" fmla="*/ 2147483647 h 144"/>
                <a:gd name="T14" fmla="*/ 2147483647 w 168"/>
                <a:gd name="T15" fmla="*/ 2147483647 h 144"/>
                <a:gd name="T16" fmla="*/ 2147483647 w 168"/>
                <a:gd name="T17" fmla="*/ 2147483647 h 144"/>
                <a:gd name="T18" fmla="*/ 2147483647 w 168"/>
                <a:gd name="T19" fmla="*/ 2147483647 h 144"/>
                <a:gd name="T20" fmla="*/ 2147483647 w 168"/>
                <a:gd name="T21" fmla="*/ 2147483647 h 144"/>
                <a:gd name="T22" fmla="*/ 2147483647 w 168"/>
                <a:gd name="T23" fmla="*/ 2147483647 h 144"/>
                <a:gd name="T24" fmla="*/ 2147483647 w 168"/>
                <a:gd name="T25" fmla="*/ 0 h 144"/>
                <a:gd name="T26" fmla="*/ 0 w 168"/>
                <a:gd name="T27" fmla="*/ 2147483647 h 144"/>
                <a:gd name="T28" fmla="*/ 0 w 168"/>
                <a:gd name="T29" fmla="*/ 2147483647 h 144"/>
                <a:gd name="T30" fmla="*/ 2147483647 w 168"/>
                <a:gd name="T31" fmla="*/ 2147483647 h 144"/>
                <a:gd name="T32" fmla="*/ 2147483647 w 168"/>
                <a:gd name="T33" fmla="*/ 2147483647 h 144"/>
                <a:gd name="T34" fmla="*/ 2147483647 w 168"/>
                <a:gd name="T35" fmla="*/ 2147483647 h 144"/>
                <a:gd name="T36" fmla="*/ 2147483647 w 168"/>
                <a:gd name="T37" fmla="*/ 2147483647 h 144"/>
                <a:gd name="T38" fmla="*/ 2147483647 w 168"/>
                <a:gd name="T39" fmla="*/ 2147483647 h 144"/>
                <a:gd name="T40" fmla="*/ 2147483647 w 168"/>
                <a:gd name="T41" fmla="*/ 2147483647 h 144"/>
                <a:gd name="T42" fmla="*/ 2147483647 w 168"/>
                <a:gd name="T43" fmla="*/ 2147483647 h 144"/>
                <a:gd name="T44" fmla="*/ 2147483647 w 168"/>
                <a:gd name="T45" fmla="*/ 2147483647 h 144"/>
                <a:gd name="T46" fmla="*/ 2147483647 w 168"/>
                <a:gd name="T47" fmla="*/ 2147483647 h 144"/>
                <a:gd name="T48" fmla="*/ 2147483647 w 168"/>
                <a:gd name="T49" fmla="*/ 2147483647 h 144"/>
                <a:gd name="T50" fmla="*/ 2147483647 w 168"/>
                <a:gd name="T51" fmla="*/ 2147483647 h 144"/>
                <a:gd name="T52" fmla="*/ 2147483647 w 168"/>
                <a:gd name="T53" fmla="*/ 2147483647 h 144"/>
                <a:gd name="T54" fmla="*/ 2147483647 w 168"/>
                <a:gd name="T55" fmla="*/ 2147483647 h 144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68"/>
                <a:gd name="T85" fmla="*/ 0 h 144"/>
                <a:gd name="T86" fmla="*/ 168 w 168"/>
                <a:gd name="T87" fmla="*/ 144 h 144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68" h="144">
                  <a:moveTo>
                    <a:pt x="152" y="88"/>
                  </a:moveTo>
                  <a:lnTo>
                    <a:pt x="144" y="72"/>
                  </a:lnTo>
                  <a:lnTo>
                    <a:pt x="152" y="64"/>
                  </a:lnTo>
                  <a:lnTo>
                    <a:pt x="168" y="48"/>
                  </a:lnTo>
                  <a:lnTo>
                    <a:pt x="152" y="40"/>
                  </a:lnTo>
                  <a:lnTo>
                    <a:pt x="152" y="32"/>
                  </a:lnTo>
                  <a:lnTo>
                    <a:pt x="128" y="24"/>
                  </a:lnTo>
                  <a:lnTo>
                    <a:pt x="88" y="24"/>
                  </a:lnTo>
                  <a:lnTo>
                    <a:pt x="64" y="24"/>
                  </a:lnTo>
                  <a:lnTo>
                    <a:pt x="64" y="16"/>
                  </a:lnTo>
                  <a:lnTo>
                    <a:pt x="40" y="8"/>
                  </a:lnTo>
                  <a:lnTo>
                    <a:pt x="24" y="16"/>
                  </a:lnTo>
                  <a:lnTo>
                    <a:pt x="16" y="0"/>
                  </a:lnTo>
                  <a:lnTo>
                    <a:pt x="0" y="8"/>
                  </a:lnTo>
                  <a:lnTo>
                    <a:pt x="0" y="40"/>
                  </a:lnTo>
                  <a:lnTo>
                    <a:pt x="8" y="64"/>
                  </a:lnTo>
                  <a:lnTo>
                    <a:pt x="48" y="80"/>
                  </a:lnTo>
                  <a:lnTo>
                    <a:pt x="64" y="80"/>
                  </a:lnTo>
                  <a:lnTo>
                    <a:pt x="64" y="88"/>
                  </a:lnTo>
                  <a:lnTo>
                    <a:pt x="72" y="104"/>
                  </a:lnTo>
                  <a:lnTo>
                    <a:pt x="72" y="136"/>
                  </a:lnTo>
                  <a:lnTo>
                    <a:pt x="80" y="144"/>
                  </a:lnTo>
                  <a:lnTo>
                    <a:pt x="120" y="136"/>
                  </a:lnTo>
                  <a:lnTo>
                    <a:pt x="112" y="120"/>
                  </a:lnTo>
                  <a:lnTo>
                    <a:pt x="104" y="104"/>
                  </a:lnTo>
                  <a:lnTo>
                    <a:pt x="136" y="104"/>
                  </a:lnTo>
                  <a:lnTo>
                    <a:pt x="152" y="96"/>
                  </a:lnTo>
                  <a:lnTo>
                    <a:pt x="152" y="88"/>
                  </a:lnTo>
                  <a:close/>
                </a:path>
              </a:pathLst>
            </a:custGeom>
            <a:grpFill/>
            <a:ln w="3175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329" name="Freeform 802"/>
            <p:cNvSpPr/>
            <p:nvPr/>
          </p:nvSpPr>
          <p:spPr bwMode="auto">
            <a:xfrm>
              <a:off x="1630432" y="3483513"/>
              <a:ext cx="169801" cy="237374"/>
            </a:xfrm>
            <a:custGeom>
              <a:avLst/>
              <a:gdLst>
                <a:gd name="T0" fmla="*/ 2147483647 w 160"/>
                <a:gd name="T1" fmla="*/ 2147483647 h 224"/>
                <a:gd name="T2" fmla="*/ 2147483647 w 160"/>
                <a:gd name="T3" fmla="*/ 2147483647 h 224"/>
                <a:gd name="T4" fmla="*/ 2147483647 w 160"/>
                <a:gd name="T5" fmla="*/ 2147483647 h 224"/>
                <a:gd name="T6" fmla="*/ 2147483647 w 160"/>
                <a:gd name="T7" fmla="*/ 2147483647 h 224"/>
                <a:gd name="T8" fmla="*/ 2147483647 w 160"/>
                <a:gd name="T9" fmla="*/ 2147483647 h 224"/>
                <a:gd name="T10" fmla="*/ 2147483647 w 160"/>
                <a:gd name="T11" fmla="*/ 2147483647 h 224"/>
                <a:gd name="T12" fmla="*/ 2147483647 w 160"/>
                <a:gd name="T13" fmla="*/ 2147483647 h 224"/>
                <a:gd name="T14" fmla="*/ 2147483647 w 160"/>
                <a:gd name="T15" fmla="*/ 2147483647 h 224"/>
                <a:gd name="T16" fmla="*/ 2147483647 w 160"/>
                <a:gd name="T17" fmla="*/ 2147483647 h 224"/>
                <a:gd name="T18" fmla="*/ 2147483647 w 160"/>
                <a:gd name="T19" fmla="*/ 2147483647 h 224"/>
                <a:gd name="T20" fmla="*/ 2147483647 w 160"/>
                <a:gd name="T21" fmla="*/ 2147483647 h 224"/>
                <a:gd name="T22" fmla="*/ 2147483647 w 160"/>
                <a:gd name="T23" fmla="*/ 2147483647 h 224"/>
                <a:gd name="T24" fmla="*/ 2147483647 w 160"/>
                <a:gd name="T25" fmla="*/ 0 h 224"/>
                <a:gd name="T26" fmla="*/ 2147483647 w 160"/>
                <a:gd name="T27" fmla="*/ 2147483647 h 224"/>
                <a:gd name="T28" fmla="*/ 2147483647 w 160"/>
                <a:gd name="T29" fmla="*/ 2147483647 h 224"/>
                <a:gd name="T30" fmla="*/ 2147483647 w 160"/>
                <a:gd name="T31" fmla="*/ 2147483647 h 224"/>
                <a:gd name="T32" fmla="*/ 2147483647 w 160"/>
                <a:gd name="T33" fmla="*/ 2147483647 h 224"/>
                <a:gd name="T34" fmla="*/ 2147483647 w 160"/>
                <a:gd name="T35" fmla="*/ 2147483647 h 224"/>
                <a:gd name="T36" fmla="*/ 2147483647 w 160"/>
                <a:gd name="T37" fmla="*/ 2147483647 h 224"/>
                <a:gd name="T38" fmla="*/ 0 w 160"/>
                <a:gd name="T39" fmla="*/ 2147483647 h 224"/>
                <a:gd name="T40" fmla="*/ 2147483647 w 160"/>
                <a:gd name="T41" fmla="*/ 2147483647 h 224"/>
                <a:gd name="T42" fmla="*/ 2147483647 w 160"/>
                <a:gd name="T43" fmla="*/ 2147483647 h 224"/>
                <a:gd name="T44" fmla="*/ 2147483647 w 160"/>
                <a:gd name="T45" fmla="*/ 2147483647 h 224"/>
                <a:gd name="T46" fmla="*/ 2147483647 w 160"/>
                <a:gd name="T47" fmla="*/ 2147483647 h 224"/>
                <a:gd name="T48" fmla="*/ 2147483647 w 160"/>
                <a:gd name="T49" fmla="*/ 2147483647 h 224"/>
                <a:gd name="T50" fmla="*/ 2147483647 w 160"/>
                <a:gd name="T51" fmla="*/ 2147483647 h 224"/>
                <a:gd name="T52" fmla="*/ 2147483647 w 160"/>
                <a:gd name="T53" fmla="*/ 2147483647 h 224"/>
                <a:gd name="T54" fmla="*/ 2147483647 w 160"/>
                <a:gd name="T55" fmla="*/ 2147483647 h 224"/>
                <a:gd name="T56" fmla="*/ 2147483647 w 160"/>
                <a:gd name="T57" fmla="*/ 2147483647 h 224"/>
                <a:gd name="T58" fmla="*/ 2147483647 w 160"/>
                <a:gd name="T59" fmla="*/ 2147483647 h 224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160"/>
                <a:gd name="T91" fmla="*/ 0 h 224"/>
                <a:gd name="T92" fmla="*/ 160 w 160"/>
                <a:gd name="T93" fmla="*/ 224 h 224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160" h="224">
                  <a:moveTo>
                    <a:pt x="152" y="136"/>
                  </a:moveTo>
                  <a:lnTo>
                    <a:pt x="144" y="136"/>
                  </a:lnTo>
                  <a:lnTo>
                    <a:pt x="144" y="112"/>
                  </a:lnTo>
                  <a:lnTo>
                    <a:pt x="120" y="120"/>
                  </a:lnTo>
                  <a:lnTo>
                    <a:pt x="104" y="104"/>
                  </a:lnTo>
                  <a:lnTo>
                    <a:pt x="104" y="80"/>
                  </a:lnTo>
                  <a:lnTo>
                    <a:pt x="120" y="56"/>
                  </a:lnTo>
                  <a:lnTo>
                    <a:pt x="136" y="48"/>
                  </a:lnTo>
                  <a:lnTo>
                    <a:pt x="136" y="40"/>
                  </a:lnTo>
                  <a:lnTo>
                    <a:pt x="128" y="24"/>
                  </a:lnTo>
                  <a:lnTo>
                    <a:pt x="112" y="24"/>
                  </a:lnTo>
                  <a:lnTo>
                    <a:pt x="104" y="16"/>
                  </a:lnTo>
                  <a:lnTo>
                    <a:pt x="80" y="0"/>
                  </a:lnTo>
                  <a:lnTo>
                    <a:pt x="72" y="16"/>
                  </a:lnTo>
                  <a:lnTo>
                    <a:pt x="56" y="32"/>
                  </a:lnTo>
                  <a:lnTo>
                    <a:pt x="48" y="40"/>
                  </a:lnTo>
                  <a:lnTo>
                    <a:pt x="32" y="56"/>
                  </a:lnTo>
                  <a:lnTo>
                    <a:pt x="16" y="48"/>
                  </a:lnTo>
                  <a:lnTo>
                    <a:pt x="16" y="40"/>
                  </a:lnTo>
                  <a:lnTo>
                    <a:pt x="0" y="48"/>
                  </a:lnTo>
                  <a:lnTo>
                    <a:pt x="16" y="80"/>
                  </a:lnTo>
                  <a:lnTo>
                    <a:pt x="40" y="120"/>
                  </a:lnTo>
                  <a:lnTo>
                    <a:pt x="64" y="168"/>
                  </a:lnTo>
                  <a:lnTo>
                    <a:pt x="64" y="176"/>
                  </a:lnTo>
                  <a:lnTo>
                    <a:pt x="144" y="224"/>
                  </a:lnTo>
                  <a:lnTo>
                    <a:pt x="152" y="224"/>
                  </a:lnTo>
                  <a:lnTo>
                    <a:pt x="152" y="208"/>
                  </a:lnTo>
                  <a:lnTo>
                    <a:pt x="160" y="184"/>
                  </a:lnTo>
                  <a:lnTo>
                    <a:pt x="160" y="152"/>
                  </a:lnTo>
                  <a:lnTo>
                    <a:pt x="152" y="136"/>
                  </a:lnTo>
                  <a:close/>
                </a:path>
              </a:pathLst>
            </a:custGeom>
            <a:grpFill/>
            <a:ln w="3175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330" name="Freeform 803"/>
            <p:cNvSpPr/>
            <p:nvPr/>
          </p:nvSpPr>
          <p:spPr bwMode="auto">
            <a:xfrm>
              <a:off x="1952707" y="3390816"/>
              <a:ext cx="51114" cy="58910"/>
            </a:xfrm>
            <a:custGeom>
              <a:avLst/>
              <a:gdLst>
                <a:gd name="T0" fmla="*/ 2147483647 w 48"/>
                <a:gd name="T1" fmla="*/ 2147483647 h 56"/>
                <a:gd name="T2" fmla="*/ 2147483647 w 48"/>
                <a:gd name="T3" fmla="*/ 2147483647 h 56"/>
                <a:gd name="T4" fmla="*/ 2147483647 w 48"/>
                <a:gd name="T5" fmla="*/ 2147483647 h 56"/>
                <a:gd name="T6" fmla="*/ 2147483647 w 48"/>
                <a:gd name="T7" fmla="*/ 2147483647 h 56"/>
                <a:gd name="T8" fmla="*/ 2147483647 w 48"/>
                <a:gd name="T9" fmla="*/ 2147483647 h 56"/>
                <a:gd name="T10" fmla="*/ 2147483647 w 48"/>
                <a:gd name="T11" fmla="*/ 0 h 56"/>
                <a:gd name="T12" fmla="*/ 2147483647 w 48"/>
                <a:gd name="T13" fmla="*/ 2147483647 h 56"/>
                <a:gd name="T14" fmla="*/ 0 w 48"/>
                <a:gd name="T15" fmla="*/ 2147483647 h 56"/>
                <a:gd name="T16" fmla="*/ 2147483647 w 48"/>
                <a:gd name="T17" fmla="*/ 2147483647 h 56"/>
                <a:gd name="T18" fmla="*/ 2147483647 w 48"/>
                <a:gd name="T19" fmla="*/ 2147483647 h 56"/>
                <a:gd name="T20" fmla="*/ 2147483647 w 48"/>
                <a:gd name="T21" fmla="*/ 2147483647 h 56"/>
                <a:gd name="T22" fmla="*/ 2147483647 w 48"/>
                <a:gd name="T23" fmla="*/ 2147483647 h 56"/>
                <a:gd name="T24" fmla="*/ 2147483647 w 48"/>
                <a:gd name="T25" fmla="*/ 2147483647 h 56"/>
                <a:gd name="T26" fmla="*/ 2147483647 w 48"/>
                <a:gd name="T27" fmla="*/ 2147483647 h 56"/>
                <a:gd name="T28" fmla="*/ 2147483647 w 48"/>
                <a:gd name="T29" fmla="*/ 2147483647 h 56"/>
                <a:gd name="T30" fmla="*/ 2147483647 w 48"/>
                <a:gd name="T31" fmla="*/ 2147483647 h 56"/>
                <a:gd name="T32" fmla="*/ 2147483647 w 48"/>
                <a:gd name="T33" fmla="*/ 2147483647 h 56"/>
                <a:gd name="T34" fmla="*/ 2147483647 w 48"/>
                <a:gd name="T35" fmla="*/ 2147483647 h 56"/>
                <a:gd name="T36" fmla="*/ 2147483647 w 48"/>
                <a:gd name="T37" fmla="*/ 0 h 56"/>
                <a:gd name="T38" fmla="*/ 2147483647 w 48"/>
                <a:gd name="T39" fmla="*/ 2147483647 h 56"/>
                <a:gd name="T40" fmla="*/ 0 w 48"/>
                <a:gd name="T41" fmla="*/ 2147483647 h 56"/>
                <a:gd name="T42" fmla="*/ 2147483647 w 48"/>
                <a:gd name="T43" fmla="*/ 2147483647 h 56"/>
                <a:gd name="T44" fmla="*/ 2147483647 w 48"/>
                <a:gd name="T45" fmla="*/ 2147483647 h 56"/>
                <a:gd name="T46" fmla="*/ 2147483647 w 48"/>
                <a:gd name="T47" fmla="*/ 2147483647 h 56"/>
                <a:gd name="T48" fmla="*/ 2147483647 w 48"/>
                <a:gd name="T49" fmla="*/ 2147483647 h 56"/>
                <a:gd name="T50" fmla="*/ 2147483647 w 48"/>
                <a:gd name="T51" fmla="*/ 2147483647 h 56"/>
                <a:gd name="T52" fmla="*/ 2147483647 w 48"/>
                <a:gd name="T53" fmla="*/ 2147483647 h 5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48"/>
                <a:gd name="T82" fmla="*/ 0 h 56"/>
                <a:gd name="T83" fmla="*/ 48 w 48"/>
                <a:gd name="T84" fmla="*/ 56 h 5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48" h="56">
                  <a:moveTo>
                    <a:pt x="48" y="56"/>
                  </a:moveTo>
                  <a:lnTo>
                    <a:pt x="48" y="40"/>
                  </a:lnTo>
                  <a:lnTo>
                    <a:pt x="40" y="24"/>
                  </a:lnTo>
                  <a:lnTo>
                    <a:pt x="48" y="8"/>
                  </a:lnTo>
                  <a:lnTo>
                    <a:pt x="16" y="8"/>
                  </a:lnTo>
                  <a:lnTo>
                    <a:pt x="16" y="0"/>
                  </a:lnTo>
                  <a:lnTo>
                    <a:pt x="8" y="16"/>
                  </a:lnTo>
                  <a:lnTo>
                    <a:pt x="0" y="24"/>
                  </a:lnTo>
                  <a:lnTo>
                    <a:pt x="8" y="40"/>
                  </a:lnTo>
                  <a:lnTo>
                    <a:pt x="16" y="56"/>
                  </a:lnTo>
                  <a:lnTo>
                    <a:pt x="24" y="56"/>
                  </a:lnTo>
                  <a:lnTo>
                    <a:pt x="48" y="56"/>
                  </a:lnTo>
                  <a:lnTo>
                    <a:pt x="48" y="40"/>
                  </a:lnTo>
                  <a:lnTo>
                    <a:pt x="40" y="24"/>
                  </a:lnTo>
                  <a:lnTo>
                    <a:pt x="48" y="8"/>
                  </a:lnTo>
                  <a:lnTo>
                    <a:pt x="16" y="8"/>
                  </a:lnTo>
                  <a:lnTo>
                    <a:pt x="16" y="0"/>
                  </a:lnTo>
                  <a:lnTo>
                    <a:pt x="8" y="16"/>
                  </a:lnTo>
                  <a:lnTo>
                    <a:pt x="0" y="24"/>
                  </a:lnTo>
                  <a:lnTo>
                    <a:pt x="8" y="40"/>
                  </a:lnTo>
                  <a:lnTo>
                    <a:pt x="16" y="56"/>
                  </a:lnTo>
                  <a:lnTo>
                    <a:pt x="24" y="56"/>
                  </a:lnTo>
                  <a:lnTo>
                    <a:pt x="48" y="56"/>
                  </a:lnTo>
                  <a:close/>
                </a:path>
              </a:pathLst>
            </a:custGeom>
            <a:grpFill/>
            <a:ln w="3175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331" name="Freeform 804"/>
            <p:cNvSpPr/>
            <p:nvPr/>
          </p:nvSpPr>
          <p:spPr bwMode="auto">
            <a:xfrm>
              <a:off x="1630432" y="3483513"/>
              <a:ext cx="169801" cy="237374"/>
            </a:xfrm>
            <a:custGeom>
              <a:avLst/>
              <a:gdLst>
                <a:gd name="T0" fmla="*/ 2147483647 w 160"/>
                <a:gd name="T1" fmla="*/ 2147483647 h 224"/>
                <a:gd name="T2" fmla="*/ 2147483647 w 160"/>
                <a:gd name="T3" fmla="*/ 2147483647 h 224"/>
                <a:gd name="T4" fmla="*/ 2147483647 w 160"/>
                <a:gd name="T5" fmla="*/ 2147483647 h 224"/>
                <a:gd name="T6" fmla="*/ 2147483647 w 160"/>
                <a:gd name="T7" fmla="*/ 2147483647 h 224"/>
                <a:gd name="T8" fmla="*/ 2147483647 w 160"/>
                <a:gd name="T9" fmla="*/ 2147483647 h 224"/>
                <a:gd name="T10" fmla="*/ 2147483647 w 160"/>
                <a:gd name="T11" fmla="*/ 2147483647 h 224"/>
                <a:gd name="T12" fmla="*/ 2147483647 w 160"/>
                <a:gd name="T13" fmla="*/ 2147483647 h 224"/>
                <a:gd name="T14" fmla="*/ 2147483647 w 160"/>
                <a:gd name="T15" fmla="*/ 2147483647 h 224"/>
                <a:gd name="T16" fmla="*/ 2147483647 w 160"/>
                <a:gd name="T17" fmla="*/ 2147483647 h 224"/>
                <a:gd name="T18" fmla="*/ 2147483647 w 160"/>
                <a:gd name="T19" fmla="*/ 2147483647 h 224"/>
                <a:gd name="T20" fmla="*/ 2147483647 w 160"/>
                <a:gd name="T21" fmla="*/ 2147483647 h 224"/>
                <a:gd name="T22" fmla="*/ 2147483647 w 160"/>
                <a:gd name="T23" fmla="*/ 2147483647 h 224"/>
                <a:gd name="T24" fmla="*/ 2147483647 w 160"/>
                <a:gd name="T25" fmla="*/ 2147483647 h 224"/>
                <a:gd name="T26" fmla="*/ 2147483647 w 160"/>
                <a:gd name="T27" fmla="*/ 0 h 224"/>
                <a:gd name="T28" fmla="*/ 2147483647 w 160"/>
                <a:gd name="T29" fmla="*/ 0 h 224"/>
                <a:gd name="T30" fmla="*/ 2147483647 w 160"/>
                <a:gd name="T31" fmla="*/ 2147483647 h 224"/>
                <a:gd name="T32" fmla="*/ 2147483647 w 160"/>
                <a:gd name="T33" fmla="*/ 2147483647 h 224"/>
                <a:gd name="T34" fmla="*/ 2147483647 w 160"/>
                <a:gd name="T35" fmla="*/ 2147483647 h 224"/>
                <a:gd name="T36" fmla="*/ 2147483647 w 160"/>
                <a:gd name="T37" fmla="*/ 2147483647 h 224"/>
                <a:gd name="T38" fmla="*/ 2147483647 w 160"/>
                <a:gd name="T39" fmla="*/ 2147483647 h 224"/>
                <a:gd name="T40" fmla="*/ 2147483647 w 160"/>
                <a:gd name="T41" fmla="*/ 2147483647 h 224"/>
                <a:gd name="T42" fmla="*/ 0 w 160"/>
                <a:gd name="T43" fmla="*/ 2147483647 h 224"/>
                <a:gd name="T44" fmla="*/ 2147483647 w 160"/>
                <a:gd name="T45" fmla="*/ 2147483647 h 224"/>
                <a:gd name="T46" fmla="*/ 2147483647 w 160"/>
                <a:gd name="T47" fmla="*/ 2147483647 h 224"/>
                <a:gd name="T48" fmla="*/ 2147483647 w 160"/>
                <a:gd name="T49" fmla="*/ 2147483647 h 224"/>
                <a:gd name="T50" fmla="*/ 2147483647 w 160"/>
                <a:gd name="T51" fmla="*/ 2147483647 h 224"/>
                <a:gd name="T52" fmla="*/ 2147483647 w 160"/>
                <a:gd name="T53" fmla="*/ 2147483647 h 224"/>
                <a:gd name="T54" fmla="*/ 2147483647 w 160"/>
                <a:gd name="T55" fmla="*/ 2147483647 h 224"/>
                <a:gd name="T56" fmla="*/ 2147483647 w 160"/>
                <a:gd name="T57" fmla="*/ 2147483647 h 224"/>
                <a:gd name="T58" fmla="*/ 2147483647 w 160"/>
                <a:gd name="T59" fmla="*/ 2147483647 h 224"/>
                <a:gd name="T60" fmla="*/ 2147483647 w 160"/>
                <a:gd name="T61" fmla="*/ 2147483647 h 224"/>
                <a:gd name="T62" fmla="*/ 2147483647 w 160"/>
                <a:gd name="T63" fmla="*/ 2147483647 h 224"/>
                <a:gd name="T64" fmla="*/ 2147483647 w 160"/>
                <a:gd name="T65" fmla="*/ 2147483647 h 224"/>
                <a:gd name="T66" fmla="*/ 2147483647 w 160"/>
                <a:gd name="T67" fmla="*/ 2147483647 h 224"/>
                <a:gd name="T68" fmla="*/ 2147483647 w 160"/>
                <a:gd name="T69" fmla="*/ 2147483647 h 224"/>
                <a:gd name="T70" fmla="*/ 2147483647 w 160"/>
                <a:gd name="T71" fmla="*/ 2147483647 h 224"/>
                <a:gd name="T72" fmla="*/ 2147483647 w 160"/>
                <a:gd name="T73" fmla="*/ 2147483647 h 224"/>
                <a:gd name="T74" fmla="*/ 2147483647 w 160"/>
                <a:gd name="T75" fmla="*/ 2147483647 h 224"/>
                <a:gd name="T76" fmla="*/ 2147483647 w 160"/>
                <a:gd name="T77" fmla="*/ 2147483647 h 224"/>
                <a:gd name="T78" fmla="*/ 2147483647 w 160"/>
                <a:gd name="T79" fmla="*/ 2147483647 h 224"/>
                <a:gd name="T80" fmla="*/ 2147483647 w 160"/>
                <a:gd name="T81" fmla="*/ 2147483647 h 224"/>
                <a:gd name="T82" fmla="*/ 2147483647 w 160"/>
                <a:gd name="T83" fmla="*/ 2147483647 h 224"/>
                <a:gd name="T84" fmla="*/ 2147483647 w 160"/>
                <a:gd name="T85" fmla="*/ 2147483647 h 224"/>
                <a:gd name="T86" fmla="*/ 2147483647 w 160"/>
                <a:gd name="T87" fmla="*/ 2147483647 h 224"/>
                <a:gd name="T88" fmla="*/ 2147483647 w 160"/>
                <a:gd name="T89" fmla="*/ 0 h 224"/>
                <a:gd name="T90" fmla="*/ 2147483647 w 160"/>
                <a:gd name="T91" fmla="*/ 0 h 224"/>
                <a:gd name="T92" fmla="*/ 2147483647 w 160"/>
                <a:gd name="T93" fmla="*/ 2147483647 h 224"/>
                <a:gd name="T94" fmla="*/ 2147483647 w 160"/>
                <a:gd name="T95" fmla="*/ 2147483647 h 224"/>
                <a:gd name="T96" fmla="*/ 2147483647 w 160"/>
                <a:gd name="T97" fmla="*/ 2147483647 h 224"/>
                <a:gd name="T98" fmla="*/ 2147483647 w 160"/>
                <a:gd name="T99" fmla="*/ 2147483647 h 224"/>
                <a:gd name="T100" fmla="*/ 2147483647 w 160"/>
                <a:gd name="T101" fmla="*/ 2147483647 h 224"/>
                <a:gd name="T102" fmla="*/ 2147483647 w 160"/>
                <a:gd name="T103" fmla="*/ 2147483647 h 224"/>
                <a:gd name="T104" fmla="*/ 0 w 160"/>
                <a:gd name="T105" fmla="*/ 2147483647 h 224"/>
                <a:gd name="T106" fmla="*/ 2147483647 w 160"/>
                <a:gd name="T107" fmla="*/ 2147483647 h 224"/>
                <a:gd name="T108" fmla="*/ 2147483647 w 160"/>
                <a:gd name="T109" fmla="*/ 2147483647 h 224"/>
                <a:gd name="T110" fmla="*/ 2147483647 w 160"/>
                <a:gd name="T111" fmla="*/ 2147483647 h 224"/>
                <a:gd name="T112" fmla="*/ 2147483647 w 160"/>
                <a:gd name="T113" fmla="*/ 2147483647 h 224"/>
                <a:gd name="T114" fmla="*/ 2147483647 w 160"/>
                <a:gd name="T115" fmla="*/ 2147483647 h 224"/>
                <a:gd name="T116" fmla="*/ 2147483647 w 160"/>
                <a:gd name="T117" fmla="*/ 2147483647 h 224"/>
                <a:gd name="T118" fmla="*/ 2147483647 w 160"/>
                <a:gd name="T119" fmla="*/ 2147483647 h 224"/>
                <a:gd name="T120" fmla="*/ 2147483647 w 160"/>
                <a:gd name="T121" fmla="*/ 2147483647 h 224"/>
                <a:gd name="T122" fmla="*/ 2147483647 w 160"/>
                <a:gd name="T123" fmla="*/ 2147483647 h 224"/>
                <a:gd name="T124" fmla="*/ 2147483647 w 160"/>
                <a:gd name="T125" fmla="*/ 2147483647 h 224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160"/>
                <a:gd name="T190" fmla="*/ 0 h 224"/>
                <a:gd name="T191" fmla="*/ 160 w 160"/>
                <a:gd name="T192" fmla="*/ 224 h 224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160" h="224">
                  <a:moveTo>
                    <a:pt x="152" y="136"/>
                  </a:moveTo>
                  <a:lnTo>
                    <a:pt x="152" y="136"/>
                  </a:lnTo>
                  <a:lnTo>
                    <a:pt x="144" y="136"/>
                  </a:lnTo>
                  <a:lnTo>
                    <a:pt x="144" y="112"/>
                  </a:lnTo>
                  <a:lnTo>
                    <a:pt x="120" y="120"/>
                  </a:lnTo>
                  <a:lnTo>
                    <a:pt x="104" y="104"/>
                  </a:lnTo>
                  <a:lnTo>
                    <a:pt x="104" y="80"/>
                  </a:lnTo>
                  <a:lnTo>
                    <a:pt x="120" y="56"/>
                  </a:lnTo>
                  <a:lnTo>
                    <a:pt x="136" y="48"/>
                  </a:lnTo>
                  <a:lnTo>
                    <a:pt x="136" y="40"/>
                  </a:lnTo>
                  <a:lnTo>
                    <a:pt x="128" y="24"/>
                  </a:lnTo>
                  <a:lnTo>
                    <a:pt x="112" y="24"/>
                  </a:lnTo>
                  <a:lnTo>
                    <a:pt x="104" y="16"/>
                  </a:lnTo>
                  <a:lnTo>
                    <a:pt x="80" y="0"/>
                  </a:lnTo>
                  <a:lnTo>
                    <a:pt x="72" y="16"/>
                  </a:lnTo>
                  <a:lnTo>
                    <a:pt x="56" y="32"/>
                  </a:lnTo>
                  <a:lnTo>
                    <a:pt x="48" y="40"/>
                  </a:lnTo>
                  <a:lnTo>
                    <a:pt x="32" y="56"/>
                  </a:lnTo>
                  <a:lnTo>
                    <a:pt x="16" y="48"/>
                  </a:lnTo>
                  <a:lnTo>
                    <a:pt x="16" y="40"/>
                  </a:lnTo>
                  <a:lnTo>
                    <a:pt x="0" y="48"/>
                  </a:lnTo>
                  <a:lnTo>
                    <a:pt x="16" y="80"/>
                  </a:lnTo>
                  <a:lnTo>
                    <a:pt x="40" y="120"/>
                  </a:lnTo>
                  <a:lnTo>
                    <a:pt x="64" y="168"/>
                  </a:lnTo>
                  <a:lnTo>
                    <a:pt x="64" y="176"/>
                  </a:lnTo>
                  <a:lnTo>
                    <a:pt x="144" y="224"/>
                  </a:lnTo>
                  <a:lnTo>
                    <a:pt x="152" y="224"/>
                  </a:lnTo>
                  <a:lnTo>
                    <a:pt x="152" y="208"/>
                  </a:lnTo>
                  <a:lnTo>
                    <a:pt x="160" y="184"/>
                  </a:lnTo>
                  <a:lnTo>
                    <a:pt x="160" y="152"/>
                  </a:lnTo>
                  <a:lnTo>
                    <a:pt x="152" y="136"/>
                  </a:lnTo>
                  <a:lnTo>
                    <a:pt x="144" y="136"/>
                  </a:lnTo>
                  <a:lnTo>
                    <a:pt x="144" y="112"/>
                  </a:lnTo>
                  <a:lnTo>
                    <a:pt x="120" y="120"/>
                  </a:lnTo>
                  <a:lnTo>
                    <a:pt x="104" y="104"/>
                  </a:lnTo>
                  <a:lnTo>
                    <a:pt x="104" y="80"/>
                  </a:lnTo>
                  <a:lnTo>
                    <a:pt x="120" y="56"/>
                  </a:lnTo>
                  <a:lnTo>
                    <a:pt x="136" y="48"/>
                  </a:lnTo>
                  <a:lnTo>
                    <a:pt x="136" y="40"/>
                  </a:lnTo>
                  <a:lnTo>
                    <a:pt x="128" y="24"/>
                  </a:lnTo>
                  <a:lnTo>
                    <a:pt x="112" y="24"/>
                  </a:lnTo>
                  <a:lnTo>
                    <a:pt x="104" y="16"/>
                  </a:lnTo>
                  <a:lnTo>
                    <a:pt x="80" y="0"/>
                  </a:lnTo>
                  <a:lnTo>
                    <a:pt x="72" y="16"/>
                  </a:lnTo>
                  <a:lnTo>
                    <a:pt x="56" y="32"/>
                  </a:lnTo>
                  <a:lnTo>
                    <a:pt x="48" y="40"/>
                  </a:lnTo>
                  <a:lnTo>
                    <a:pt x="32" y="56"/>
                  </a:lnTo>
                  <a:lnTo>
                    <a:pt x="16" y="48"/>
                  </a:lnTo>
                  <a:lnTo>
                    <a:pt x="16" y="40"/>
                  </a:lnTo>
                  <a:lnTo>
                    <a:pt x="0" y="48"/>
                  </a:lnTo>
                  <a:lnTo>
                    <a:pt x="16" y="80"/>
                  </a:lnTo>
                  <a:lnTo>
                    <a:pt x="40" y="120"/>
                  </a:lnTo>
                  <a:lnTo>
                    <a:pt x="64" y="168"/>
                  </a:lnTo>
                  <a:lnTo>
                    <a:pt x="64" y="176"/>
                  </a:lnTo>
                  <a:lnTo>
                    <a:pt x="144" y="224"/>
                  </a:lnTo>
                  <a:lnTo>
                    <a:pt x="152" y="224"/>
                  </a:lnTo>
                  <a:lnTo>
                    <a:pt x="152" y="208"/>
                  </a:lnTo>
                  <a:lnTo>
                    <a:pt x="160" y="184"/>
                  </a:lnTo>
                  <a:lnTo>
                    <a:pt x="160" y="152"/>
                  </a:lnTo>
                  <a:lnTo>
                    <a:pt x="152" y="136"/>
                  </a:lnTo>
                  <a:close/>
                </a:path>
              </a:pathLst>
            </a:custGeom>
            <a:grpFill/>
            <a:ln w="3175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332" name="Freeform 805"/>
            <p:cNvSpPr/>
            <p:nvPr/>
          </p:nvSpPr>
          <p:spPr bwMode="auto">
            <a:xfrm>
              <a:off x="1647759" y="3458390"/>
              <a:ext cx="67574" cy="84900"/>
            </a:xfrm>
            <a:custGeom>
              <a:avLst/>
              <a:gdLst>
                <a:gd name="T0" fmla="*/ 2147483647 w 64"/>
                <a:gd name="T1" fmla="*/ 2147483647 h 80"/>
                <a:gd name="T2" fmla="*/ 2147483647 w 64"/>
                <a:gd name="T3" fmla="*/ 2147483647 h 80"/>
                <a:gd name="T4" fmla="*/ 2147483647 w 64"/>
                <a:gd name="T5" fmla="*/ 2147483647 h 80"/>
                <a:gd name="T6" fmla="*/ 2147483647 w 64"/>
                <a:gd name="T7" fmla="*/ 2147483647 h 80"/>
                <a:gd name="T8" fmla="*/ 2147483647 w 64"/>
                <a:gd name="T9" fmla="*/ 2147483647 h 80"/>
                <a:gd name="T10" fmla="*/ 2147483647 w 64"/>
                <a:gd name="T11" fmla="*/ 2147483647 h 80"/>
                <a:gd name="T12" fmla="*/ 2147483647 w 64"/>
                <a:gd name="T13" fmla="*/ 0 h 80"/>
                <a:gd name="T14" fmla="*/ 2147483647 w 64"/>
                <a:gd name="T15" fmla="*/ 2147483647 h 80"/>
                <a:gd name="T16" fmla="*/ 0 w 64"/>
                <a:gd name="T17" fmla="*/ 2147483647 h 80"/>
                <a:gd name="T18" fmla="*/ 2147483647 w 64"/>
                <a:gd name="T19" fmla="*/ 2147483647 h 80"/>
                <a:gd name="T20" fmla="*/ 0 w 64"/>
                <a:gd name="T21" fmla="*/ 2147483647 h 80"/>
                <a:gd name="T22" fmla="*/ 0 w 64"/>
                <a:gd name="T23" fmla="*/ 2147483647 h 80"/>
                <a:gd name="T24" fmla="*/ 2147483647 w 64"/>
                <a:gd name="T25" fmla="*/ 2147483647 h 8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64"/>
                <a:gd name="T40" fmla="*/ 0 h 80"/>
                <a:gd name="T41" fmla="*/ 64 w 64"/>
                <a:gd name="T42" fmla="*/ 80 h 8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64" h="80">
                  <a:moveTo>
                    <a:pt x="16" y="80"/>
                  </a:moveTo>
                  <a:lnTo>
                    <a:pt x="32" y="64"/>
                  </a:lnTo>
                  <a:lnTo>
                    <a:pt x="40" y="56"/>
                  </a:lnTo>
                  <a:lnTo>
                    <a:pt x="56" y="40"/>
                  </a:lnTo>
                  <a:lnTo>
                    <a:pt x="64" y="24"/>
                  </a:lnTo>
                  <a:lnTo>
                    <a:pt x="48" y="16"/>
                  </a:lnTo>
                  <a:lnTo>
                    <a:pt x="16" y="0"/>
                  </a:lnTo>
                  <a:lnTo>
                    <a:pt x="16" y="8"/>
                  </a:lnTo>
                  <a:lnTo>
                    <a:pt x="0" y="48"/>
                  </a:lnTo>
                  <a:lnTo>
                    <a:pt x="8" y="64"/>
                  </a:lnTo>
                  <a:lnTo>
                    <a:pt x="0" y="64"/>
                  </a:lnTo>
                  <a:lnTo>
                    <a:pt x="0" y="72"/>
                  </a:lnTo>
                  <a:lnTo>
                    <a:pt x="16" y="80"/>
                  </a:lnTo>
                  <a:close/>
                </a:path>
              </a:pathLst>
            </a:custGeom>
            <a:grpFill/>
            <a:ln w="3175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333" name="Freeform 806"/>
            <p:cNvSpPr/>
            <p:nvPr/>
          </p:nvSpPr>
          <p:spPr bwMode="auto">
            <a:xfrm>
              <a:off x="1529072" y="3263466"/>
              <a:ext cx="76237" cy="33787"/>
            </a:xfrm>
            <a:custGeom>
              <a:avLst/>
              <a:gdLst>
                <a:gd name="T0" fmla="*/ 2147483647 w 72"/>
                <a:gd name="T1" fmla="*/ 2147483647 h 32"/>
                <a:gd name="T2" fmla="*/ 2147483647 w 72"/>
                <a:gd name="T3" fmla="*/ 0 h 32"/>
                <a:gd name="T4" fmla="*/ 2147483647 w 72"/>
                <a:gd name="T5" fmla="*/ 0 h 32"/>
                <a:gd name="T6" fmla="*/ 0 w 72"/>
                <a:gd name="T7" fmla="*/ 2147483647 h 32"/>
                <a:gd name="T8" fmla="*/ 0 w 72"/>
                <a:gd name="T9" fmla="*/ 2147483647 h 32"/>
                <a:gd name="T10" fmla="*/ 2147483647 w 72"/>
                <a:gd name="T11" fmla="*/ 2147483647 h 32"/>
                <a:gd name="T12" fmla="*/ 2147483647 w 72"/>
                <a:gd name="T13" fmla="*/ 2147483647 h 32"/>
                <a:gd name="T14" fmla="*/ 2147483647 w 72"/>
                <a:gd name="T15" fmla="*/ 2147483647 h 3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2"/>
                <a:gd name="T25" fmla="*/ 0 h 32"/>
                <a:gd name="T26" fmla="*/ 72 w 72"/>
                <a:gd name="T27" fmla="*/ 32 h 3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2" h="32">
                  <a:moveTo>
                    <a:pt x="72" y="8"/>
                  </a:moveTo>
                  <a:lnTo>
                    <a:pt x="32" y="0"/>
                  </a:lnTo>
                  <a:lnTo>
                    <a:pt x="16" y="0"/>
                  </a:lnTo>
                  <a:lnTo>
                    <a:pt x="0" y="8"/>
                  </a:lnTo>
                  <a:lnTo>
                    <a:pt x="0" y="24"/>
                  </a:lnTo>
                  <a:lnTo>
                    <a:pt x="16" y="32"/>
                  </a:lnTo>
                  <a:lnTo>
                    <a:pt x="48" y="24"/>
                  </a:lnTo>
                  <a:lnTo>
                    <a:pt x="72" y="8"/>
                  </a:lnTo>
                  <a:close/>
                </a:path>
              </a:pathLst>
            </a:custGeom>
            <a:grpFill/>
            <a:ln w="3175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334" name="Freeform 807"/>
            <p:cNvSpPr/>
            <p:nvPr/>
          </p:nvSpPr>
          <p:spPr bwMode="auto">
            <a:xfrm>
              <a:off x="1486621" y="3237476"/>
              <a:ext cx="58910" cy="51114"/>
            </a:xfrm>
            <a:custGeom>
              <a:avLst/>
              <a:gdLst>
                <a:gd name="T0" fmla="*/ 2147483647 w 56"/>
                <a:gd name="T1" fmla="*/ 2147483647 h 48"/>
                <a:gd name="T2" fmla="*/ 2147483647 w 56"/>
                <a:gd name="T3" fmla="*/ 2147483647 h 48"/>
                <a:gd name="T4" fmla="*/ 2147483647 w 56"/>
                <a:gd name="T5" fmla="*/ 0 h 48"/>
                <a:gd name="T6" fmla="*/ 2147483647 w 56"/>
                <a:gd name="T7" fmla="*/ 0 h 48"/>
                <a:gd name="T8" fmla="*/ 2147483647 w 56"/>
                <a:gd name="T9" fmla="*/ 2147483647 h 48"/>
                <a:gd name="T10" fmla="*/ 2147483647 w 56"/>
                <a:gd name="T11" fmla="*/ 2147483647 h 48"/>
                <a:gd name="T12" fmla="*/ 2147483647 w 56"/>
                <a:gd name="T13" fmla="*/ 2147483647 h 48"/>
                <a:gd name="T14" fmla="*/ 0 w 56"/>
                <a:gd name="T15" fmla="*/ 2147483647 h 48"/>
                <a:gd name="T16" fmla="*/ 0 w 56"/>
                <a:gd name="T17" fmla="*/ 2147483647 h 48"/>
                <a:gd name="T18" fmla="*/ 0 w 56"/>
                <a:gd name="T19" fmla="*/ 2147483647 h 48"/>
                <a:gd name="T20" fmla="*/ 2147483647 w 56"/>
                <a:gd name="T21" fmla="*/ 2147483647 h 48"/>
                <a:gd name="T22" fmla="*/ 2147483647 w 56"/>
                <a:gd name="T23" fmla="*/ 2147483647 h 48"/>
                <a:gd name="T24" fmla="*/ 2147483647 w 56"/>
                <a:gd name="T25" fmla="*/ 2147483647 h 48"/>
                <a:gd name="T26" fmla="*/ 2147483647 w 56"/>
                <a:gd name="T27" fmla="*/ 2147483647 h 4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56"/>
                <a:gd name="T43" fmla="*/ 0 h 48"/>
                <a:gd name="T44" fmla="*/ 56 w 56"/>
                <a:gd name="T45" fmla="*/ 48 h 48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56" h="48">
                  <a:moveTo>
                    <a:pt x="56" y="24"/>
                  </a:moveTo>
                  <a:lnTo>
                    <a:pt x="40" y="16"/>
                  </a:lnTo>
                  <a:lnTo>
                    <a:pt x="40" y="0"/>
                  </a:lnTo>
                  <a:lnTo>
                    <a:pt x="24" y="0"/>
                  </a:lnTo>
                  <a:lnTo>
                    <a:pt x="16" y="8"/>
                  </a:lnTo>
                  <a:lnTo>
                    <a:pt x="24" y="24"/>
                  </a:lnTo>
                  <a:lnTo>
                    <a:pt x="8" y="24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0" y="48"/>
                  </a:lnTo>
                  <a:lnTo>
                    <a:pt x="24" y="48"/>
                  </a:lnTo>
                  <a:lnTo>
                    <a:pt x="40" y="48"/>
                  </a:lnTo>
                  <a:lnTo>
                    <a:pt x="40" y="32"/>
                  </a:lnTo>
                  <a:lnTo>
                    <a:pt x="56" y="24"/>
                  </a:lnTo>
                  <a:close/>
                </a:path>
              </a:pathLst>
            </a:custGeom>
            <a:grpFill/>
            <a:ln w="3175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335" name="Freeform 808"/>
            <p:cNvSpPr/>
            <p:nvPr/>
          </p:nvSpPr>
          <p:spPr bwMode="auto">
            <a:xfrm>
              <a:off x="1155683" y="3017428"/>
              <a:ext cx="407175" cy="262498"/>
            </a:xfrm>
            <a:custGeom>
              <a:avLst/>
              <a:gdLst>
                <a:gd name="T0" fmla="*/ 2147483647 w 384"/>
                <a:gd name="T1" fmla="*/ 2147483647 h 248"/>
                <a:gd name="T2" fmla="*/ 2147483647 w 384"/>
                <a:gd name="T3" fmla="*/ 2147483647 h 248"/>
                <a:gd name="T4" fmla="*/ 2147483647 w 384"/>
                <a:gd name="T5" fmla="*/ 2147483647 h 248"/>
                <a:gd name="T6" fmla="*/ 2147483647 w 384"/>
                <a:gd name="T7" fmla="*/ 2147483647 h 248"/>
                <a:gd name="T8" fmla="*/ 2147483647 w 384"/>
                <a:gd name="T9" fmla="*/ 2147483647 h 248"/>
                <a:gd name="T10" fmla="*/ 2147483647 w 384"/>
                <a:gd name="T11" fmla="*/ 2147483647 h 248"/>
                <a:gd name="T12" fmla="*/ 2147483647 w 384"/>
                <a:gd name="T13" fmla="*/ 2147483647 h 248"/>
                <a:gd name="T14" fmla="*/ 2147483647 w 384"/>
                <a:gd name="T15" fmla="*/ 2147483647 h 248"/>
                <a:gd name="T16" fmla="*/ 2147483647 w 384"/>
                <a:gd name="T17" fmla="*/ 2147483647 h 248"/>
                <a:gd name="T18" fmla="*/ 2147483647 w 384"/>
                <a:gd name="T19" fmla="*/ 2147483647 h 248"/>
                <a:gd name="T20" fmla="*/ 2147483647 w 384"/>
                <a:gd name="T21" fmla="*/ 2147483647 h 248"/>
                <a:gd name="T22" fmla="*/ 2147483647 w 384"/>
                <a:gd name="T23" fmla="*/ 2147483647 h 248"/>
                <a:gd name="T24" fmla="*/ 2147483647 w 384"/>
                <a:gd name="T25" fmla="*/ 2147483647 h 248"/>
                <a:gd name="T26" fmla="*/ 2147483647 w 384"/>
                <a:gd name="T27" fmla="*/ 2147483647 h 248"/>
                <a:gd name="T28" fmla="*/ 2147483647 w 384"/>
                <a:gd name="T29" fmla="*/ 2147483647 h 248"/>
                <a:gd name="T30" fmla="*/ 2147483647 w 384"/>
                <a:gd name="T31" fmla="*/ 2147483647 h 248"/>
                <a:gd name="T32" fmla="*/ 2147483647 w 384"/>
                <a:gd name="T33" fmla="*/ 2147483647 h 248"/>
                <a:gd name="T34" fmla="*/ 2147483647 w 384"/>
                <a:gd name="T35" fmla="*/ 2147483647 h 248"/>
                <a:gd name="T36" fmla="*/ 2147483647 w 384"/>
                <a:gd name="T37" fmla="*/ 2147483647 h 248"/>
                <a:gd name="T38" fmla="*/ 2147483647 w 384"/>
                <a:gd name="T39" fmla="*/ 2147483647 h 248"/>
                <a:gd name="T40" fmla="*/ 2147483647 w 384"/>
                <a:gd name="T41" fmla="*/ 2147483647 h 248"/>
                <a:gd name="T42" fmla="*/ 2147483647 w 384"/>
                <a:gd name="T43" fmla="*/ 2147483647 h 248"/>
                <a:gd name="T44" fmla="*/ 2147483647 w 384"/>
                <a:gd name="T45" fmla="*/ 2147483647 h 248"/>
                <a:gd name="T46" fmla="*/ 2147483647 w 384"/>
                <a:gd name="T47" fmla="*/ 0 h 248"/>
                <a:gd name="T48" fmla="*/ 0 w 384"/>
                <a:gd name="T49" fmla="*/ 0 h 248"/>
                <a:gd name="T50" fmla="*/ 2147483647 w 384"/>
                <a:gd name="T51" fmla="*/ 2147483647 h 248"/>
                <a:gd name="T52" fmla="*/ 2147483647 w 384"/>
                <a:gd name="T53" fmla="*/ 2147483647 h 248"/>
                <a:gd name="T54" fmla="*/ 2147483647 w 384"/>
                <a:gd name="T55" fmla="*/ 2147483647 h 248"/>
                <a:gd name="T56" fmla="*/ 2147483647 w 384"/>
                <a:gd name="T57" fmla="*/ 2147483647 h 248"/>
                <a:gd name="T58" fmla="*/ 2147483647 w 384"/>
                <a:gd name="T59" fmla="*/ 2147483647 h 248"/>
                <a:gd name="T60" fmla="*/ 2147483647 w 384"/>
                <a:gd name="T61" fmla="*/ 2147483647 h 248"/>
                <a:gd name="T62" fmla="*/ 2147483647 w 384"/>
                <a:gd name="T63" fmla="*/ 2147483647 h 248"/>
                <a:gd name="T64" fmla="*/ 2147483647 w 384"/>
                <a:gd name="T65" fmla="*/ 2147483647 h 248"/>
                <a:gd name="T66" fmla="*/ 2147483647 w 384"/>
                <a:gd name="T67" fmla="*/ 2147483647 h 248"/>
                <a:gd name="T68" fmla="*/ 2147483647 w 384"/>
                <a:gd name="T69" fmla="*/ 2147483647 h 248"/>
                <a:gd name="T70" fmla="*/ 2147483647 w 384"/>
                <a:gd name="T71" fmla="*/ 2147483647 h 248"/>
                <a:gd name="T72" fmla="*/ 2147483647 w 384"/>
                <a:gd name="T73" fmla="*/ 2147483647 h 248"/>
                <a:gd name="T74" fmla="*/ 2147483647 w 384"/>
                <a:gd name="T75" fmla="*/ 2147483647 h 248"/>
                <a:gd name="T76" fmla="*/ 2147483647 w 384"/>
                <a:gd name="T77" fmla="*/ 2147483647 h 248"/>
                <a:gd name="T78" fmla="*/ 2147483647 w 384"/>
                <a:gd name="T79" fmla="*/ 2147483647 h 248"/>
                <a:gd name="T80" fmla="*/ 2147483647 w 384"/>
                <a:gd name="T81" fmla="*/ 2147483647 h 248"/>
                <a:gd name="T82" fmla="*/ 2147483647 w 384"/>
                <a:gd name="T83" fmla="*/ 2147483647 h 248"/>
                <a:gd name="T84" fmla="*/ 2147483647 w 384"/>
                <a:gd name="T85" fmla="*/ 2147483647 h 248"/>
                <a:gd name="T86" fmla="*/ 2147483647 w 384"/>
                <a:gd name="T87" fmla="*/ 2147483647 h 248"/>
                <a:gd name="T88" fmla="*/ 2147483647 w 384"/>
                <a:gd name="T89" fmla="*/ 2147483647 h 248"/>
                <a:gd name="T90" fmla="*/ 2147483647 w 384"/>
                <a:gd name="T91" fmla="*/ 2147483647 h 248"/>
                <a:gd name="T92" fmla="*/ 2147483647 w 384"/>
                <a:gd name="T93" fmla="*/ 2147483647 h 248"/>
                <a:gd name="T94" fmla="*/ 2147483647 w 384"/>
                <a:gd name="T95" fmla="*/ 2147483647 h 248"/>
                <a:gd name="T96" fmla="*/ 2147483647 w 384"/>
                <a:gd name="T97" fmla="*/ 2147483647 h 248"/>
                <a:gd name="T98" fmla="*/ 2147483647 w 384"/>
                <a:gd name="T99" fmla="*/ 2147483647 h 248"/>
                <a:gd name="T100" fmla="*/ 2147483647 w 384"/>
                <a:gd name="T101" fmla="*/ 2147483647 h 248"/>
                <a:gd name="T102" fmla="*/ 2147483647 w 384"/>
                <a:gd name="T103" fmla="*/ 2147483647 h 248"/>
                <a:gd name="T104" fmla="*/ 2147483647 w 384"/>
                <a:gd name="T105" fmla="*/ 2147483647 h 248"/>
                <a:gd name="T106" fmla="*/ 2147483647 w 384"/>
                <a:gd name="T107" fmla="*/ 2147483647 h 248"/>
                <a:gd name="T108" fmla="*/ 2147483647 w 384"/>
                <a:gd name="T109" fmla="*/ 2147483647 h 248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384"/>
                <a:gd name="T166" fmla="*/ 0 h 248"/>
                <a:gd name="T167" fmla="*/ 384 w 384"/>
                <a:gd name="T168" fmla="*/ 248 h 248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384" h="248">
                  <a:moveTo>
                    <a:pt x="320" y="232"/>
                  </a:moveTo>
                  <a:lnTo>
                    <a:pt x="336" y="232"/>
                  </a:lnTo>
                  <a:lnTo>
                    <a:pt x="328" y="216"/>
                  </a:lnTo>
                  <a:lnTo>
                    <a:pt x="336" y="208"/>
                  </a:lnTo>
                  <a:lnTo>
                    <a:pt x="352" y="208"/>
                  </a:lnTo>
                  <a:lnTo>
                    <a:pt x="360" y="200"/>
                  </a:lnTo>
                  <a:lnTo>
                    <a:pt x="376" y="192"/>
                  </a:lnTo>
                  <a:lnTo>
                    <a:pt x="384" y="160"/>
                  </a:lnTo>
                  <a:lnTo>
                    <a:pt x="336" y="168"/>
                  </a:lnTo>
                  <a:lnTo>
                    <a:pt x="312" y="192"/>
                  </a:lnTo>
                  <a:lnTo>
                    <a:pt x="280" y="200"/>
                  </a:lnTo>
                  <a:lnTo>
                    <a:pt x="248" y="160"/>
                  </a:lnTo>
                  <a:lnTo>
                    <a:pt x="248" y="104"/>
                  </a:lnTo>
                  <a:lnTo>
                    <a:pt x="256" y="96"/>
                  </a:lnTo>
                  <a:lnTo>
                    <a:pt x="232" y="88"/>
                  </a:lnTo>
                  <a:lnTo>
                    <a:pt x="216" y="72"/>
                  </a:lnTo>
                  <a:lnTo>
                    <a:pt x="208" y="56"/>
                  </a:lnTo>
                  <a:lnTo>
                    <a:pt x="192" y="40"/>
                  </a:lnTo>
                  <a:lnTo>
                    <a:pt x="168" y="48"/>
                  </a:lnTo>
                  <a:lnTo>
                    <a:pt x="136" y="16"/>
                  </a:lnTo>
                  <a:lnTo>
                    <a:pt x="112" y="8"/>
                  </a:lnTo>
                  <a:lnTo>
                    <a:pt x="104" y="16"/>
                  </a:lnTo>
                  <a:lnTo>
                    <a:pt x="72" y="16"/>
                  </a:lnTo>
                  <a:lnTo>
                    <a:pt x="32" y="0"/>
                  </a:lnTo>
                  <a:lnTo>
                    <a:pt x="0" y="0"/>
                  </a:lnTo>
                  <a:lnTo>
                    <a:pt x="24" y="48"/>
                  </a:lnTo>
                  <a:lnTo>
                    <a:pt x="40" y="72"/>
                  </a:lnTo>
                  <a:lnTo>
                    <a:pt x="32" y="80"/>
                  </a:lnTo>
                  <a:lnTo>
                    <a:pt x="64" y="96"/>
                  </a:lnTo>
                  <a:lnTo>
                    <a:pt x="64" y="120"/>
                  </a:lnTo>
                  <a:lnTo>
                    <a:pt x="80" y="128"/>
                  </a:lnTo>
                  <a:lnTo>
                    <a:pt x="96" y="144"/>
                  </a:lnTo>
                  <a:lnTo>
                    <a:pt x="96" y="128"/>
                  </a:lnTo>
                  <a:lnTo>
                    <a:pt x="80" y="120"/>
                  </a:lnTo>
                  <a:lnTo>
                    <a:pt x="64" y="80"/>
                  </a:lnTo>
                  <a:lnTo>
                    <a:pt x="40" y="40"/>
                  </a:lnTo>
                  <a:lnTo>
                    <a:pt x="32" y="16"/>
                  </a:lnTo>
                  <a:lnTo>
                    <a:pt x="48" y="24"/>
                  </a:lnTo>
                  <a:lnTo>
                    <a:pt x="72" y="64"/>
                  </a:lnTo>
                  <a:lnTo>
                    <a:pt x="80" y="80"/>
                  </a:lnTo>
                  <a:lnTo>
                    <a:pt x="96" y="88"/>
                  </a:lnTo>
                  <a:lnTo>
                    <a:pt x="96" y="104"/>
                  </a:lnTo>
                  <a:lnTo>
                    <a:pt x="112" y="112"/>
                  </a:lnTo>
                  <a:lnTo>
                    <a:pt x="120" y="120"/>
                  </a:lnTo>
                  <a:lnTo>
                    <a:pt x="144" y="144"/>
                  </a:lnTo>
                  <a:lnTo>
                    <a:pt x="144" y="168"/>
                  </a:lnTo>
                  <a:lnTo>
                    <a:pt x="144" y="184"/>
                  </a:lnTo>
                  <a:lnTo>
                    <a:pt x="200" y="216"/>
                  </a:lnTo>
                  <a:lnTo>
                    <a:pt x="224" y="224"/>
                  </a:lnTo>
                  <a:lnTo>
                    <a:pt x="264" y="240"/>
                  </a:lnTo>
                  <a:lnTo>
                    <a:pt x="280" y="232"/>
                  </a:lnTo>
                  <a:lnTo>
                    <a:pt x="288" y="232"/>
                  </a:lnTo>
                  <a:lnTo>
                    <a:pt x="312" y="248"/>
                  </a:lnTo>
                  <a:lnTo>
                    <a:pt x="312" y="240"/>
                  </a:lnTo>
                  <a:lnTo>
                    <a:pt x="320" y="232"/>
                  </a:lnTo>
                  <a:close/>
                </a:path>
              </a:pathLst>
            </a:custGeom>
            <a:grpFill/>
            <a:ln w="3175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336" name="Freeform 809"/>
            <p:cNvSpPr/>
            <p:nvPr/>
          </p:nvSpPr>
          <p:spPr bwMode="auto">
            <a:xfrm>
              <a:off x="1647759" y="3458390"/>
              <a:ext cx="67574" cy="84900"/>
            </a:xfrm>
            <a:custGeom>
              <a:avLst/>
              <a:gdLst>
                <a:gd name="T0" fmla="*/ 2147483647 w 64"/>
                <a:gd name="T1" fmla="*/ 2147483647 h 80"/>
                <a:gd name="T2" fmla="*/ 2147483647 w 64"/>
                <a:gd name="T3" fmla="*/ 2147483647 h 80"/>
                <a:gd name="T4" fmla="*/ 2147483647 w 64"/>
                <a:gd name="T5" fmla="*/ 2147483647 h 80"/>
                <a:gd name="T6" fmla="*/ 2147483647 w 64"/>
                <a:gd name="T7" fmla="*/ 2147483647 h 80"/>
                <a:gd name="T8" fmla="*/ 2147483647 w 64"/>
                <a:gd name="T9" fmla="*/ 2147483647 h 80"/>
                <a:gd name="T10" fmla="*/ 2147483647 w 64"/>
                <a:gd name="T11" fmla="*/ 2147483647 h 80"/>
                <a:gd name="T12" fmla="*/ 2147483647 w 64"/>
                <a:gd name="T13" fmla="*/ 0 h 80"/>
                <a:gd name="T14" fmla="*/ 2147483647 w 64"/>
                <a:gd name="T15" fmla="*/ 2147483647 h 80"/>
                <a:gd name="T16" fmla="*/ 0 w 64"/>
                <a:gd name="T17" fmla="*/ 2147483647 h 80"/>
                <a:gd name="T18" fmla="*/ 2147483647 w 64"/>
                <a:gd name="T19" fmla="*/ 2147483647 h 80"/>
                <a:gd name="T20" fmla="*/ 0 w 64"/>
                <a:gd name="T21" fmla="*/ 2147483647 h 80"/>
                <a:gd name="T22" fmla="*/ 0 w 64"/>
                <a:gd name="T23" fmla="*/ 2147483647 h 80"/>
                <a:gd name="T24" fmla="*/ 2147483647 w 64"/>
                <a:gd name="T25" fmla="*/ 2147483647 h 8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64"/>
                <a:gd name="T40" fmla="*/ 0 h 80"/>
                <a:gd name="T41" fmla="*/ 64 w 64"/>
                <a:gd name="T42" fmla="*/ 80 h 8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64" h="80">
                  <a:moveTo>
                    <a:pt x="16" y="80"/>
                  </a:moveTo>
                  <a:lnTo>
                    <a:pt x="32" y="64"/>
                  </a:lnTo>
                  <a:lnTo>
                    <a:pt x="40" y="56"/>
                  </a:lnTo>
                  <a:lnTo>
                    <a:pt x="56" y="40"/>
                  </a:lnTo>
                  <a:lnTo>
                    <a:pt x="64" y="24"/>
                  </a:lnTo>
                  <a:lnTo>
                    <a:pt x="48" y="16"/>
                  </a:lnTo>
                  <a:lnTo>
                    <a:pt x="16" y="0"/>
                  </a:lnTo>
                  <a:lnTo>
                    <a:pt x="16" y="8"/>
                  </a:lnTo>
                  <a:lnTo>
                    <a:pt x="0" y="48"/>
                  </a:lnTo>
                  <a:lnTo>
                    <a:pt x="8" y="64"/>
                  </a:lnTo>
                  <a:lnTo>
                    <a:pt x="0" y="64"/>
                  </a:lnTo>
                  <a:lnTo>
                    <a:pt x="0" y="72"/>
                  </a:lnTo>
                  <a:lnTo>
                    <a:pt x="16" y="80"/>
                  </a:lnTo>
                  <a:close/>
                </a:path>
              </a:pathLst>
            </a:custGeom>
            <a:grpFill/>
            <a:ln w="3175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337" name="Freeform 810"/>
            <p:cNvSpPr/>
            <p:nvPr/>
          </p:nvSpPr>
          <p:spPr bwMode="auto">
            <a:xfrm>
              <a:off x="1155683" y="3017428"/>
              <a:ext cx="407175" cy="262498"/>
            </a:xfrm>
            <a:custGeom>
              <a:avLst/>
              <a:gdLst>
                <a:gd name="T0" fmla="*/ 2147483647 w 384"/>
                <a:gd name="T1" fmla="*/ 2147483647 h 248"/>
                <a:gd name="T2" fmla="*/ 2147483647 w 384"/>
                <a:gd name="T3" fmla="*/ 2147483647 h 248"/>
                <a:gd name="T4" fmla="*/ 2147483647 w 384"/>
                <a:gd name="T5" fmla="*/ 2147483647 h 248"/>
                <a:gd name="T6" fmla="*/ 2147483647 w 384"/>
                <a:gd name="T7" fmla="*/ 2147483647 h 248"/>
                <a:gd name="T8" fmla="*/ 2147483647 w 384"/>
                <a:gd name="T9" fmla="*/ 2147483647 h 248"/>
                <a:gd name="T10" fmla="*/ 2147483647 w 384"/>
                <a:gd name="T11" fmla="*/ 2147483647 h 248"/>
                <a:gd name="T12" fmla="*/ 2147483647 w 384"/>
                <a:gd name="T13" fmla="*/ 2147483647 h 248"/>
                <a:gd name="T14" fmla="*/ 2147483647 w 384"/>
                <a:gd name="T15" fmla="*/ 2147483647 h 248"/>
                <a:gd name="T16" fmla="*/ 2147483647 w 384"/>
                <a:gd name="T17" fmla="*/ 2147483647 h 248"/>
                <a:gd name="T18" fmla="*/ 2147483647 w 384"/>
                <a:gd name="T19" fmla="*/ 2147483647 h 248"/>
                <a:gd name="T20" fmla="*/ 2147483647 w 384"/>
                <a:gd name="T21" fmla="*/ 2147483647 h 248"/>
                <a:gd name="T22" fmla="*/ 2147483647 w 384"/>
                <a:gd name="T23" fmla="*/ 2147483647 h 248"/>
                <a:gd name="T24" fmla="*/ 2147483647 w 384"/>
                <a:gd name="T25" fmla="*/ 2147483647 h 248"/>
                <a:gd name="T26" fmla="*/ 2147483647 w 384"/>
                <a:gd name="T27" fmla="*/ 2147483647 h 248"/>
                <a:gd name="T28" fmla="*/ 2147483647 w 384"/>
                <a:gd name="T29" fmla="*/ 2147483647 h 248"/>
                <a:gd name="T30" fmla="*/ 2147483647 w 384"/>
                <a:gd name="T31" fmla="*/ 2147483647 h 248"/>
                <a:gd name="T32" fmla="*/ 2147483647 w 384"/>
                <a:gd name="T33" fmla="*/ 2147483647 h 248"/>
                <a:gd name="T34" fmla="*/ 2147483647 w 384"/>
                <a:gd name="T35" fmla="*/ 2147483647 h 248"/>
                <a:gd name="T36" fmla="*/ 2147483647 w 384"/>
                <a:gd name="T37" fmla="*/ 2147483647 h 248"/>
                <a:gd name="T38" fmla="*/ 2147483647 w 384"/>
                <a:gd name="T39" fmla="*/ 2147483647 h 248"/>
                <a:gd name="T40" fmla="*/ 2147483647 w 384"/>
                <a:gd name="T41" fmla="*/ 2147483647 h 248"/>
                <a:gd name="T42" fmla="*/ 2147483647 w 384"/>
                <a:gd name="T43" fmla="*/ 2147483647 h 248"/>
                <a:gd name="T44" fmla="*/ 2147483647 w 384"/>
                <a:gd name="T45" fmla="*/ 2147483647 h 248"/>
                <a:gd name="T46" fmla="*/ 2147483647 w 384"/>
                <a:gd name="T47" fmla="*/ 2147483647 h 248"/>
                <a:gd name="T48" fmla="*/ 2147483647 w 384"/>
                <a:gd name="T49" fmla="*/ 0 h 248"/>
                <a:gd name="T50" fmla="*/ 0 w 384"/>
                <a:gd name="T51" fmla="*/ 0 h 248"/>
                <a:gd name="T52" fmla="*/ 2147483647 w 384"/>
                <a:gd name="T53" fmla="*/ 2147483647 h 248"/>
                <a:gd name="T54" fmla="*/ 2147483647 w 384"/>
                <a:gd name="T55" fmla="*/ 2147483647 h 248"/>
                <a:gd name="T56" fmla="*/ 2147483647 w 384"/>
                <a:gd name="T57" fmla="*/ 2147483647 h 248"/>
                <a:gd name="T58" fmla="*/ 2147483647 w 384"/>
                <a:gd name="T59" fmla="*/ 2147483647 h 248"/>
                <a:gd name="T60" fmla="*/ 2147483647 w 384"/>
                <a:gd name="T61" fmla="*/ 2147483647 h 248"/>
                <a:gd name="T62" fmla="*/ 2147483647 w 384"/>
                <a:gd name="T63" fmla="*/ 2147483647 h 248"/>
                <a:gd name="T64" fmla="*/ 2147483647 w 384"/>
                <a:gd name="T65" fmla="*/ 2147483647 h 248"/>
                <a:gd name="T66" fmla="*/ 2147483647 w 384"/>
                <a:gd name="T67" fmla="*/ 2147483647 h 248"/>
                <a:gd name="T68" fmla="*/ 2147483647 w 384"/>
                <a:gd name="T69" fmla="*/ 2147483647 h 248"/>
                <a:gd name="T70" fmla="*/ 2147483647 w 384"/>
                <a:gd name="T71" fmla="*/ 2147483647 h 248"/>
                <a:gd name="T72" fmla="*/ 2147483647 w 384"/>
                <a:gd name="T73" fmla="*/ 2147483647 h 248"/>
                <a:gd name="T74" fmla="*/ 2147483647 w 384"/>
                <a:gd name="T75" fmla="*/ 2147483647 h 248"/>
                <a:gd name="T76" fmla="*/ 2147483647 w 384"/>
                <a:gd name="T77" fmla="*/ 2147483647 h 248"/>
                <a:gd name="T78" fmla="*/ 2147483647 w 384"/>
                <a:gd name="T79" fmla="*/ 2147483647 h 248"/>
                <a:gd name="T80" fmla="*/ 2147483647 w 384"/>
                <a:gd name="T81" fmla="*/ 2147483647 h 248"/>
                <a:gd name="T82" fmla="*/ 2147483647 w 384"/>
                <a:gd name="T83" fmla="*/ 2147483647 h 248"/>
                <a:gd name="T84" fmla="*/ 2147483647 w 384"/>
                <a:gd name="T85" fmla="*/ 2147483647 h 248"/>
                <a:gd name="T86" fmla="*/ 2147483647 w 384"/>
                <a:gd name="T87" fmla="*/ 2147483647 h 248"/>
                <a:gd name="T88" fmla="*/ 2147483647 w 384"/>
                <a:gd name="T89" fmla="*/ 2147483647 h 248"/>
                <a:gd name="T90" fmla="*/ 2147483647 w 384"/>
                <a:gd name="T91" fmla="*/ 2147483647 h 248"/>
                <a:gd name="T92" fmla="*/ 2147483647 w 384"/>
                <a:gd name="T93" fmla="*/ 2147483647 h 248"/>
                <a:gd name="T94" fmla="*/ 2147483647 w 384"/>
                <a:gd name="T95" fmla="*/ 2147483647 h 248"/>
                <a:gd name="T96" fmla="*/ 2147483647 w 384"/>
                <a:gd name="T97" fmla="*/ 2147483647 h 248"/>
                <a:gd name="T98" fmla="*/ 2147483647 w 384"/>
                <a:gd name="T99" fmla="*/ 2147483647 h 248"/>
                <a:gd name="T100" fmla="*/ 2147483647 w 384"/>
                <a:gd name="T101" fmla="*/ 2147483647 h 248"/>
                <a:gd name="T102" fmla="*/ 2147483647 w 384"/>
                <a:gd name="T103" fmla="*/ 2147483647 h 248"/>
                <a:gd name="T104" fmla="*/ 2147483647 w 384"/>
                <a:gd name="T105" fmla="*/ 2147483647 h 248"/>
                <a:gd name="T106" fmla="*/ 2147483647 w 384"/>
                <a:gd name="T107" fmla="*/ 2147483647 h 248"/>
                <a:gd name="T108" fmla="*/ 2147483647 w 384"/>
                <a:gd name="T109" fmla="*/ 2147483647 h 248"/>
                <a:gd name="T110" fmla="*/ 2147483647 w 384"/>
                <a:gd name="T111" fmla="*/ 2147483647 h 24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384"/>
                <a:gd name="T169" fmla="*/ 0 h 248"/>
                <a:gd name="T170" fmla="*/ 384 w 384"/>
                <a:gd name="T171" fmla="*/ 248 h 24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384" h="248">
                  <a:moveTo>
                    <a:pt x="320" y="232"/>
                  </a:moveTo>
                  <a:lnTo>
                    <a:pt x="336" y="232"/>
                  </a:lnTo>
                  <a:lnTo>
                    <a:pt x="328" y="216"/>
                  </a:lnTo>
                  <a:lnTo>
                    <a:pt x="336" y="208"/>
                  </a:lnTo>
                  <a:lnTo>
                    <a:pt x="352" y="208"/>
                  </a:lnTo>
                  <a:lnTo>
                    <a:pt x="360" y="200"/>
                  </a:lnTo>
                  <a:lnTo>
                    <a:pt x="376" y="192"/>
                  </a:lnTo>
                  <a:lnTo>
                    <a:pt x="384" y="160"/>
                  </a:lnTo>
                  <a:lnTo>
                    <a:pt x="336" y="168"/>
                  </a:lnTo>
                  <a:lnTo>
                    <a:pt x="312" y="192"/>
                  </a:lnTo>
                  <a:lnTo>
                    <a:pt x="280" y="200"/>
                  </a:lnTo>
                  <a:lnTo>
                    <a:pt x="248" y="160"/>
                  </a:lnTo>
                  <a:lnTo>
                    <a:pt x="248" y="104"/>
                  </a:lnTo>
                  <a:lnTo>
                    <a:pt x="256" y="96"/>
                  </a:lnTo>
                  <a:lnTo>
                    <a:pt x="232" y="88"/>
                  </a:lnTo>
                  <a:lnTo>
                    <a:pt x="216" y="72"/>
                  </a:lnTo>
                  <a:lnTo>
                    <a:pt x="208" y="56"/>
                  </a:lnTo>
                  <a:lnTo>
                    <a:pt x="192" y="40"/>
                  </a:lnTo>
                  <a:lnTo>
                    <a:pt x="168" y="48"/>
                  </a:lnTo>
                  <a:lnTo>
                    <a:pt x="136" y="16"/>
                  </a:lnTo>
                  <a:lnTo>
                    <a:pt x="112" y="8"/>
                  </a:lnTo>
                  <a:lnTo>
                    <a:pt x="104" y="16"/>
                  </a:lnTo>
                  <a:lnTo>
                    <a:pt x="72" y="16"/>
                  </a:lnTo>
                  <a:lnTo>
                    <a:pt x="32" y="0"/>
                  </a:lnTo>
                  <a:lnTo>
                    <a:pt x="0" y="0"/>
                  </a:lnTo>
                  <a:lnTo>
                    <a:pt x="24" y="48"/>
                  </a:lnTo>
                  <a:lnTo>
                    <a:pt x="40" y="72"/>
                  </a:lnTo>
                  <a:lnTo>
                    <a:pt x="32" y="80"/>
                  </a:lnTo>
                  <a:lnTo>
                    <a:pt x="64" y="96"/>
                  </a:lnTo>
                  <a:lnTo>
                    <a:pt x="64" y="120"/>
                  </a:lnTo>
                  <a:lnTo>
                    <a:pt x="80" y="128"/>
                  </a:lnTo>
                  <a:lnTo>
                    <a:pt x="96" y="144"/>
                  </a:lnTo>
                  <a:lnTo>
                    <a:pt x="96" y="128"/>
                  </a:lnTo>
                  <a:lnTo>
                    <a:pt x="80" y="120"/>
                  </a:lnTo>
                  <a:lnTo>
                    <a:pt x="64" y="80"/>
                  </a:lnTo>
                  <a:lnTo>
                    <a:pt x="40" y="40"/>
                  </a:lnTo>
                  <a:lnTo>
                    <a:pt x="32" y="16"/>
                  </a:lnTo>
                  <a:lnTo>
                    <a:pt x="48" y="24"/>
                  </a:lnTo>
                  <a:lnTo>
                    <a:pt x="72" y="64"/>
                  </a:lnTo>
                  <a:lnTo>
                    <a:pt x="80" y="80"/>
                  </a:lnTo>
                  <a:lnTo>
                    <a:pt x="96" y="88"/>
                  </a:lnTo>
                  <a:lnTo>
                    <a:pt x="96" y="104"/>
                  </a:lnTo>
                  <a:lnTo>
                    <a:pt x="112" y="112"/>
                  </a:lnTo>
                  <a:lnTo>
                    <a:pt x="120" y="120"/>
                  </a:lnTo>
                  <a:lnTo>
                    <a:pt x="144" y="144"/>
                  </a:lnTo>
                  <a:lnTo>
                    <a:pt x="144" y="168"/>
                  </a:lnTo>
                  <a:lnTo>
                    <a:pt x="144" y="184"/>
                  </a:lnTo>
                  <a:lnTo>
                    <a:pt x="200" y="216"/>
                  </a:lnTo>
                  <a:lnTo>
                    <a:pt x="224" y="224"/>
                  </a:lnTo>
                  <a:lnTo>
                    <a:pt x="264" y="240"/>
                  </a:lnTo>
                  <a:lnTo>
                    <a:pt x="280" y="232"/>
                  </a:lnTo>
                  <a:lnTo>
                    <a:pt x="288" y="232"/>
                  </a:lnTo>
                  <a:lnTo>
                    <a:pt x="312" y="248"/>
                  </a:lnTo>
                  <a:lnTo>
                    <a:pt x="312" y="240"/>
                  </a:lnTo>
                  <a:lnTo>
                    <a:pt x="320" y="232"/>
                  </a:lnTo>
                  <a:close/>
                </a:path>
              </a:pathLst>
            </a:custGeom>
            <a:grpFill/>
            <a:ln w="3175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338" name="Freeform 778"/>
            <p:cNvSpPr/>
            <p:nvPr/>
          </p:nvSpPr>
          <p:spPr bwMode="auto">
            <a:xfrm>
              <a:off x="836874" y="2067064"/>
              <a:ext cx="1145288" cy="789226"/>
            </a:xfrm>
            <a:custGeom>
              <a:avLst/>
              <a:gdLst>
                <a:gd name="T0" fmla="*/ 2147483647 w 1080"/>
                <a:gd name="T1" fmla="*/ 2147483647 h 744"/>
                <a:gd name="T2" fmla="*/ 2147483647 w 1080"/>
                <a:gd name="T3" fmla="*/ 2147483647 h 744"/>
                <a:gd name="T4" fmla="*/ 2147483647 w 1080"/>
                <a:gd name="T5" fmla="*/ 2147483647 h 744"/>
                <a:gd name="T6" fmla="*/ 2147483647 w 1080"/>
                <a:gd name="T7" fmla="*/ 2147483647 h 744"/>
                <a:gd name="T8" fmla="*/ 2147483647 w 1080"/>
                <a:gd name="T9" fmla="*/ 2147483647 h 744"/>
                <a:gd name="T10" fmla="*/ 2147483647 w 1080"/>
                <a:gd name="T11" fmla="*/ 2147483647 h 744"/>
                <a:gd name="T12" fmla="*/ 2147483647 w 1080"/>
                <a:gd name="T13" fmla="*/ 2147483647 h 744"/>
                <a:gd name="T14" fmla="*/ 2147483647 w 1080"/>
                <a:gd name="T15" fmla="*/ 2147483647 h 744"/>
                <a:gd name="T16" fmla="*/ 2147483647 w 1080"/>
                <a:gd name="T17" fmla="*/ 2147483647 h 744"/>
                <a:gd name="T18" fmla="*/ 2147483647 w 1080"/>
                <a:gd name="T19" fmla="*/ 2147483647 h 744"/>
                <a:gd name="T20" fmla="*/ 2147483647 w 1080"/>
                <a:gd name="T21" fmla="*/ 2147483647 h 744"/>
                <a:gd name="T22" fmla="*/ 2147483647 w 1080"/>
                <a:gd name="T23" fmla="*/ 2147483647 h 744"/>
                <a:gd name="T24" fmla="*/ 2147483647 w 1080"/>
                <a:gd name="T25" fmla="*/ 2147483647 h 744"/>
                <a:gd name="T26" fmla="*/ 2147483647 w 1080"/>
                <a:gd name="T27" fmla="*/ 2147483647 h 744"/>
                <a:gd name="T28" fmla="*/ 2147483647 w 1080"/>
                <a:gd name="T29" fmla="*/ 2147483647 h 744"/>
                <a:gd name="T30" fmla="*/ 2147483647 w 1080"/>
                <a:gd name="T31" fmla="*/ 2147483647 h 744"/>
                <a:gd name="T32" fmla="*/ 2147483647 w 1080"/>
                <a:gd name="T33" fmla="*/ 2147483647 h 744"/>
                <a:gd name="T34" fmla="*/ 2147483647 w 1080"/>
                <a:gd name="T35" fmla="*/ 2147483647 h 744"/>
                <a:gd name="T36" fmla="*/ 2147483647 w 1080"/>
                <a:gd name="T37" fmla="*/ 2147483647 h 744"/>
                <a:gd name="T38" fmla="*/ 2147483647 w 1080"/>
                <a:gd name="T39" fmla="*/ 2147483647 h 744"/>
                <a:gd name="T40" fmla="*/ 2147483647 w 1080"/>
                <a:gd name="T41" fmla="*/ 2147483647 h 744"/>
                <a:gd name="T42" fmla="*/ 2147483647 w 1080"/>
                <a:gd name="T43" fmla="*/ 2147483647 h 744"/>
                <a:gd name="T44" fmla="*/ 2147483647 w 1080"/>
                <a:gd name="T45" fmla="*/ 2147483647 h 744"/>
                <a:gd name="T46" fmla="*/ 2147483647 w 1080"/>
                <a:gd name="T47" fmla="*/ 2147483647 h 744"/>
                <a:gd name="T48" fmla="*/ 2147483647 w 1080"/>
                <a:gd name="T49" fmla="*/ 2147483647 h 744"/>
                <a:gd name="T50" fmla="*/ 2147483647 w 1080"/>
                <a:gd name="T51" fmla="*/ 2147483647 h 744"/>
                <a:gd name="T52" fmla="*/ 2147483647 w 1080"/>
                <a:gd name="T53" fmla="*/ 2147483647 h 744"/>
                <a:gd name="T54" fmla="*/ 2147483647 w 1080"/>
                <a:gd name="T55" fmla="*/ 2147483647 h 744"/>
                <a:gd name="T56" fmla="*/ 2147483647 w 1080"/>
                <a:gd name="T57" fmla="*/ 2147483647 h 744"/>
                <a:gd name="T58" fmla="*/ 2147483647 w 1080"/>
                <a:gd name="T59" fmla="*/ 2147483647 h 744"/>
                <a:gd name="T60" fmla="*/ 2147483647 w 1080"/>
                <a:gd name="T61" fmla="*/ 2147483647 h 744"/>
                <a:gd name="T62" fmla="*/ 2147483647 w 1080"/>
                <a:gd name="T63" fmla="*/ 2147483647 h 744"/>
                <a:gd name="T64" fmla="*/ 2147483647 w 1080"/>
                <a:gd name="T65" fmla="*/ 2147483647 h 744"/>
                <a:gd name="T66" fmla="*/ 2147483647 w 1080"/>
                <a:gd name="T67" fmla="*/ 2147483647 h 744"/>
                <a:gd name="T68" fmla="*/ 2147483647 w 1080"/>
                <a:gd name="T69" fmla="*/ 2147483647 h 744"/>
                <a:gd name="T70" fmla="*/ 2147483647 w 1080"/>
                <a:gd name="T71" fmla="*/ 2147483647 h 744"/>
                <a:gd name="T72" fmla="*/ 2147483647 w 1080"/>
                <a:gd name="T73" fmla="*/ 2147483647 h 744"/>
                <a:gd name="T74" fmla="*/ 2147483647 w 1080"/>
                <a:gd name="T75" fmla="*/ 2147483647 h 744"/>
                <a:gd name="T76" fmla="*/ 2147483647 w 1080"/>
                <a:gd name="T77" fmla="*/ 2147483647 h 744"/>
                <a:gd name="T78" fmla="*/ 2147483647 w 1080"/>
                <a:gd name="T79" fmla="*/ 2147483647 h 744"/>
                <a:gd name="T80" fmla="*/ 2147483647 w 1080"/>
                <a:gd name="T81" fmla="*/ 0 h 744"/>
                <a:gd name="T82" fmla="*/ 2147483647 w 1080"/>
                <a:gd name="T83" fmla="*/ 2147483647 h 744"/>
                <a:gd name="T84" fmla="*/ 2147483647 w 1080"/>
                <a:gd name="T85" fmla="*/ 2147483647 h 744"/>
                <a:gd name="T86" fmla="*/ 2147483647 w 1080"/>
                <a:gd name="T87" fmla="*/ 2147483647 h 744"/>
                <a:gd name="T88" fmla="*/ 2147483647 w 1080"/>
                <a:gd name="T89" fmla="*/ 2147483647 h 744"/>
                <a:gd name="T90" fmla="*/ 2147483647 w 1080"/>
                <a:gd name="T91" fmla="*/ 2147483647 h 744"/>
                <a:gd name="T92" fmla="*/ 2147483647 w 1080"/>
                <a:gd name="T93" fmla="*/ 2147483647 h 744"/>
                <a:gd name="T94" fmla="*/ 2147483647 w 1080"/>
                <a:gd name="T95" fmla="*/ 2147483647 h 744"/>
                <a:gd name="T96" fmla="*/ 2147483647 w 1080"/>
                <a:gd name="T97" fmla="*/ 2147483647 h 744"/>
                <a:gd name="T98" fmla="*/ 2147483647 w 1080"/>
                <a:gd name="T99" fmla="*/ 2147483647 h 744"/>
                <a:gd name="T100" fmla="*/ 2147483647 w 1080"/>
                <a:gd name="T101" fmla="*/ 2147483647 h 744"/>
                <a:gd name="T102" fmla="*/ 2147483647 w 1080"/>
                <a:gd name="T103" fmla="*/ 2147483647 h 744"/>
                <a:gd name="T104" fmla="*/ 2147483647 w 1080"/>
                <a:gd name="T105" fmla="*/ 2147483647 h 744"/>
                <a:gd name="T106" fmla="*/ 2147483647 w 1080"/>
                <a:gd name="T107" fmla="*/ 2147483647 h 744"/>
                <a:gd name="T108" fmla="*/ 2147483647 w 1080"/>
                <a:gd name="T109" fmla="*/ 2147483647 h 744"/>
                <a:gd name="T110" fmla="*/ 0 w 1080"/>
                <a:gd name="T111" fmla="*/ 2147483647 h 744"/>
                <a:gd name="T112" fmla="*/ 2147483647 w 1080"/>
                <a:gd name="T113" fmla="*/ 2147483647 h 744"/>
                <a:gd name="T114" fmla="*/ 2147483647 w 1080"/>
                <a:gd name="T115" fmla="*/ 2147483647 h 744"/>
                <a:gd name="T116" fmla="*/ 2147483647 w 1080"/>
                <a:gd name="T117" fmla="*/ 2147483647 h 744"/>
                <a:gd name="T118" fmla="*/ 2147483647 w 1080"/>
                <a:gd name="T119" fmla="*/ 2147483647 h 744"/>
                <a:gd name="T120" fmla="*/ 2147483647 w 1080"/>
                <a:gd name="T121" fmla="*/ 2147483647 h 744"/>
                <a:gd name="T122" fmla="*/ 2147483647 w 1080"/>
                <a:gd name="T123" fmla="*/ 2147483647 h 74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080"/>
                <a:gd name="T187" fmla="*/ 0 h 744"/>
                <a:gd name="T188" fmla="*/ 1080 w 1080"/>
                <a:gd name="T189" fmla="*/ 744 h 744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080" h="744">
                  <a:moveTo>
                    <a:pt x="624" y="632"/>
                  </a:moveTo>
                  <a:lnTo>
                    <a:pt x="648" y="640"/>
                  </a:lnTo>
                  <a:lnTo>
                    <a:pt x="720" y="672"/>
                  </a:lnTo>
                  <a:lnTo>
                    <a:pt x="744" y="720"/>
                  </a:lnTo>
                  <a:lnTo>
                    <a:pt x="744" y="744"/>
                  </a:lnTo>
                  <a:lnTo>
                    <a:pt x="792" y="728"/>
                  </a:lnTo>
                  <a:lnTo>
                    <a:pt x="824" y="704"/>
                  </a:lnTo>
                  <a:lnTo>
                    <a:pt x="840" y="704"/>
                  </a:lnTo>
                  <a:lnTo>
                    <a:pt x="880" y="696"/>
                  </a:lnTo>
                  <a:lnTo>
                    <a:pt x="912" y="656"/>
                  </a:lnTo>
                  <a:lnTo>
                    <a:pt x="928" y="656"/>
                  </a:lnTo>
                  <a:lnTo>
                    <a:pt x="936" y="696"/>
                  </a:lnTo>
                  <a:lnTo>
                    <a:pt x="952" y="688"/>
                  </a:lnTo>
                  <a:lnTo>
                    <a:pt x="968" y="688"/>
                  </a:lnTo>
                  <a:lnTo>
                    <a:pt x="960" y="704"/>
                  </a:lnTo>
                  <a:lnTo>
                    <a:pt x="968" y="720"/>
                  </a:lnTo>
                  <a:lnTo>
                    <a:pt x="1000" y="688"/>
                  </a:lnTo>
                  <a:lnTo>
                    <a:pt x="1016" y="672"/>
                  </a:lnTo>
                  <a:lnTo>
                    <a:pt x="976" y="672"/>
                  </a:lnTo>
                  <a:lnTo>
                    <a:pt x="960" y="648"/>
                  </a:lnTo>
                  <a:lnTo>
                    <a:pt x="976" y="632"/>
                  </a:lnTo>
                  <a:lnTo>
                    <a:pt x="976" y="616"/>
                  </a:lnTo>
                  <a:lnTo>
                    <a:pt x="920" y="632"/>
                  </a:lnTo>
                  <a:lnTo>
                    <a:pt x="896" y="656"/>
                  </a:lnTo>
                  <a:lnTo>
                    <a:pt x="904" y="624"/>
                  </a:lnTo>
                  <a:lnTo>
                    <a:pt x="936" y="608"/>
                  </a:lnTo>
                  <a:lnTo>
                    <a:pt x="952" y="592"/>
                  </a:lnTo>
                  <a:lnTo>
                    <a:pt x="1000" y="600"/>
                  </a:lnTo>
                  <a:lnTo>
                    <a:pt x="1032" y="592"/>
                  </a:lnTo>
                  <a:lnTo>
                    <a:pt x="1064" y="576"/>
                  </a:lnTo>
                  <a:lnTo>
                    <a:pt x="1080" y="560"/>
                  </a:lnTo>
                  <a:lnTo>
                    <a:pt x="1064" y="520"/>
                  </a:lnTo>
                  <a:lnTo>
                    <a:pt x="1064" y="496"/>
                  </a:lnTo>
                  <a:lnTo>
                    <a:pt x="1008" y="472"/>
                  </a:lnTo>
                  <a:lnTo>
                    <a:pt x="1008" y="456"/>
                  </a:lnTo>
                  <a:lnTo>
                    <a:pt x="968" y="368"/>
                  </a:lnTo>
                  <a:lnTo>
                    <a:pt x="952" y="408"/>
                  </a:lnTo>
                  <a:lnTo>
                    <a:pt x="928" y="416"/>
                  </a:lnTo>
                  <a:lnTo>
                    <a:pt x="920" y="408"/>
                  </a:lnTo>
                  <a:lnTo>
                    <a:pt x="904" y="408"/>
                  </a:lnTo>
                  <a:lnTo>
                    <a:pt x="904" y="352"/>
                  </a:lnTo>
                  <a:lnTo>
                    <a:pt x="880" y="344"/>
                  </a:lnTo>
                  <a:lnTo>
                    <a:pt x="864" y="320"/>
                  </a:lnTo>
                  <a:lnTo>
                    <a:pt x="840" y="320"/>
                  </a:lnTo>
                  <a:lnTo>
                    <a:pt x="816" y="312"/>
                  </a:lnTo>
                  <a:lnTo>
                    <a:pt x="800" y="320"/>
                  </a:lnTo>
                  <a:lnTo>
                    <a:pt x="800" y="336"/>
                  </a:lnTo>
                  <a:lnTo>
                    <a:pt x="800" y="360"/>
                  </a:lnTo>
                  <a:lnTo>
                    <a:pt x="800" y="400"/>
                  </a:lnTo>
                  <a:lnTo>
                    <a:pt x="792" y="416"/>
                  </a:lnTo>
                  <a:lnTo>
                    <a:pt x="816" y="464"/>
                  </a:lnTo>
                  <a:lnTo>
                    <a:pt x="776" y="504"/>
                  </a:lnTo>
                  <a:lnTo>
                    <a:pt x="784" y="560"/>
                  </a:lnTo>
                  <a:lnTo>
                    <a:pt x="768" y="576"/>
                  </a:lnTo>
                  <a:lnTo>
                    <a:pt x="752" y="568"/>
                  </a:lnTo>
                  <a:lnTo>
                    <a:pt x="744" y="496"/>
                  </a:lnTo>
                  <a:lnTo>
                    <a:pt x="704" y="488"/>
                  </a:lnTo>
                  <a:lnTo>
                    <a:pt x="632" y="448"/>
                  </a:lnTo>
                  <a:lnTo>
                    <a:pt x="616" y="448"/>
                  </a:lnTo>
                  <a:lnTo>
                    <a:pt x="600" y="408"/>
                  </a:lnTo>
                  <a:lnTo>
                    <a:pt x="592" y="400"/>
                  </a:lnTo>
                  <a:lnTo>
                    <a:pt x="624" y="304"/>
                  </a:lnTo>
                  <a:lnTo>
                    <a:pt x="640" y="280"/>
                  </a:lnTo>
                  <a:lnTo>
                    <a:pt x="664" y="272"/>
                  </a:lnTo>
                  <a:lnTo>
                    <a:pt x="672" y="272"/>
                  </a:lnTo>
                  <a:lnTo>
                    <a:pt x="688" y="232"/>
                  </a:lnTo>
                  <a:lnTo>
                    <a:pt x="696" y="200"/>
                  </a:lnTo>
                  <a:lnTo>
                    <a:pt x="736" y="192"/>
                  </a:lnTo>
                  <a:lnTo>
                    <a:pt x="752" y="176"/>
                  </a:lnTo>
                  <a:lnTo>
                    <a:pt x="744" y="136"/>
                  </a:lnTo>
                  <a:lnTo>
                    <a:pt x="752" y="112"/>
                  </a:lnTo>
                  <a:lnTo>
                    <a:pt x="736" y="96"/>
                  </a:lnTo>
                  <a:lnTo>
                    <a:pt x="712" y="88"/>
                  </a:lnTo>
                  <a:lnTo>
                    <a:pt x="704" y="128"/>
                  </a:lnTo>
                  <a:lnTo>
                    <a:pt x="680" y="168"/>
                  </a:lnTo>
                  <a:lnTo>
                    <a:pt x="672" y="120"/>
                  </a:lnTo>
                  <a:lnTo>
                    <a:pt x="656" y="104"/>
                  </a:lnTo>
                  <a:lnTo>
                    <a:pt x="640" y="128"/>
                  </a:lnTo>
                  <a:lnTo>
                    <a:pt x="632" y="104"/>
                  </a:lnTo>
                  <a:lnTo>
                    <a:pt x="616" y="80"/>
                  </a:lnTo>
                  <a:lnTo>
                    <a:pt x="608" y="40"/>
                  </a:lnTo>
                  <a:lnTo>
                    <a:pt x="584" y="0"/>
                  </a:lnTo>
                  <a:lnTo>
                    <a:pt x="568" y="56"/>
                  </a:lnTo>
                  <a:lnTo>
                    <a:pt x="568" y="80"/>
                  </a:lnTo>
                  <a:lnTo>
                    <a:pt x="592" y="104"/>
                  </a:lnTo>
                  <a:lnTo>
                    <a:pt x="600" y="128"/>
                  </a:lnTo>
                  <a:lnTo>
                    <a:pt x="576" y="144"/>
                  </a:lnTo>
                  <a:lnTo>
                    <a:pt x="568" y="136"/>
                  </a:lnTo>
                  <a:lnTo>
                    <a:pt x="552" y="136"/>
                  </a:lnTo>
                  <a:lnTo>
                    <a:pt x="544" y="160"/>
                  </a:lnTo>
                  <a:lnTo>
                    <a:pt x="512" y="152"/>
                  </a:lnTo>
                  <a:lnTo>
                    <a:pt x="472" y="152"/>
                  </a:lnTo>
                  <a:lnTo>
                    <a:pt x="448" y="136"/>
                  </a:lnTo>
                  <a:lnTo>
                    <a:pt x="416" y="144"/>
                  </a:lnTo>
                  <a:lnTo>
                    <a:pt x="416" y="152"/>
                  </a:lnTo>
                  <a:lnTo>
                    <a:pt x="424" y="176"/>
                  </a:lnTo>
                  <a:lnTo>
                    <a:pt x="408" y="176"/>
                  </a:lnTo>
                  <a:lnTo>
                    <a:pt x="392" y="152"/>
                  </a:lnTo>
                  <a:lnTo>
                    <a:pt x="344" y="160"/>
                  </a:lnTo>
                  <a:lnTo>
                    <a:pt x="328" y="144"/>
                  </a:lnTo>
                  <a:lnTo>
                    <a:pt x="336" y="128"/>
                  </a:lnTo>
                  <a:lnTo>
                    <a:pt x="304" y="120"/>
                  </a:lnTo>
                  <a:lnTo>
                    <a:pt x="272" y="104"/>
                  </a:lnTo>
                  <a:lnTo>
                    <a:pt x="232" y="88"/>
                  </a:lnTo>
                  <a:lnTo>
                    <a:pt x="200" y="96"/>
                  </a:lnTo>
                  <a:lnTo>
                    <a:pt x="176" y="64"/>
                  </a:lnTo>
                  <a:lnTo>
                    <a:pt x="96" y="104"/>
                  </a:lnTo>
                  <a:lnTo>
                    <a:pt x="80" y="120"/>
                  </a:lnTo>
                  <a:lnTo>
                    <a:pt x="48" y="112"/>
                  </a:lnTo>
                  <a:lnTo>
                    <a:pt x="24" y="96"/>
                  </a:lnTo>
                  <a:lnTo>
                    <a:pt x="0" y="88"/>
                  </a:lnTo>
                  <a:lnTo>
                    <a:pt x="0" y="368"/>
                  </a:lnTo>
                  <a:lnTo>
                    <a:pt x="40" y="392"/>
                  </a:lnTo>
                  <a:lnTo>
                    <a:pt x="72" y="376"/>
                  </a:lnTo>
                  <a:lnTo>
                    <a:pt x="120" y="456"/>
                  </a:lnTo>
                  <a:lnTo>
                    <a:pt x="144" y="472"/>
                  </a:lnTo>
                  <a:lnTo>
                    <a:pt x="144" y="504"/>
                  </a:lnTo>
                  <a:lnTo>
                    <a:pt x="152" y="528"/>
                  </a:lnTo>
                  <a:lnTo>
                    <a:pt x="184" y="576"/>
                  </a:lnTo>
                  <a:lnTo>
                    <a:pt x="232" y="600"/>
                  </a:lnTo>
                  <a:lnTo>
                    <a:pt x="232" y="624"/>
                  </a:lnTo>
                  <a:lnTo>
                    <a:pt x="584" y="624"/>
                  </a:lnTo>
                  <a:lnTo>
                    <a:pt x="624" y="632"/>
                  </a:lnTo>
                  <a:close/>
                </a:path>
              </a:pathLst>
            </a:custGeom>
            <a:grpFill/>
            <a:ln w="3175" cmpd="sng">
              <a:solidFill>
                <a:schemeClr val="tx1">
                  <a:lumMod val="50000"/>
                  <a:lumOff val="50000"/>
                  <a:alpha val="30000"/>
                </a:schemeClr>
              </a:solidFill>
              <a:miter lim="800000"/>
            </a:ln>
          </p:spPr>
          <p:txBody>
            <a:bodyPr/>
            <a:lstStyle/>
            <a:p>
              <a:pPr marL="0" marR="0" lvl="0" indent="0" algn="l" defTabSz="13658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</p:grpSp>
      <p:sp>
        <p:nvSpPr>
          <p:cNvPr id="61" name="文本框 60"/>
          <p:cNvSpPr txBox="1"/>
          <p:nvPr/>
        </p:nvSpPr>
        <p:spPr>
          <a:xfrm>
            <a:off x="10655449" y="2710029"/>
            <a:ext cx="1515280" cy="95410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R="0" lvl="0" indent="0" algn="ctr" defTabSz="949325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600" b="1" i="1" u="none" strike="noStrike" cap="none" spc="0" normalizeH="0" baseline="0">
                <a:ln>
                  <a:noFill/>
                </a:ln>
                <a:effectLst/>
                <a:uLnTx/>
                <a:uFillTx/>
                <a:cs typeface="+mn-ea"/>
              </a:defRPr>
            </a:lvl1pPr>
          </a:lstStyle>
          <a:p>
            <a:r>
              <a:rPr lang="ru-RU" altLang="zh-CN" sz="1400" dirty="0">
                <a:solidFill>
                  <a:schemeClr val="bg1"/>
                </a:solidFill>
                <a:latin typeface="+mj-lt"/>
                <a:sym typeface="+mn-lt"/>
              </a:rPr>
              <a:t>Штаб-квартира, исследования и разработки</a:t>
            </a:r>
          </a:p>
        </p:txBody>
      </p:sp>
      <p:sp>
        <p:nvSpPr>
          <p:cNvPr id="62" name="文本框 61"/>
          <p:cNvSpPr txBox="1"/>
          <p:nvPr/>
        </p:nvSpPr>
        <p:spPr>
          <a:xfrm>
            <a:off x="3727272" y="3515233"/>
            <a:ext cx="1494982" cy="7386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493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altLang="zh-CN" sz="1400" b="1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cs typeface="+mn-ea"/>
                <a:sym typeface="+mn-lt"/>
              </a:rPr>
              <a:t>SATC в Северной Америке</a:t>
            </a:r>
          </a:p>
        </p:txBody>
      </p:sp>
      <p:sp>
        <p:nvSpPr>
          <p:cNvPr id="63" name="文本框 62"/>
          <p:cNvSpPr txBox="1"/>
          <p:nvPr/>
        </p:nvSpPr>
        <p:spPr>
          <a:xfrm>
            <a:off x="6065789" y="1887855"/>
            <a:ext cx="2093595" cy="33845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R="0" lvl="0" indent="0" algn="ctr" defTabSz="949325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600" b="1" i="1" u="none" strike="noStrike" cap="none" spc="0" normalizeH="0" baseline="0">
                <a:ln>
                  <a:noFill/>
                </a:ln>
                <a:effectLst/>
                <a:uLnTx/>
                <a:uFillTx/>
                <a:cs typeface="+mn-ea"/>
              </a:defRPr>
            </a:lvl1pPr>
          </a:lstStyle>
          <a:p>
            <a:r>
              <a:rPr lang="ru-RU" altLang="zh-CN" dirty="0">
                <a:solidFill>
                  <a:schemeClr val="bg1"/>
                </a:solidFill>
                <a:latin typeface="+mj-lt"/>
                <a:sym typeface="+mn-lt"/>
              </a:rPr>
              <a:t>SETC в Европе</a:t>
            </a:r>
          </a:p>
        </p:txBody>
      </p:sp>
      <p:sp>
        <p:nvSpPr>
          <p:cNvPr id="66" name="文本框 65"/>
          <p:cNvSpPr txBox="1"/>
          <p:nvPr/>
        </p:nvSpPr>
        <p:spPr>
          <a:xfrm>
            <a:off x="7104014" y="5303159"/>
            <a:ext cx="211074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R="0" lvl="0" indent="0" algn="ctr" defTabSz="949325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600" b="1" i="1" u="none" strike="noStrike" cap="none" spc="0" normalizeH="0" baseline="0">
                <a:ln>
                  <a:noFill/>
                </a:ln>
                <a:effectLst/>
                <a:uLnTx/>
                <a:uFillTx/>
                <a:cs typeface="+mn-ea"/>
              </a:defRPr>
            </a:lvl1pPr>
          </a:lstStyle>
          <a:p>
            <a:r>
              <a:rPr lang="ru-RU" altLang="zh-CN" sz="1400" dirty="0">
                <a:solidFill>
                  <a:schemeClr val="bg1"/>
                </a:solidFill>
                <a:latin typeface="+mj-lt"/>
                <a:sym typeface="+mn-lt"/>
              </a:rPr>
              <a:t>SVTC в Азии</a:t>
            </a:r>
          </a:p>
        </p:txBody>
      </p:sp>
      <p:grpSp>
        <p:nvGrpSpPr>
          <p:cNvPr id="72" name="组合 71"/>
          <p:cNvGrpSpPr/>
          <p:nvPr/>
        </p:nvGrpSpPr>
        <p:grpSpPr>
          <a:xfrm>
            <a:off x="9674494" y="3378835"/>
            <a:ext cx="252730" cy="255905"/>
            <a:chOff x="4923349" y="1378653"/>
            <a:chExt cx="305414" cy="305414"/>
          </a:xfrm>
          <a:solidFill>
            <a:srgbClr val="E94E60"/>
          </a:solidFill>
        </p:grpSpPr>
        <p:sp>
          <p:nvSpPr>
            <p:cNvPr id="87" name="椭圆 86"/>
            <p:cNvSpPr/>
            <p:nvPr/>
          </p:nvSpPr>
          <p:spPr>
            <a:xfrm>
              <a:off x="4923349" y="1378653"/>
              <a:ext cx="305414" cy="305414"/>
            </a:xfrm>
            <a:prstGeom prst="ellipse">
              <a:avLst/>
            </a:prstGeom>
            <a:noFill/>
            <a:ln w="63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4932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E94E60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88" name="椭圆 87"/>
            <p:cNvSpPr/>
            <p:nvPr/>
          </p:nvSpPr>
          <p:spPr>
            <a:xfrm>
              <a:off x="5008132" y="1463433"/>
              <a:ext cx="135848" cy="135848"/>
            </a:xfrm>
            <a:prstGeom prst="ellipse">
              <a:avLst/>
            </a:prstGeom>
            <a:solidFill>
              <a:schemeClr val="accent4"/>
            </a:solidFill>
            <a:ln w="63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4932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E94E60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</p:grpSp>
      <p:cxnSp>
        <p:nvCxnSpPr>
          <p:cNvPr id="73" name="肘形连接符 72"/>
          <p:cNvCxnSpPr>
            <a:cxnSpLocks/>
          </p:cNvCxnSpPr>
          <p:nvPr/>
        </p:nvCxnSpPr>
        <p:spPr>
          <a:xfrm rot="5400000" flipH="1" flipV="1">
            <a:off x="10598805" y="2763202"/>
            <a:ext cx="30480" cy="1712595"/>
          </a:xfrm>
          <a:prstGeom prst="bentConnector3">
            <a:avLst>
              <a:gd name="adj1" fmla="val -753361"/>
            </a:avLst>
          </a:prstGeom>
          <a:ln>
            <a:solidFill>
              <a:schemeClr val="tx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75" name="组合 74"/>
          <p:cNvGrpSpPr/>
          <p:nvPr/>
        </p:nvGrpSpPr>
        <p:grpSpPr>
          <a:xfrm>
            <a:off x="5685424" y="3312795"/>
            <a:ext cx="252730" cy="255905"/>
            <a:chOff x="4923349" y="1378653"/>
            <a:chExt cx="305414" cy="305414"/>
          </a:xfrm>
          <a:solidFill>
            <a:srgbClr val="E94E60"/>
          </a:solidFill>
        </p:grpSpPr>
        <p:sp>
          <p:nvSpPr>
            <p:cNvPr id="85" name="椭圆 84"/>
            <p:cNvSpPr/>
            <p:nvPr/>
          </p:nvSpPr>
          <p:spPr>
            <a:xfrm>
              <a:off x="4923349" y="1378653"/>
              <a:ext cx="305414" cy="305414"/>
            </a:xfrm>
            <a:prstGeom prst="ellipse">
              <a:avLst/>
            </a:prstGeom>
            <a:noFill/>
            <a:ln w="63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4932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E94E60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86" name="椭圆 85"/>
            <p:cNvSpPr/>
            <p:nvPr/>
          </p:nvSpPr>
          <p:spPr>
            <a:xfrm>
              <a:off x="5008132" y="1463433"/>
              <a:ext cx="135848" cy="135848"/>
            </a:xfrm>
            <a:prstGeom prst="ellipse">
              <a:avLst/>
            </a:prstGeom>
            <a:solidFill>
              <a:schemeClr val="accent4"/>
            </a:solidFill>
            <a:ln w="63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4932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E94E60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</p:grpSp>
      <p:cxnSp>
        <p:nvCxnSpPr>
          <p:cNvPr id="76" name="肘形连接符 75"/>
          <p:cNvCxnSpPr>
            <a:cxnSpLocks/>
            <a:endCxn id="62" idx="2"/>
          </p:cNvCxnSpPr>
          <p:nvPr/>
        </p:nvCxnSpPr>
        <p:spPr>
          <a:xfrm rot="10800000" flipV="1">
            <a:off x="4474763" y="3580129"/>
            <a:ext cx="1343376" cy="673768"/>
          </a:xfrm>
          <a:prstGeom prst="bentConnector4">
            <a:avLst>
              <a:gd name="adj1" fmla="val 22179"/>
              <a:gd name="adj2" fmla="val 133929"/>
            </a:avLst>
          </a:prstGeom>
          <a:ln>
            <a:solidFill>
              <a:schemeClr val="tx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77" name="组合 76"/>
          <p:cNvGrpSpPr/>
          <p:nvPr/>
        </p:nvGrpSpPr>
        <p:grpSpPr>
          <a:xfrm>
            <a:off x="7776479" y="2983865"/>
            <a:ext cx="252730" cy="255905"/>
            <a:chOff x="4923349" y="1378653"/>
            <a:chExt cx="305414" cy="305414"/>
          </a:xfrm>
          <a:solidFill>
            <a:srgbClr val="E94E60"/>
          </a:solidFill>
        </p:grpSpPr>
        <p:sp>
          <p:nvSpPr>
            <p:cNvPr id="83" name="椭圆 82"/>
            <p:cNvSpPr/>
            <p:nvPr/>
          </p:nvSpPr>
          <p:spPr>
            <a:xfrm>
              <a:off x="4923349" y="1378653"/>
              <a:ext cx="305414" cy="305414"/>
            </a:xfrm>
            <a:prstGeom prst="ellipse">
              <a:avLst/>
            </a:prstGeom>
            <a:noFill/>
            <a:ln w="63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4932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E94E60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84" name="椭圆 83"/>
            <p:cNvSpPr/>
            <p:nvPr/>
          </p:nvSpPr>
          <p:spPr>
            <a:xfrm>
              <a:off x="5008132" y="1463433"/>
              <a:ext cx="135848" cy="135848"/>
            </a:xfrm>
            <a:prstGeom prst="ellipse">
              <a:avLst/>
            </a:prstGeom>
            <a:solidFill>
              <a:schemeClr val="accent4"/>
            </a:solidFill>
            <a:ln w="63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4932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E94E60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</p:grpSp>
      <p:cxnSp>
        <p:nvCxnSpPr>
          <p:cNvPr id="78" name="肘形连接符 77"/>
          <p:cNvCxnSpPr>
            <a:stCxn id="63" idx="2"/>
            <a:endCxn id="83" idx="2"/>
          </p:cNvCxnSpPr>
          <p:nvPr/>
        </p:nvCxnSpPr>
        <p:spPr>
          <a:xfrm rot="16200000" flipH="1">
            <a:off x="7001779" y="2337435"/>
            <a:ext cx="884555" cy="663575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79" name="组合 78"/>
          <p:cNvGrpSpPr/>
          <p:nvPr/>
        </p:nvGrpSpPr>
        <p:grpSpPr>
          <a:xfrm>
            <a:off x="9650392" y="3840103"/>
            <a:ext cx="252730" cy="255905"/>
            <a:chOff x="4923349" y="1378653"/>
            <a:chExt cx="305414" cy="305414"/>
          </a:xfrm>
          <a:solidFill>
            <a:srgbClr val="E94E60"/>
          </a:solidFill>
        </p:grpSpPr>
        <p:sp>
          <p:nvSpPr>
            <p:cNvPr id="81" name="椭圆 80"/>
            <p:cNvSpPr/>
            <p:nvPr/>
          </p:nvSpPr>
          <p:spPr>
            <a:xfrm>
              <a:off x="4923349" y="1378653"/>
              <a:ext cx="305414" cy="305414"/>
            </a:xfrm>
            <a:prstGeom prst="ellipse">
              <a:avLst/>
            </a:prstGeom>
            <a:noFill/>
            <a:ln w="63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4932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E94E60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82" name="椭圆 81"/>
            <p:cNvSpPr/>
            <p:nvPr/>
          </p:nvSpPr>
          <p:spPr>
            <a:xfrm>
              <a:off x="5008132" y="1463433"/>
              <a:ext cx="135848" cy="135848"/>
            </a:xfrm>
            <a:prstGeom prst="ellipse">
              <a:avLst/>
            </a:prstGeom>
            <a:solidFill>
              <a:schemeClr val="accent4"/>
            </a:solidFill>
            <a:ln w="63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4932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E94E60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</p:grpSp>
      <p:cxnSp>
        <p:nvCxnSpPr>
          <p:cNvPr id="80" name="肘形连接符 79"/>
          <p:cNvCxnSpPr>
            <a:endCxn id="81" idx="4"/>
          </p:cNvCxnSpPr>
          <p:nvPr/>
        </p:nvCxnSpPr>
        <p:spPr>
          <a:xfrm rot="5400000" flipH="1" flipV="1">
            <a:off x="8365787" y="3863598"/>
            <a:ext cx="1177925" cy="1642745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" name="文本框 66"/>
          <p:cNvSpPr txBox="1">
            <a:spLocks noChangeArrowheads="1"/>
          </p:cNvSpPr>
          <p:nvPr/>
        </p:nvSpPr>
        <p:spPr bwMode="auto">
          <a:xfrm>
            <a:off x="725382" y="1822798"/>
            <a:ext cx="3222105" cy="38697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defTabSz="914400">
              <a:lnSpc>
                <a:spcPct val="150000"/>
              </a:lnSpc>
              <a:defRPr sz="1050">
                <a:solidFill>
                  <a:srgbClr val="7F7F7F">
                    <a:lumMod val="75000"/>
                  </a:srgbClr>
                </a:solidFill>
                <a:cs typeface="+mn-ea"/>
              </a:defRPr>
            </a:lvl1pPr>
          </a:lstStyle>
          <a:p>
            <a:pPr indent="0">
              <a:buNone/>
            </a:pPr>
            <a:r>
              <a:rPr lang="ru-RU" sz="1100" dirty="0">
                <a:solidFill>
                  <a:schemeClr val="bg1"/>
                </a:solidFill>
                <a:latin typeface="+mj-lt"/>
                <a:ea typeface="+mj-ea"/>
                <a:sym typeface="Arial" panose="020B0604020202020204" pitchFamily="34" charset="0"/>
              </a:rPr>
              <a:t>Группа Sailun инвестировала значительные средства в создание исследовательских центров в Циндао, Вьетнаме, Европе и Северной Америке, чтобы сформировать глобальную сеть исследований и разработок, которая понимает потребности местных пользователей и внедряет новые технологии. Эти центры обладают независимыми исследовательскими и опытно-конструкторскими возможностями, включая исследования рынка, планирование продукции, исследования и разработки резиновых смесей, проектирование конструкции шин, тестирование продукции и полную систему разработки процессов.</a:t>
            </a:r>
          </a:p>
        </p:txBody>
      </p:sp>
      <p:sp>
        <p:nvSpPr>
          <p:cNvPr id="339" name="文本框 338"/>
          <p:cNvSpPr txBox="1"/>
          <p:nvPr/>
        </p:nvSpPr>
        <p:spPr>
          <a:xfrm>
            <a:off x="713739" y="537558"/>
            <a:ext cx="7293517" cy="461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49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altLang="zh-CN" sz="24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  <a:sym typeface="+mn-ea"/>
              </a:rPr>
              <a:t>Технологические исследования и разработки</a:t>
            </a:r>
            <a:endParaRPr lang="ru-RU" altLang="zh-CN" sz="2400" b="1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0к 3"/>
          <p:cNvSpPr/>
          <p:nvPr/>
        </p:nvSpPr>
        <p:spPr>
          <a:xfrm>
            <a:off x="9465310" y="4195445"/>
            <a:ext cx="1997710" cy="439420"/>
          </a:xfrm>
          <a:prstGeom prst="rect">
            <a:avLst/>
          </a:prstGeom>
          <a:solidFill>
            <a:srgbClr val="005B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lnSpc>
                <a:spcPct val="150000"/>
              </a:lnSpc>
            </a:pPr>
            <a:endParaRPr lang="ru-RU" sz="10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0к 3"/>
          <p:cNvSpPr/>
          <p:nvPr/>
        </p:nvSpPr>
        <p:spPr>
          <a:xfrm>
            <a:off x="9511030" y="2727163"/>
            <a:ext cx="1997710" cy="439420"/>
          </a:xfrm>
          <a:prstGeom prst="rect">
            <a:avLst/>
          </a:prstGeom>
          <a:solidFill>
            <a:srgbClr val="005B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lnSpc>
                <a:spcPct val="150000"/>
              </a:lnSpc>
            </a:pPr>
            <a:endParaRPr lang="ru-RU" sz="10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0к 3"/>
          <p:cNvSpPr/>
          <p:nvPr/>
        </p:nvSpPr>
        <p:spPr>
          <a:xfrm>
            <a:off x="9465310" y="1464945"/>
            <a:ext cx="1997710" cy="439420"/>
          </a:xfrm>
          <a:prstGeom prst="rect">
            <a:avLst/>
          </a:prstGeom>
          <a:solidFill>
            <a:srgbClr val="005B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lnSpc>
                <a:spcPct val="150000"/>
              </a:lnSpc>
            </a:pPr>
            <a:endParaRPr lang="ru-RU" sz="10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0к 3"/>
          <p:cNvSpPr/>
          <p:nvPr/>
        </p:nvSpPr>
        <p:spPr>
          <a:xfrm>
            <a:off x="866775" y="4987290"/>
            <a:ext cx="6450330" cy="1330960"/>
          </a:xfrm>
          <a:prstGeom prst="rect">
            <a:avLst/>
          </a:prstGeom>
          <a:solidFill>
            <a:srgbClr val="BCBD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lnSpc>
                <a:spcPct val="150000"/>
              </a:lnSpc>
            </a:pPr>
            <a:endParaRPr lang="ru-RU" sz="10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3" cstate="screen"/>
          <a:srcRect b="574"/>
          <a:stretch>
            <a:fillRect/>
          </a:stretch>
        </p:blipFill>
        <p:spPr>
          <a:xfrm>
            <a:off x="866775" y="1463040"/>
            <a:ext cx="6450330" cy="3302635"/>
          </a:xfrm>
          <a:prstGeom prst="rect">
            <a:avLst/>
          </a:prstGeom>
          <a:effectLst/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5839460" y="4931410"/>
            <a:ext cx="1477645" cy="1310640"/>
          </a:xfrm>
          <a:prstGeom prst="rect">
            <a:avLst/>
          </a:prstGeom>
          <a:ln w="381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文本框 2"/>
          <p:cNvSpPr txBox="1"/>
          <p:nvPr/>
        </p:nvSpPr>
        <p:spPr>
          <a:xfrm>
            <a:off x="5740400" y="813277"/>
            <a:ext cx="6163732" cy="461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ru-RU" altLang="zh-CN" sz="2400" dirty="0">
                <a:sym typeface="+mn-ea"/>
              </a:rPr>
              <a:t>— </a:t>
            </a:r>
            <a:r>
              <a:rPr lang="ru-RU" altLang="zh-CN" dirty="0">
                <a:sym typeface="+mn-ea"/>
              </a:rPr>
              <a:t>Прорывная технология в области производства шин</a:t>
            </a:r>
          </a:p>
        </p:txBody>
      </p:sp>
      <p:sp>
        <p:nvSpPr>
          <p:cNvPr id="2" name="文本框 66"/>
          <p:cNvSpPr txBox="1">
            <a:spLocks noChangeArrowheads="1"/>
          </p:cNvSpPr>
          <p:nvPr/>
        </p:nvSpPr>
        <p:spPr bwMode="auto">
          <a:xfrm>
            <a:off x="933450" y="5015865"/>
            <a:ext cx="4806950" cy="13131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defTabSz="914400">
              <a:lnSpc>
                <a:spcPct val="150000"/>
              </a:lnSpc>
              <a:defRPr sz="1050">
                <a:solidFill>
                  <a:srgbClr val="7F7F7F">
                    <a:lumMod val="75000"/>
                  </a:srgbClr>
                </a:solidFill>
                <a:cs typeface="+mn-ea"/>
              </a:defRPr>
            </a:lvl1pPr>
          </a:lstStyle>
          <a:p>
            <a:pPr indent="0">
              <a:buNone/>
            </a:pPr>
            <a:r>
              <a:rPr lang="ru-RU" sz="900" dirty="0">
                <a:solidFill>
                  <a:schemeClr val="tx1">
                    <a:lumMod val="95000"/>
                    <a:lumOff val="5000"/>
                  </a:schemeClr>
                </a:solidFill>
                <a:sym typeface="Arial" panose="020B0604020202020204" pitchFamily="34" charset="0"/>
              </a:rPr>
              <a:t>Эта технология совершит революцию в мировой шинной промышленности. Шины, произведенные Sailun с использованием этого состава, не только обладают улучшенными характеристиками безопасности, но и снижают выбросы углекислого газа, а также расход топлива, что одинаково выгодно пользователям, производителям и обществу в целом. Эта технология сертифицирована организацией IDIADA.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9550000" y="1506220"/>
            <a:ext cx="1748556" cy="307777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ru-RU" altLang="zh-CN" sz="1400" dirty="0">
                <a:solidFill>
                  <a:schemeClr val="bg1"/>
                </a:solidFill>
                <a:sym typeface="+mn-ea"/>
              </a:rPr>
              <a:t>Пользователи шин</a:t>
            </a:r>
          </a:p>
        </p:txBody>
      </p:sp>
      <p:sp>
        <p:nvSpPr>
          <p:cNvPr id="6" name="文本框 66"/>
          <p:cNvSpPr txBox="1">
            <a:spLocks noChangeArrowheads="1"/>
          </p:cNvSpPr>
          <p:nvPr/>
        </p:nvSpPr>
        <p:spPr bwMode="auto">
          <a:xfrm>
            <a:off x="9413239" y="2000027"/>
            <a:ext cx="2229255" cy="4821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defTabSz="914400">
              <a:lnSpc>
                <a:spcPct val="150000"/>
              </a:lnSpc>
              <a:defRPr sz="1050">
                <a:solidFill>
                  <a:srgbClr val="7F7F7F">
                    <a:lumMod val="75000"/>
                  </a:srgbClr>
                </a:solidFill>
                <a:cs typeface="+mn-ea"/>
              </a:defRPr>
            </a:lvl1pPr>
          </a:lstStyle>
          <a:p>
            <a:pPr indent="0" algn="l">
              <a:buNone/>
            </a:pPr>
            <a:r>
              <a:rPr lang="ru-RU" altLang="zh-CN" sz="900" b="1" dirty="0">
                <a:solidFill>
                  <a:schemeClr val="tx1"/>
                </a:solidFill>
                <a:sym typeface="+mn-ea"/>
              </a:rPr>
              <a:t>Снижение расходов на топливо.</a:t>
            </a:r>
          </a:p>
          <a:p>
            <a:pPr indent="0" algn="l">
              <a:buNone/>
            </a:pPr>
            <a:r>
              <a:rPr lang="ru-RU" altLang="zh-CN" sz="900" b="1" dirty="0">
                <a:solidFill>
                  <a:schemeClr val="tx1"/>
                </a:solidFill>
                <a:sym typeface="+mn-ea"/>
              </a:rPr>
              <a:t>Повышение уровня безопасности.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9514033" y="2775324"/>
            <a:ext cx="1863523" cy="307777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ru-RU" altLang="zh-CN" sz="1400" dirty="0">
                <a:solidFill>
                  <a:schemeClr val="bg1"/>
                </a:solidFill>
                <a:sym typeface="+mn-ea"/>
              </a:rPr>
              <a:t>Производители шин</a:t>
            </a:r>
          </a:p>
        </p:txBody>
      </p:sp>
      <p:sp>
        <p:nvSpPr>
          <p:cNvPr id="8" name="文本框 66"/>
          <p:cNvSpPr txBox="1">
            <a:spLocks noChangeArrowheads="1"/>
          </p:cNvSpPr>
          <p:nvPr/>
        </p:nvSpPr>
        <p:spPr bwMode="auto">
          <a:xfrm>
            <a:off x="9413240" y="3184998"/>
            <a:ext cx="2423158" cy="68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defTabSz="914400">
              <a:lnSpc>
                <a:spcPct val="150000"/>
              </a:lnSpc>
              <a:defRPr sz="1050">
                <a:solidFill>
                  <a:srgbClr val="7F7F7F">
                    <a:lumMod val="75000"/>
                  </a:srgbClr>
                </a:solidFill>
                <a:cs typeface="+mn-ea"/>
              </a:defRPr>
            </a:lvl1pPr>
          </a:lstStyle>
          <a:p>
            <a:pPr indent="0" algn="l">
              <a:buNone/>
            </a:pPr>
            <a:r>
              <a:rPr lang="ru-RU" altLang="zh-CN" sz="900" b="1" dirty="0">
                <a:solidFill>
                  <a:schemeClr val="tx1"/>
                </a:solidFill>
                <a:sym typeface="+mn-ea"/>
              </a:rPr>
              <a:t>Повышение прибыли.</a:t>
            </a:r>
          </a:p>
          <a:p>
            <a:pPr indent="0" algn="l">
              <a:buNone/>
            </a:pPr>
            <a:r>
              <a:rPr lang="ru-RU" altLang="zh-CN" sz="900" b="1" dirty="0">
                <a:solidFill>
                  <a:schemeClr val="tx1"/>
                </a:solidFill>
                <a:sym typeface="+mn-ea"/>
              </a:rPr>
              <a:t>Повышение уровня технологичности производства.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9465310" y="4237479"/>
            <a:ext cx="915379" cy="276999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ru-RU" altLang="zh-CN" sz="1200" dirty="0">
                <a:solidFill>
                  <a:schemeClr val="bg1"/>
                </a:solidFill>
                <a:sym typeface="+mn-ea"/>
              </a:rPr>
              <a:t>Общество</a:t>
            </a:r>
          </a:p>
        </p:txBody>
      </p:sp>
      <p:sp>
        <p:nvSpPr>
          <p:cNvPr id="12" name="文本框 66"/>
          <p:cNvSpPr txBox="1">
            <a:spLocks noChangeArrowheads="1"/>
          </p:cNvSpPr>
          <p:nvPr/>
        </p:nvSpPr>
        <p:spPr bwMode="auto">
          <a:xfrm>
            <a:off x="9413240" y="4678045"/>
            <a:ext cx="2778760" cy="1728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defTabSz="914400">
              <a:lnSpc>
                <a:spcPct val="150000"/>
              </a:lnSpc>
              <a:defRPr sz="1050">
                <a:solidFill>
                  <a:srgbClr val="7F7F7F">
                    <a:lumMod val="75000"/>
                  </a:srgbClr>
                </a:solidFill>
                <a:cs typeface="+mn-ea"/>
              </a:defRPr>
            </a:lvl1pPr>
          </a:lstStyle>
          <a:p>
            <a:pPr indent="0" algn="l">
              <a:buNone/>
            </a:pPr>
            <a:r>
              <a:rPr lang="ru-RU" altLang="zh-CN" sz="900" b="1" dirty="0">
                <a:solidFill>
                  <a:schemeClr val="tx1"/>
                </a:solidFill>
                <a:sym typeface="+mn-ea"/>
              </a:rPr>
              <a:t>Снижение потребления энергии.</a:t>
            </a:r>
          </a:p>
          <a:p>
            <a:pPr indent="0" algn="l">
              <a:buNone/>
            </a:pPr>
            <a:r>
              <a:rPr lang="ru-RU" altLang="zh-CN" sz="900" b="1" dirty="0">
                <a:solidFill>
                  <a:schemeClr val="tx1"/>
                </a:solidFill>
                <a:sym typeface="+mn-ea"/>
              </a:rPr>
              <a:t>Сокращение выбросов CO2.</a:t>
            </a:r>
          </a:p>
          <a:p>
            <a:pPr indent="0" algn="l">
              <a:buNone/>
            </a:pPr>
            <a:r>
              <a:rPr lang="ru-RU" altLang="zh-CN" sz="900" b="1" dirty="0">
                <a:solidFill>
                  <a:schemeClr val="tx1"/>
                </a:solidFill>
                <a:sym typeface="+mn-ea"/>
              </a:rPr>
              <a:t>Уменьшение загрязнения воздуха.</a:t>
            </a:r>
          </a:p>
          <a:p>
            <a:pPr indent="0" algn="l">
              <a:buNone/>
            </a:pPr>
            <a:r>
              <a:rPr lang="ru-RU" altLang="zh-CN" sz="900" b="1" dirty="0">
                <a:solidFill>
                  <a:schemeClr val="tx1"/>
                </a:solidFill>
                <a:sym typeface="+mn-ea"/>
              </a:rPr>
              <a:t>Уменьшение количества ДТП.</a:t>
            </a:r>
          </a:p>
          <a:p>
            <a:pPr indent="0" algn="l">
              <a:buNone/>
            </a:pPr>
            <a:r>
              <a:rPr lang="ru-RU" altLang="zh-CN" sz="900" b="1" dirty="0">
                <a:solidFill>
                  <a:schemeClr val="tx1"/>
                </a:solidFill>
                <a:sym typeface="+mn-ea"/>
              </a:rPr>
              <a:t>Сокращение объема утилизации использованных шин.</a:t>
            </a:r>
          </a:p>
          <a:p>
            <a:pPr indent="0" algn="l">
              <a:buNone/>
            </a:pPr>
            <a:r>
              <a:rPr lang="ru-RU" altLang="zh-CN" sz="900" b="1" dirty="0">
                <a:solidFill>
                  <a:schemeClr val="tx1"/>
                </a:solidFill>
                <a:sym typeface="+mn-ea"/>
              </a:rPr>
              <a:t>Снижение расхода каучукового материала.</a:t>
            </a:r>
          </a:p>
          <a:p>
            <a:pPr indent="0" algn="l">
              <a:buNone/>
            </a:pPr>
            <a:r>
              <a:rPr lang="ru-RU" altLang="zh-CN" sz="900" b="1" dirty="0">
                <a:solidFill>
                  <a:schemeClr val="tx1"/>
                </a:solidFill>
                <a:sym typeface="+mn-ea"/>
              </a:rPr>
              <a:t>Создание рабочих мест.</a:t>
            </a:r>
          </a:p>
        </p:txBody>
      </p:sp>
      <p:cxnSp>
        <p:nvCxnSpPr>
          <p:cNvPr id="15" name="Straight Connector 26"/>
          <p:cNvCxnSpPr/>
          <p:nvPr/>
        </p:nvCxnSpPr>
        <p:spPr>
          <a:xfrm>
            <a:off x="8633460" y="1506220"/>
            <a:ext cx="0" cy="4834255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0к 3"/>
          <p:cNvSpPr/>
          <p:nvPr/>
        </p:nvSpPr>
        <p:spPr>
          <a:xfrm>
            <a:off x="861695" y="1463040"/>
            <a:ext cx="6522720" cy="3289935"/>
          </a:xfrm>
          <a:prstGeom prst="rect">
            <a:avLst/>
          </a:prstGeom>
          <a:noFill/>
          <a:ln w="12700" cmpd="sng"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lnSpc>
                <a:spcPct val="150000"/>
              </a:lnSpc>
            </a:pPr>
            <a:endParaRPr lang="ru-RU" sz="10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21" name="图片 20" descr="C:\Users\nasteberg\Desktop\Group\ECOPOINT3 and ERANGE\Liquid Gold\ECOPOINT3 Logo\EcoPoint Logo B.pn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0400" y="288021"/>
            <a:ext cx="2603890" cy="635461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文本框 21"/>
          <p:cNvSpPr txBox="1"/>
          <p:nvPr/>
        </p:nvSpPr>
        <p:spPr>
          <a:xfrm>
            <a:off x="713739" y="537558"/>
            <a:ext cx="4764193" cy="83099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49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altLang="zh-CN" sz="2400" b="1" dirty="0">
                <a:latin typeface="+mj-lt"/>
                <a:cs typeface="Arial" panose="020B0604020202020204" pitchFamily="34" charset="0"/>
                <a:sym typeface="+mn-ea"/>
              </a:rPr>
              <a:t>Технологические </a:t>
            </a:r>
            <a:r>
              <a:rPr lang="ru-RU" altLang="zh-CN" sz="2400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Arial" panose="020B0604020202020204" pitchFamily="34" charset="0"/>
                <a:sym typeface="+mn-ea"/>
              </a:rPr>
              <a:t>исследования и разработки</a:t>
            </a:r>
            <a:endParaRPr lang="ru-RU" altLang="zh-CN" sz="2400" b="1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B7CFBEF-34E7-4F3E-9ECF-6B3FFA4AD4E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9446" y="2780667"/>
            <a:ext cx="5449824" cy="1949501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20F2168-FB7D-4FA2-BD65-5A2E0259C17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526" y="1866900"/>
            <a:ext cx="3189427" cy="4641494"/>
          </a:xfrm>
          <a:prstGeom prst="rect">
            <a:avLst/>
          </a:prstGeom>
        </p:spPr>
      </p:pic>
      <p:sp>
        <p:nvSpPr>
          <p:cNvPr id="2" name="文本框 66"/>
          <p:cNvSpPr txBox="1">
            <a:spLocks noChangeArrowheads="1"/>
          </p:cNvSpPr>
          <p:nvPr/>
        </p:nvSpPr>
        <p:spPr bwMode="auto">
          <a:xfrm>
            <a:off x="351305" y="1954538"/>
            <a:ext cx="3025327" cy="13621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defTabSz="914400">
              <a:lnSpc>
                <a:spcPct val="150000"/>
              </a:lnSpc>
              <a:defRPr sz="1050">
                <a:solidFill>
                  <a:srgbClr val="7F7F7F">
                    <a:lumMod val="75000"/>
                  </a:srgbClr>
                </a:solidFill>
                <a:cs typeface="+mn-ea"/>
              </a:defRPr>
            </a:lvl1pPr>
          </a:lstStyle>
          <a:p>
            <a:pPr indent="0">
              <a:buNone/>
            </a:pPr>
            <a:r>
              <a:rPr lang="ru-RU" sz="800" dirty="0">
                <a:solidFill>
                  <a:schemeClr val="bg1"/>
                </a:solidFill>
                <a:sym typeface="Arial" panose="020B0604020202020204" pitchFamily="34" charset="0"/>
              </a:rPr>
              <a:t>По своим характеристикам сцепления с мокрым покрытием шины ECOPOINT</a:t>
            </a:r>
            <a:r>
              <a:rPr lang="ru-RU" sz="800" baseline="30000" dirty="0">
                <a:solidFill>
                  <a:schemeClr val="bg1"/>
                </a:solidFill>
                <a:sym typeface="Arial" panose="020B0604020202020204" pitchFamily="34" charset="0"/>
              </a:rPr>
              <a:t>3</a:t>
            </a:r>
            <a:r>
              <a:rPr lang="ru-RU" sz="800" dirty="0">
                <a:solidFill>
                  <a:schemeClr val="bg1"/>
                </a:solidFill>
                <a:sym typeface="Arial" panose="020B0604020202020204" pitchFamily="34" charset="0"/>
              </a:rPr>
              <a:t> </a:t>
            </a:r>
            <a:r>
              <a:rPr lang="ru-RU" sz="800" b="1" dirty="0">
                <a:solidFill>
                  <a:srgbClr val="ED6C00"/>
                </a:solidFill>
                <a:sym typeface="Arial" panose="020B0604020202020204" pitchFamily="34" charset="0"/>
              </a:rPr>
              <a:t>получили уровень A </a:t>
            </a:r>
            <a:r>
              <a:rPr lang="ru-RU" sz="800" dirty="0">
                <a:solidFill>
                  <a:schemeClr val="bg1"/>
                </a:solidFill>
                <a:sym typeface="Arial" panose="020B0604020202020204" pitchFamily="34" charset="0"/>
              </a:rPr>
              <a:t>в европейской системе маркировки. Размерности шин: 295/35R21. Индекс сцепления на мокрой дороге (WGI): 1,63. Шины с технологией ECOPOINT</a:t>
            </a:r>
            <a:r>
              <a:rPr lang="ru-RU" sz="800" baseline="30000" dirty="0">
                <a:solidFill>
                  <a:schemeClr val="bg1"/>
                </a:solidFill>
                <a:sym typeface="Arial" panose="020B0604020202020204" pitchFamily="34" charset="0"/>
              </a:rPr>
              <a:t>3</a:t>
            </a:r>
            <a:r>
              <a:rPr lang="ru-RU" sz="800" dirty="0">
                <a:solidFill>
                  <a:schemeClr val="bg1"/>
                </a:solidFill>
                <a:sym typeface="Arial" panose="020B0604020202020204" pitchFamily="34" charset="0"/>
              </a:rPr>
              <a:t> позволяют сократить длину тормозного пути автомобиля со скорости 80 км/ч до полной остановки на 18 м.</a:t>
            </a: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5" cstate="email"/>
          <a:srcRect/>
          <a:stretch>
            <a:fillRect/>
          </a:stretch>
        </p:blipFill>
        <p:spPr>
          <a:xfrm>
            <a:off x="3485924" y="1873250"/>
            <a:ext cx="2907264" cy="462661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18" name="文本框 17"/>
          <p:cNvSpPr txBox="1">
            <a:spLocks noChangeArrowheads="1"/>
          </p:cNvSpPr>
          <p:nvPr/>
        </p:nvSpPr>
        <p:spPr bwMode="auto">
          <a:xfrm>
            <a:off x="6529094" y="4923001"/>
            <a:ext cx="5662906" cy="11387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FEB602"/>
              </a:buClr>
              <a:buFont typeface="微软雅黑" panose="020B0503020204020204" pitchFamily="34" charset="-122"/>
              <a:buChar char="›"/>
              <a:defRPr sz="2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6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 defTabSz="685800">
              <a:spcBef>
                <a:spcPct val="0"/>
              </a:spcBef>
              <a:buClrTx/>
              <a:buNone/>
            </a:pPr>
            <a:r>
              <a:rPr lang="ru-RU" altLang="zh-CN" sz="1200" b="1" i="1" dirty="0">
                <a:solidFill>
                  <a:srgbClr val="F38F38"/>
                </a:solidFill>
              </a:rPr>
              <a:t>Тормозной путь легкового автомобиля, оснащенного шинами с технологией EcoPoint</a:t>
            </a:r>
            <a:r>
              <a:rPr lang="ru-RU" altLang="zh-CN" sz="1200" b="1" i="1" baseline="30000" dirty="0">
                <a:solidFill>
                  <a:srgbClr val="F38F38"/>
                </a:solidFill>
              </a:rPr>
              <a:t>3</a:t>
            </a:r>
            <a:r>
              <a:rPr lang="ru-RU" altLang="zh-CN" sz="1200" b="1" i="1" dirty="0">
                <a:solidFill>
                  <a:srgbClr val="F38F38"/>
                </a:solidFill>
              </a:rPr>
              <a:t>, короче на 7 м по сравнению с шинами класса C (маркировка ЕС) *. Улучшение сцепления с покрытием снижает количество аварий на мокрой дороге.</a:t>
            </a:r>
          </a:p>
          <a:p>
            <a:pPr defTabSz="685800">
              <a:spcBef>
                <a:spcPct val="0"/>
              </a:spcBef>
              <a:buClrTx/>
              <a:buNone/>
            </a:pPr>
            <a:endParaRPr lang="ru-RU" altLang="zh-CN" sz="1200" b="1" i="1" dirty="0">
              <a:solidFill>
                <a:srgbClr val="F38F38"/>
              </a:solidFill>
            </a:endParaRPr>
          </a:p>
          <a:p>
            <a:pPr defTabSz="685800">
              <a:spcBef>
                <a:spcPct val="0"/>
              </a:spcBef>
              <a:buClrTx/>
              <a:buNone/>
            </a:pPr>
            <a:r>
              <a:rPr lang="ru-RU" altLang="zh-CN" sz="800" b="1" i="1" dirty="0">
                <a:solidFill>
                  <a:srgbClr val="F38F38"/>
                </a:solidFill>
              </a:rPr>
              <a:t>* При торможении с 80 км/ч.</a:t>
            </a:r>
            <a:endParaRPr lang="ru-RU" altLang="zh-CN" sz="1050" b="1" i="1" dirty="0">
              <a:solidFill>
                <a:srgbClr val="F38F38"/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740400" y="813277"/>
            <a:ext cx="6198870" cy="461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ru-RU" altLang="zh-CN" sz="2400" dirty="0">
                <a:sym typeface="+mn-ea"/>
              </a:rPr>
              <a:t>— </a:t>
            </a:r>
            <a:r>
              <a:rPr lang="ru-RU" altLang="zh-CN" dirty="0">
                <a:sym typeface="+mn-ea"/>
              </a:rPr>
              <a:t>Решение проблемы «Магического треугольника»</a:t>
            </a:r>
          </a:p>
        </p:txBody>
      </p:sp>
      <p:pic>
        <p:nvPicPr>
          <p:cNvPr id="22" name="图片 21" descr="C:\Users\nasteberg\Desktop\Group\ECOPOINT3 and ERANGE\Liquid Gold\ECOPOINT3 Logo\EcoPoint Logo B.pn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0400" y="288021"/>
            <a:ext cx="2603890" cy="635461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文本框 22"/>
          <p:cNvSpPr txBox="1"/>
          <p:nvPr/>
        </p:nvSpPr>
        <p:spPr>
          <a:xfrm>
            <a:off x="713740" y="537558"/>
            <a:ext cx="4467860" cy="83099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49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altLang="zh-CN" sz="2400" b="1" dirty="0">
                <a:latin typeface="+mj-lt"/>
                <a:cs typeface="Arial" panose="020B0604020202020204" pitchFamily="34" charset="0"/>
                <a:sym typeface="+mn-ea"/>
              </a:rPr>
              <a:t>Технологические </a:t>
            </a:r>
            <a:r>
              <a:rPr lang="ru-RU" altLang="zh-CN" sz="2400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Arial" panose="020B0604020202020204" pitchFamily="34" charset="0"/>
                <a:sym typeface="+mn-ea"/>
              </a:rPr>
              <a:t>исследования и разработки</a:t>
            </a:r>
            <a:endParaRPr lang="ru-RU" altLang="zh-CN" sz="2400" b="1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cs typeface="+mn-ea"/>
              <a:sym typeface="+mn-lt"/>
            </a:endParaRPr>
          </a:p>
        </p:txBody>
      </p:sp>
      <p:sp>
        <p:nvSpPr>
          <p:cNvPr id="6" name="文本框 66"/>
          <p:cNvSpPr txBox="1">
            <a:spLocks noChangeArrowheads="1"/>
          </p:cNvSpPr>
          <p:nvPr/>
        </p:nvSpPr>
        <p:spPr bwMode="auto">
          <a:xfrm>
            <a:off x="490174" y="3393700"/>
            <a:ext cx="2594952" cy="6235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defTabSz="914400">
              <a:lnSpc>
                <a:spcPct val="150000"/>
              </a:lnSpc>
              <a:defRPr sz="1050">
                <a:solidFill>
                  <a:srgbClr val="7F7F7F">
                    <a:lumMod val="75000"/>
                  </a:srgbClr>
                </a:solidFill>
                <a:cs typeface="+mn-ea"/>
              </a:defRPr>
            </a:lvl1pPr>
          </a:lstStyle>
          <a:p>
            <a:pPr indent="0" algn="ctr">
              <a:buNone/>
            </a:pPr>
            <a:r>
              <a:rPr lang="ru-RU" sz="800" b="1" dirty="0">
                <a:solidFill>
                  <a:srgbClr val="F38F38"/>
                </a:solidFill>
                <a:sym typeface="Arial" panose="020B0604020202020204" pitchFamily="34" charset="0"/>
              </a:rPr>
              <a:t>Сопротивление качению</a:t>
            </a:r>
          </a:p>
          <a:p>
            <a:pPr indent="0" algn="ctr">
              <a:buNone/>
            </a:pPr>
            <a:r>
              <a:rPr lang="ru-RU" sz="800" b="1" dirty="0">
                <a:solidFill>
                  <a:schemeClr val="bg1"/>
                </a:solidFill>
                <a:sym typeface="Arial" panose="020B0604020202020204" pitchFamily="34" charset="0"/>
              </a:rPr>
              <a:t>Снижение потребления энергии / расхода топлива и защита окружающей среды</a:t>
            </a:r>
          </a:p>
        </p:txBody>
      </p:sp>
      <p:sp>
        <p:nvSpPr>
          <p:cNvPr id="7" name="文本框 66"/>
          <p:cNvSpPr txBox="1">
            <a:spLocks noChangeArrowheads="1"/>
          </p:cNvSpPr>
          <p:nvPr/>
        </p:nvSpPr>
        <p:spPr bwMode="auto">
          <a:xfrm>
            <a:off x="490174" y="5726008"/>
            <a:ext cx="880696" cy="4388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defTabSz="914400">
              <a:lnSpc>
                <a:spcPct val="150000"/>
              </a:lnSpc>
              <a:defRPr sz="1050">
                <a:solidFill>
                  <a:srgbClr val="7F7F7F">
                    <a:lumMod val="75000"/>
                  </a:srgbClr>
                </a:solidFill>
                <a:cs typeface="+mn-ea"/>
              </a:defRPr>
            </a:lvl1pPr>
          </a:lstStyle>
          <a:p>
            <a:pPr indent="0">
              <a:buNone/>
            </a:pPr>
            <a:r>
              <a:rPr lang="ru-RU" sz="800" b="1" dirty="0">
                <a:solidFill>
                  <a:srgbClr val="F38F38"/>
                </a:solidFill>
                <a:sym typeface="Arial" panose="020B0604020202020204" pitchFamily="34" charset="0"/>
              </a:rPr>
              <a:t>Износ</a:t>
            </a:r>
          </a:p>
          <a:p>
            <a:pPr indent="0">
              <a:buNone/>
            </a:pPr>
            <a:r>
              <a:rPr lang="ru-RU" sz="800" b="1" dirty="0">
                <a:solidFill>
                  <a:schemeClr val="bg1"/>
                </a:solidFill>
                <a:sym typeface="Arial" panose="020B0604020202020204" pitchFamily="34" charset="0"/>
              </a:rPr>
              <a:t>Срок службы</a:t>
            </a:r>
          </a:p>
        </p:txBody>
      </p:sp>
      <p:sp>
        <p:nvSpPr>
          <p:cNvPr id="8" name="文本框 66"/>
          <p:cNvSpPr txBox="1">
            <a:spLocks noChangeArrowheads="1"/>
          </p:cNvSpPr>
          <p:nvPr/>
        </p:nvSpPr>
        <p:spPr bwMode="auto">
          <a:xfrm>
            <a:off x="1995410" y="5806604"/>
            <a:ext cx="1354608" cy="6235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defTabSz="914400">
              <a:lnSpc>
                <a:spcPct val="150000"/>
              </a:lnSpc>
              <a:defRPr sz="1050">
                <a:solidFill>
                  <a:srgbClr val="7F7F7F">
                    <a:lumMod val="75000"/>
                  </a:srgbClr>
                </a:solidFill>
                <a:cs typeface="+mn-ea"/>
              </a:defRPr>
            </a:lvl1pPr>
          </a:lstStyle>
          <a:p>
            <a:pPr indent="0">
              <a:buNone/>
            </a:pPr>
            <a:r>
              <a:rPr lang="ru-RU" sz="800" b="1" dirty="0">
                <a:solidFill>
                  <a:srgbClr val="F38F38"/>
                </a:solidFill>
                <a:sym typeface="Arial" panose="020B0604020202020204" pitchFamily="34" charset="0"/>
              </a:rPr>
              <a:t>Сцепление с мокрым покрытием</a:t>
            </a:r>
          </a:p>
          <a:p>
            <a:pPr indent="0">
              <a:buNone/>
            </a:pPr>
            <a:r>
              <a:rPr lang="ru-RU" sz="800" b="1" dirty="0">
                <a:solidFill>
                  <a:schemeClr val="bg1"/>
                </a:solidFill>
                <a:sym typeface="Arial" panose="020B0604020202020204" pitchFamily="34" charset="0"/>
              </a:rPr>
              <a:t>Безопасность</a:t>
            </a:r>
          </a:p>
        </p:txBody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EBB80075-0980-4D80-BBD2-B6BB9328B899}"/>
              </a:ext>
            </a:extLst>
          </p:cNvPr>
          <p:cNvGrpSpPr/>
          <p:nvPr/>
        </p:nvGrpSpPr>
        <p:grpSpPr>
          <a:xfrm>
            <a:off x="1125506" y="4501604"/>
            <a:ext cx="1367758" cy="946065"/>
            <a:chOff x="1125506" y="4501604"/>
            <a:chExt cx="1367758" cy="946065"/>
          </a:xfrm>
        </p:grpSpPr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40196053-B841-435A-B7BD-8D090C2E9F3A}"/>
                </a:ext>
              </a:extLst>
            </p:cNvPr>
            <p:cNvSpPr/>
            <p:nvPr/>
          </p:nvSpPr>
          <p:spPr>
            <a:xfrm>
              <a:off x="1435099" y="4501604"/>
              <a:ext cx="600075" cy="184666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ru-RU" sz="600" kern="0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ТОПЛИВНАЯ ЭКОНОМИЧНОСТЬ</a:t>
              </a:r>
            </a:p>
          </p:txBody>
        </p:sp>
        <p:sp>
          <p:nvSpPr>
            <p:cNvPr id="25" name="Прямоугольник 24">
              <a:extLst>
                <a:ext uri="{FF2B5EF4-FFF2-40B4-BE49-F238E27FC236}">
                  <a16:creationId xmlns:a16="http://schemas.microsoft.com/office/drawing/2014/main" id="{8755470E-B731-4270-84E3-BCB7F7DBCF1E}"/>
                </a:ext>
              </a:extLst>
            </p:cNvPr>
            <p:cNvSpPr/>
            <p:nvPr/>
          </p:nvSpPr>
          <p:spPr>
            <a:xfrm>
              <a:off x="2002536" y="5355336"/>
              <a:ext cx="490728" cy="92333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ru-RU" sz="600" kern="0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СЦЕПЛЕНИЕ</a:t>
              </a:r>
            </a:p>
          </p:txBody>
        </p:sp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id="{150C4E68-DB3F-4DDE-A46D-AAB8465FF430}"/>
                </a:ext>
              </a:extLst>
            </p:cNvPr>
            <p:cNvSpPr/>
            <p:nvPr/>
          </p:nvSpPr>
          <p:spPr>
            <a:xfrm>
              <a:off x="1125506" y="5354447"/>
              <a:ext cx="490728" cy="92333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ru-RU" sz="600" kern="0" dirty="0">
                  <a:latin typeface="Arial Narrow" panose="020B0606020202030204" pitchFamily="34" charset="0"/>
                </a:rPr>
                <a:t>ХОДИМОСТЬ</a:t>
              </a:r>
            </a:p>
          </p:txBody>
        </p:sp>
      </p:grp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81453B1D-D468-42C1-A608-941C8501F9EE}"/>
              </a:ext>
            </a:extLst>
          </p:cNvPr>
          <p:cNvSpPr/>
          <p:nvPr/>
        </p:nvSpPr>
        <p:spPr>
          <a:xfrm>
            <a:off x="9022080" y="3236976"/>
            <a:ext cx="356616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ru-RU" sz="1400" b="1" kern="0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Narrow" panose="020B0606020202030204" pitchFamily="34" charset="0"/>
              </a:rPr>
              <a:t>+3 м</a:t>
            </a: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99630802-8A11-433B-8CC3-12BDFD953E80}"/>
              </a:ext>
            </a:extLst>
          </p:cNvPr>
          <p:cNvSpPr/>
          <p:nvPr/>
        </p:nvSpPr>
        <p:spPr>
          <a:xfrm>
            <a:off x="9037320" y="3621024"/>
            <a:ext cx="341376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ru-RU" sz="1400" b="1" kern="0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Narrow" panose="020B0606020202030204" pitchFamily="34" charset="0"/>
              </a:rPr>
              <a:t>+7 м</a:t>
            </a: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76CE353B-A572-4736-A1DE-28DBE99DE1E9}"/>
              </a:ext>
            </a:extLst>
          </p:cNvPr>
          <p:cNvSpPr/>
          <p:nvPr/>
        </p:nvSpPr>
        <p:spPr>
          <a:xfrm>
            <a:off x="9037319" y="3966802"/>
            <a:ext cx="428413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ru-RU" sz="1400" b="1" kern="0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Narrow" panose="020B0606020202030204" pitchFamily="34" charset="0"/>
              </a:rPr>
              <a:t>+12 м</a:t>
            </a: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596FEC95-5178-42A9-A3B8-E41961223493}"/>
              </a:ext>
            </a:extLst>
          </p:cNvPr>
          <p:cNvSpPr/>
          <p:nvPr/>
        </p:nvSpPr>
        <p:spPr>
          <a:xfrm>
            <a:off x="8994648" y="4334256"/>
            <a:ext cx="1222248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ru-RU" sz="1400" b="1" kern="0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Narrow" panose="020B0606020202030204" pitchFamily="34" charset="0"/>
              </a:rPr>
              <a:t>Более 18 м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0к 3"/>
          <p:cNvSpPr/>
          <p:nvPr/>
        </p:nvSpPr>
        <p:spPr>
          <a:xfrm>
            <a:off x="6197600" y="-635"/>
            <a:ext cx="5994400" cy="6858635"/>
          </a:xfrm>
          <a:prstGeom prst="rect">
            <a:avLst/>
          </a:prstGeom>
          <a:solidFill>
            <a:srgbClr val="005B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lnSpc>
                <a:spcPct val="150000"/>
              </a:lnSpc>
            </a:pPr>
            <a:endParaRPr lang="ru-RU" sz="10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25" name="Picture 2" descr="TRALogo"/>
          <p:cNvPicPr>
            <a:picLocks noChangeAspect="1" noChangeArrowheads="1"/>
          </p:cNvPicPr>
          <p:nvPr/>
        </p:nvPicPr>
        <p:blipFill rotWithShape="1">
          <a:blip r:embed="rId3" cstate="email"/>
          <a:srcRect t="11086"/>
          <a:stretch>
            <a:fillRect/>
          </a:stretch>
        </p:blipFill>
        <p:spPr bwMode="auto">
          <a:xfrm>
            <a:off x="6789733" y="198621"/>
            <a:ext cx="1350010" cy="810260"/>
          </a:xfrm>
          <a:prstGeom prst="roundRect">
            <a:avLst>
              <a:gd name="adj" fmla="val 0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grpSp>
        <p:nvGrpSpPr>
          <p:cNvPr id="20" name="组合 19"/>
          <p:cNvGrpSpPr/>
          <p:nvPr/>
        </p:nvGrpSpPr>
        <p:grpSpPr>
          <a:xfrm>
            <a:off x="2601913" y="2042172"/>
            <a:ext cx="3392487" cy="1036928"/>
            <a:chOff x="4778386" y="1359393"/>
            <a:chExt cx="4701427" cy="1672343"/>
          </a:xfrm>
        </p:grpSpPr>
        <p:pic>
          <p:nvPicPr>
            <p:cNvPr id="5" name="图片 4" descr="屏幕剪辑"/>
            <p:cNvPicPr>
              <a:picLocks noChangeAspect="1"/>
            </p:cNvPicPr>
            <p:nvPr/>
          </p:nvPicPr>
          <p:blipFill>
            <a:blip r:embed="rId4" cstate="screen"/>
            <a:stretch>
              <a:fillRect/>
            </a:stretch>
          </p:blipFill>
          <p:spPr>
            <a:xfrm>
              <a:off x="4778386" y="1367182"/>
              <a:ext cx="1113513" cy="166455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" name="图片 5" descr="屏幕剪辑"/>
            <p:cNvPicPr>
              <a:picLocks noChangeAspect="1"/>
            </p:cNvPicPr>
            <p:nvPr/>
          </p:nvPicPr>
          <p:blipFill>
            <a:blip r:embed="rId5" cstate="screen"/>
            <a:stretch>
              <a:fillRect/>
            </a:stretch>
          </p:blipFill>
          <p:spPr>
            <a:xfrm>
              <a:off x="5976867" y="1367182"/>
              <a:ext cx="1103983" cy="164729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" name="图片 6" descr="屏幕剪辑"/>
            <p:cNvPicPr>
              <a:picLocks noChangeAspect="1"/>
            </p:cNvPicPr>
            <p:nvPr/>
          </p:nvPicPr>
          <p:blipFill>
            <a:blip r:embed="rId6" cstate="screen"/>
            <a:stretch>
              <a:fillRect/>
            </a:stretch>
          </p:blipFill>
          <p:spPr>
            <a:xfrm>
              <a:off x="7172103" y="1375405"/>
              <a:ext cx="1117096" cy="163907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" name="图片 7" descr="屏幕剪辑"/>
            <p:cNvPicPr>
              <a:picLocks noChangeAspect="1"/>
            </p:cNvPicPr>
            <p:nvPr/>
          </p:nvPicPr>
          <p:blipFill>
            <a:blip r:embed="rId7" cstate="screen"/>
            <a:stretch>
              <a:fillRect/>
            </a:stretch>
          </p:blipFill>
          <p:spPr>
            <a:xfrm>
              <a:off x="8362716" y="1359393"/>
              <a:ext cx="1117097" cy="165508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8" name="组合 17"/>
          <p:cNvGrpSpPr/>
          <p:nvPr/>
        </p:nvGrpSpPr>
        <p:grpSpPr>
          <a:xfrm>
            <a:off x="2601913" y="4460557"/>
            <a:ext cx="3265487" cy="1287780"/>
            <a:chOff x="5918597" y="3899505"/>
            <a:chExt cx="4007854" cy="1521970"/>
          </a:xfrm>
          <a:effectLst/>
        </p:grpSpPr>
        <p:pic>
          <p:nvPicPr>
            <p:cNvPr id="10" name="图片 9" descr="屏幕剪辑"/>
            <p:cNvPicPr>
              <a:picLocks noChangeAspect="1"/>
            </p:cNvPicPr>
            <p:nvPr/>
          </p:nvPicPr>
          <p:blipFill>
            <a:blip r:embed="rId8" cstate="screen"/>
            <a:stretch>
              <a:fillRect/>
            </a:stretch>
          </p:blipFill>
          <p:spPr>
            <a:xfrm>
              <a:off x="8767149" y="3899505"/>
              <a:ext cx="1159302" cy="1521970"/>
            </a:xfrm>
            <a:prstGeom prst="rect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</p:pic>
        <p:pic>
          <p:nvPicPr>
            <p:cNvPr id="11" name="图片 10" descr="屏幕剪辑"/>
            <p:cNvPicPr>
              <a:picLocks noChangeAspect="1"/>
            </p:cNvPicPr>
            <p:nvPr/>
          </p:nvPicPr>
          <p:blipFill>
            <a:blip r:embed="rId9" cstate="screen"/>
            <a:stretch>
              <a:fillRect/>
            </a:stretch>
          </p:blipFill>
          <p:spPr>
            <a:xfrm rot="10800000">
              <a:off x="7340369" y="3899505"/>
              <a:ext cx="1171160" cy="1517318"/>
            </a:xfrm>
            <a:prstGeom prst="rect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</p:pic>
        <p:pic>
          <p:nvPicPr>
            <p:cNvPr id="12" name="图片 11" descr="屏幕剪辑"/>
            <p:cNvPicPr>
              <a:picLocks noChangeAspect="1"/>
            </p:cNvPicPr>
            <p:nvPr/>
          </p:nvPicPr>
          <p:blipFill>
            <a:blip r:embed="rId10" cstate="screen"/>
            <a:stretch>
              <a:fillRect/>
            </a:stretch>
          </p:blipFill>
          <p:spPr>
            <a:xfrm rot="10800000">
              <a:off x="5918597" y="3899505"/>
              <a:ext cx="1161758" cy="1521970"/>
            </a:xfrm>
            <a:prstGeom prst="rect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</p:pic>
      </p:grpSp>
      <p:sp>
        <p:nvSpPr>
          <p:cNvPr id="2" name="文本框 66"/>
          <p:cNvSpPr txBox="1">
            <a:spLocks noChangeArrowheads="1"/>
          </p:cNvSpPr>
          <p:nvPr/>
        </p:nvSpPr>
        <p:spPr bwMode="auto">
          <a:xfrm>
            <a:off x="8189562" y="371255"/>
            <a:ext cx="3169631" cy="335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defTabSz="914400">
              <a:lnSpc>
                <a:spcPct val="150000"/>
              </a:lnSpc>
              <a:defRPr sz="1050">
                <a:solidFill>
                  <a:srgbClr val="7F7F7F">
                    <a:lumMod val="75000"/>
                  </a:srgbClr>
                </a:solidFill>
                <a:cs typeface="+mn-ea"/>
              </a:defRPr>
            </a:lvl1pPr>
          </a:lstStyle>
          <a:p>
            <a:pPr algn="ctr"/>
            <a:r>
              <a:rPr lang="ru-RU" sz="1200" dirty="0">
                <a:solidFill>
                  <a:schemeClr val="bg1"/>
                </a:solidFill>
                <a:sym typeface="Arial" panose="020B0604020202020204" pitchFamily="34" charset="0"/>
              </a:rPr>
              <a:t>Американская ассоциация шин и дисков</a:t>
            </a:r>
          </a:p>
        </p:txBody>
      </p:sp>
      <p:grpSp>
        <p:nvGrpSpPr>
          <p:cNvPr id="21" name="组合 20"/>
          <p:cNvGrpSpPr/>
          <p:nvPr/>
        </p:nvGrpSpPr>
        <p:grpSpPr>
          <a:xfrm>
            <a:off x="140309" y="1847525"/>
            <a:ext cx="2341245" cy="1633220"/>
            <a:chOff x="7519" y="1955"/>
            <a:chExt cx="3687" cy="2572"/>
          </a:xfrm>
        </p:grpSpPr>
        <p:sp>
          <p:nvSpPr>
            <p:cNvPr id="9" name="文本框 8"/>
            <p:cNvSpPr txBox="1"/>
            <p:nvPr/>
          </p:nvSpPr>
          <p:spPr>
            <a:xfrm>
              <a:off x="8199" y="3945"/>
              <a:ext cx="2070" cy="582"/>
            </a:xfrm>
            <a:prstGeom prst="rect">
              <a:avLst/>
            </a:prstGeom>
            <a:solidFill>
              <a:srgbClr val="ED6C00"/>
            </a:solidFill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ru-RU" altLang="zh-CN" dirty="0">
                  <a:solidFill>
                    <a:schemeClr val="bg1"/>
                  </a:solidFill>
                </a:rPr>
                <a:t>Патенты</a:t>
              </a:r>
            </a:p>
          </p:txBody>
        </p:sp>
        <p:sp>
          <p:nvSpPr>
            <p:cNvPr id="15" name="文本框 66"/>
            <p:cNvSpPr txBox="1">
              <a:spLocks noChangeArrowheads="1"/>
            </p:cNvSpPr>
            <p:nvPr/>
          </p:nvSpPr>
          <p:spPr bwMode="auto">
            <a:xfrm>
              <a:off x="7519" y="3023"/>
              <a:ext cx="3687" cy="7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defTabSz="914400">
                <a:lnSpc>
                  <a:spcPct val="150000"/>
                </a:lnSpc>
                <a:defRPr sz="1050">
                  <a:solidFill>
                    <a:srgbClr val="7F7F7F">
                      <a:lumMod val="75000"/>
                    </a:srgbClr>
                  </a:solidFill>
                  <a:cs typeface="+mn-ea"/>
                </a:defRPr>
              </a:lvl1pPr>
            </a:lstStyle>
            <a:p>
              <a:pPr indent="0" algn="ctr">
                <a:buNone/>
              </a:pPr>
              <a:r>
                <a:rPr lang="ru-RU" altLang="zh-CN" sz="900" dirty="0">
                  <a:solidFill>
                    <a:schemeClr val="tx1"/>
                  </a:solidFill>
                  <a:sym typeface="Arial" panose="020B0604020202020204" pitchFamily="34" charset="0"/>
                </a:rPr>
                <a:t>патентов на изобретения, полезные модели, промышленные образцы</a:t>
              </a:r>
              <a:endParaRPr lang="ru-RU" sz="900" dirty="0">
                <a:solidFill>
                  <a:schemeClr val="tx1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8181" y="1955"/>
              <a:ext cx="2088" cy="1115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algn="ctr"/>
              <a:r>
                <a:rPr lang="ru-RU" sz="4000" dirty="0">
                  <a:sym typeface="Arial" panose="020B0604020202020204" pitchFamily="34" charset="0"/>
                </a:rPr>
                <a:t>1000</a:t>
              </a:r>
              <a:endParaRPr lang="ru-RU" altLang="zh-CN" sz="1600" dirty="0">
                <a:sym typeface="Arial" panose="020B0604020202020204" pitchFamily="34" charset="0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56489" y="4163060"/>
            <a:ext cx="2341245" cy="1581150"/>
            <a:chOff x="7530" y="6156"/>
            <a:chExt cx="3687" cy="2490"/>
          </a:xfrm>
        </p:grpSpPr>
        <p:sp>
          <p:nvSpPr>
            <p:cNvPr id="14" name="文本框 13"/>
            <p:cNvSpPr txBox="1"/>
            <p:nvPr/>
          </p:nvSpPr>
          <p:spPr>
            <a:xfrm>
              <a:off x="8209" y="8064"/>
              <a:ext cx="2328" cy="582"/>
            </a:xfrm>
            <a:prstGeom prst="rect">
              <a:avLst/>
            </a:prstGeom>
            <a:solidFill>
              <a:srgbClr val="ED6C00"/>
            </a:solidFill>
          </p:spPr>
          <p:txBody>
            <a:bodyPr wrap="square" rtlCol="0" anchor="t">
              <a:spAutoFit/>
            </a:bodyPr>
            <a:lstStyle/>
            <a:p>
              <a:pPr lvl="0" algn="ctr">
                <a:buClrTx/>
                <a:buSzTx/>
                <a:buFontTx/>
              </a:pPr>
              <a:r>
                <a:rPr lang="ru-RU" altLang="zh-CN" dirty="0">
                  <a:solidFill>
                    <a:schemeClr val="bg1"/>
                  </a:solidFill>
                  <a:sym typeface="+mn-ea"/>
                </a:rPr>
                <a:t>Стандарты</a:t>
              </a:r>
            </a:p>
          </p:txBody>
        </p:sp>
        <p:sp>
          <p:nvSpPr>
            <p:cNvPr id="16" name="文本框 66"/>
            <p:cNvSpPr txBox="1">
              <a:spLocks noChangeArrowheads="1"/>
            </p:cNvSpPr>
            <p:nvPr/>
          </p:nvSpPr>
          <p:spPr bwMode="auto">
            <a:xfrm>
              <a:off x="7530" y="7089"/>
              <a:ext cx="3687" cy="7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defTabSz="914400">
                <a:lnSpc>
                  <a:spcPct val="150000"/>
                </a:lnSpc>
                <a:defRPr sz="1050">
                  <a:solidFill>
                    <a:srgbClr val="7F7F7F">
                      <a:lumMod val="75000"/>
                    </a:srgbClr>
                  </a:solidFill>
                  <a:cs typeface="+mn-ea"/>
                </a:defRPr>
              </a:lvl1pPr>
            </a:lstStyle>
            <a:p>
              <a:pPr indent="0" algn="ctr">
                <a:buNone/>
              </a:pPr>
              <a:r>
                <a:rPr lang="ru-RU" sz="900" dirty="0">
                  <a:solidFill>
                    <a:schemeClr val="tx1"/>
                  </a:solidFill>
                  <a:sym typeface="Arial" panose="020B0604020202020204" pitchFamily="34" charset="0"/>
                </a:rPr>
                <a:t>международных, национальных и отраслевых стандартов</a:t>
              </a: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8554" y="6156"/>
              <a:ext cx="1639" cy="1115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algn="ctr"/>
              <a:r>
                <a:rPr lang="ru-RU" sz="4000" dirty="0">
                  <a:sym typeface="Arial" panose="020B0604020202020204" pitchFamily="34" charset="0"/>
                </a:rPr>
                <a:t>200</a:t>
              </a:r>
              <a:endParaRPr lang="ru-RU" altLang="zh-CN" sz="1600" dirty="0">
                <a:sym typeface="Arial" panose="020B0604020202020204" pitchFamily="34" charset="0"/>
              </a:endParaRPr>
            </a:p>
          </p:txBody>
        </p:sp>
      </p:grpSp>
      <p:sp>
        <p:nvSpPr>
          <p:cNvPr id="24" name="0к 3"/>
          <p:cNvSpPr/>
          <p:nvPr/>
        </p:nvSpPr>
        <p:spPr>
          <a:xfrm>
            <a:off x="6657652" y="146552"/>
            <a:ext cx="4972371" cy="983764"/>
          </a:xfrm>
          <a:prstGeom prst="rect">
            <a:avLst/>
          </a:prstGeom>
          <a:noFill/>
          <a:ln w="12700" cmpd="sng"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lnSpc>
                <a:spcPct val="150000"/>
              </a:lnSpc>
            </a:pPr>
            <a:endParaRPr lang="ru-RU" sz="10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11479843" y="469131"/>
            <a:ext cx="285750" cy="285750"/>
          </a:xfrm>
          <a:prstGeom prst="ellipse">
            <a:avLst/>
          </a:prstGeom>
          <a:solidFill>
            <a:srgbClr val="ED6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zh-CN" dirty="0"/>
              <a:t>1</a:t>
            </a:r>
          </a:p>
        </p:txBody>
      </p:sp>
      <p:grpSp>
        <p:nvGrpSpPr>
          <p:cNvPr id="29" name="组合 28"/>
          <p:cNvGrpSpPr/>
          <p:nvPr/>
        </p:nvGrpSpPr>
        <p:grpSpPr>
          <a:xfrm>
            <a:off x="6657652" y="1539725"/>
            <a:ext cx="5114291" cy="914752"/>
            <a:chOff x="6340152" y="1247821"/>
            <a:chExt cx="5114291" cy="914752"/>
          </a:xfrm>
        </p:grpSpPr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72233" y="1350361"/>
              <a:ext cx="1739900" cy="639445"/>
            </a:xfrm>
            <a:prstGeom prst="rect">
              <a:avLst/>
            </a:prstGeom>
          </p:spPr>
        </p:pic>
        <p:sp>
          <p:nvSpPr>
            <p:cNvPr id="3" name="文本框 66"/>
            <p:cNvSpPr txBox="1">
              <a:spLocks noChangeArrowheads="1"/>
            </p:cNvSpPr>
            <p:nvPr/>
          </p:nvSpPr>
          <p:spPr bwMode="auto">
            <a:xfrm>
              <a:off x="8174129" y="1273419"/>
              <a:ext cx="2988214" cy="8891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defTabSz="914400">
                <a:lnSpc>
                  <a:spcPct val="150000"/>
                </a:lnSpc>
                <a:defRPr sz="1050">
                  <a:solidFill>
                    <a:srgbClr val="7F7F7F">
                      <a:lumMod val="75000"/>
                    </a:srgbClr>
                  </a:solidFill>
                  <a:cs typeface="+mn-ea"/>
                </a:defRPr>
              </a:lvl1pPr>
            </a:lstStyle>
            <a:p>
              <a:pPr algn="ctr"/>
              <a:r>
                <a:rPr lang="ru-RU" sz="1200" dirty="0">
                  <a:solidFill>
                    <a:schemeClr val="bg1"/>
                  </a:solidFill>
                  <a:sym typeface="Arial" panose="020B0604020202020204" pitchFamily="34" charset="0"/>
                </a:rPr>
                <a:t>Европейская организация по технической сертификации шин и дисков</a:t>
              </a:r>
            </a:p>
          </p:txBody>
        </p:sp>
        <p:sp>
          <p:nvSpPr>
            <p:cNvPr id="30" name="0к 3"/>
            <p:cNvSpPr/>
            <p:nvPr/>
          </p:nvSpPr>
          <p:spPr>
            <a:xfrm>
              <a:off x="6340152" y="1247821"/>
              <a:ext cx="4972372" cy="904210"/>
            </a:xfrm>
            <a:prstGeom prst="rect">
              <a:avLst/>
            </a:prstGeom>
            <a:noFill/>
            <a:ln w="12700" cmpd="sng">
              <a:solidFill>
                <a:schemeClr val="bg1">
                  <a:lumMod val="8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>
                <a:lnSpc>
                  <a:spcPct val="150000"/>
                </a:lnSpc>
              </a:pPr>
              <a:endParaRPr lang="ru-RU" sz="10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" name="椭圆 32"/>
            <p:cNvSpPr/>
            <p:nvPr/>
          </p:nvSpPr>
          <p:spPr>
            <a:xfrm>
              <a:off x="11168693" y="1542430"/>
              <a:ext cx="285750" cy="285750"/>
            </a:xfrm>
            <a:prstGeom prst="ellipse">
              <a:avLst/>
            </a:prstGeom>
            <a:solidFill>
              <a:srgbClr val="ED6C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altLang="zh-CN" dirty="0"/>
                <a:t>2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6657652" y="2939580"/>
            <a:ext cx="5123815" cy="1648851"/>
            <a:chOff x="6340152" y="2440025"/>
            <a:chExt cx="5123815" cy="1648851"/>
          </a:xfrm>
        </p:grpSpPr>
        <p:pic>
          <p:nvPicPr>
            <p:cNvPr id="27" name="图片 26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6472232" y="2570200"/>
              <a:ext cx="3108960" cy="612140"/>
            </a:xfrm>
            <a:prstGeom prst="rect">
              <a:avLst/>
            </a:prstGeom>
          </p:spPr>
        </p:pic>
        <p:sp>
          <p:nvSpPr>
            <p:cNvPr id="4" name="文本框 66"/>
            <p:cNvSpPr txBox="1">
              <a:spLocks noChangeArrowheads="1"/>
            </p:cNvSpPr>
            <p:nvPr/>
          </p:nvSpPr>
          <p:spPr bwMode="auto">
            <a:xfrm>
              <a:off x="6374120" y="3159353"/>
              <a:ext cx="4804097" cy="8976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defTabSz="914400">
                <a:lnSpc>
                  <a:spcPct val="150000"/>
                </a:lnSpc>
                <a:defRPr sz="1050">
                  <a:solidFill>
                    <a:srgbClr val="7F7F7F">
                      <a:lumMod val="75000"/>
                    </a:srgbClr>
                  </a:solidFill>
                  <a:cs typeface="+mn-ea"/>
                </a:defRPr>
              </a:lvl1pPr>
            </a:lstStyle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ru-RU" sz="900" dirty="0">
                  <a:solidFill>
                    <a:schemeClr val="bg1"/>
                  </a:solidFill>
                  <a:sym typeface="Arial" panose="020B0604020202020204" pitchFamily="34" charset="0"/>
                </a:rPr>
                <a:t>Национальный технический комитет по стандартизации шин и дисков,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ru-RU" sz="900" dirty="0">
                  <a:solidFill>
                    <a:schemeClr val="bg1"/>
                  </a:solidFill>
                  <a:sym typeface="Arial" panose="020B0604020202020204" pitchFamily="34" charset="0"/>
                </a:rPr>
                <a:t>Национальный технический комитет по стандартизации каучука и резинотехнических изделий,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ru-RU" sz="900" dirty="0">
                  <a:solidFill>
                    <a:schemeClr val="bg1"/>
                  </a:solidFill>
                  <a:sym typeface="Arial" panose="020B0604020202020204" pitchFamily="34" charset="0"/>
                </a:rPr>
                <a:t>Китайский альянс по интеллектуальному производству и стандартизации шин.</a:t>
              </a:r>
            </a:p>
          </p:txBody>
        </p:sp>
        <p:sp>
          <p:nvSpPr>
            <p:cNvPr id="31" name="0к 3"/>
            <p:cNvSpPr/>
            <p:nvPr/>
          </p:nvSpPr>
          <p:spPr>
            <a:xfrm>
              <a:off x="6340152" y="2440025"/>
              <a:ext cx="4972372" cy="1648851"/>
            </a:xfrm>
            <a:prstGeom prst="rect">
              <a:avLst/>
            </a:prstGeom>
            <a:noFill/>
            <a:ln w="12700" cmpd="sng">
              <a:solidFill>
                <a:schemeClr val="bg1">
                  <a:lumMod val="8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>
                <a:lnSpc>
                  <a:spcPct val="150000"/>
                </a:lnSpc>
              </a:pPr>
              <a:endParaRPr lang="ru-RU" sz="10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4" name="椭圆 33"/>
            <p:cNvSpPr/>
            <p:nvPr/>
          </p:nvSpPr>
          <p:spPr>
            <a:xfrm>
              <a:off x="11178217" y="3119475"/>
              <a:ext cx="285750" cy="285750"/>
            </a:xfrm>
            <a:prstGeom prst="ellipse">
              <a:avLst/>
            </a:prstGeom>
            <a:solidFill>
              <a:srgbClr val="ED6C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altLang="zh-CN" dirty="0"/>
                <a:t>3</a:t>
              </a:r>
            </a:p>
          </p:txBody>
        </p:sp>
      </p:grpSp>
      <p:sp>
        <p:nvSpPr>
          <p:cNvPr id="35" name="文本框 34"/>
          <p:cNvSpPr txBox="1"/>
          <p:nvPr/>
        </p:nvSpPr>
        <p:spPr>
          <a:xfrm>
            <a:off x="713739" y="537558"/>
            <a:ext cx="4738794" cy="83099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49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altLang="zh-CN" sz="2400" b="1" dirty="0">
                <a:latin typeface="+mj-lt"/>
                <a:cs typeface="Arial" panose="020B0604020202020204" pitchFamily="34" charset="0"/>
                <a:sym typeface="+mn-ea"/>
              </a:rPr>
              <a:t>Технологические </a:t>
            </a:r>
            <a:r>
              <a:rPr lang="ru-RU" altLang="zh-CN" sz="2400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Arial" panose="020B0604020202020204" pitchFamily="34" charset="0"/>
                <a:sym typeface="+mn-ea"/>
              </a:rPr>
              <a:t>исследования и разработки</a:t>
            </a:r>
            <a:endParaRPr lang="ru-RU" altLang="zh-CN" sz="2400" b="1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cs typeface="+mn-ea"/>
              <a:sym typeface="+mn-lt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6657652" y="4931838"/>
            <a:ext cx="5123815" cy="1253062"/>
            <a:chOff x="6340152" y="4209438"/>
            <a:chExt cx="5123815" cy="1253062"/>
          </a:xfrm>
        </p:grpSpPr>
        <p:pic>
          <p:nvPicPr>
            <p:cNvPr id="36" name="图片 35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6484204" y="4494704"/>
              <a:ext cx="844593" cy="741259"/>
            </a:xfrm>
            <a:prstGeom prst="rect">
              <a:avLst/>
            </a:prstGeom>
          </p:spPr>
        </p:pic>
        <p:sp>
          <p:nvSpPr>
            <p:cNvPr id="37" name="矩形 36"/>
            <p:cNvSpPr/>
            <p:nvPr/>
          </p:nvSpPr>
          <p:spPr>
            <a:xfrm>
              <a:off x="7363680" y="4274377"/>
              <a:ext cx="3798663" cy="1179983"/>
            </a:xfrm>
            <a:prstGeom prst="rect">
              <a:avLst/>
            </a:prstGeom>
          </p:spPr>
          <p:txBody>
            <a:bodyPr wrap="square" lIns="91418" tIns="45710" rIns="91418" bIns="45710">
              <a:spAutoFit/>
            </a:bodyPr>
            <a:lstStyle/>
            <a:p>
              <a:pPr marL="171450" indent="-171450" defTabSz="815975">
                <a:lnSpc>
                  <a:spcPct val="120000"/>
                </a:lnSpc>
                <a:buClr>
                  <a:srgbClr val="005BAC"/>
                </a:buClr>
                <a:buFont typeface="Arial" panose="020B0604020202020204" pitchFamily="34" charset="0"/>
                <a:buChar char="•"/>
              </a:pPr>
              <a:r>
                <a:rPr lang="ru-RU" altLang="zh-CN" sz="1200" dirty="0">
                  <a:solidFill>
                    <a:schemeClr val="bg1"/>
                  </a:solidFill>
                  <a:latin typeface="+mj-lt"/>
                  <a:ea typeface="微软雅黑" panose="020B0503020204020204" pitchFamily="34" charset="-122"/>
                </a:rPr>
                <a:t>Технический комитет по международной стандартизации шин, ободьев и вентилей ISO/TC31,</a:t>
              </a:r>
            </a:p>
            <a:p>
              <a:pPr marL="171450" indent="-171450" defTabSz="815975">
                <a:lnSpc>
                  <a:spcPct val="120000"/>
                </a:lnSpc>
                <a:buClr>
                  <a:srgbClr val="005BAC"/>
                </a:buClr>
                <a:buFont typeface="Arial" panose="020B0604020202020204" pitchFamily="34" charset="0"/>
                <a:buChar char="•"/>
              </a:pPr>
              <a:r>
                <a:rPr lang="ru-RU" altLang="zh-CN" sz="1200" dirty="0">
                  <a:solidFill>
                    <a:schemeClr val="bg1"/>
                  </a:solidFill>
                  <a:latin typeface="+mj-lt"/>
                  <a:ea typeface="微软雅黑" panose="020B0503020204020204" pitchFamily="34" charset="-122"/>
                </a:rPr>
                <a:t>Технический комитет по стандартизации резины и резиновых изделий ISO/TC45</a:t>
              </a:r>
            </a:p>
          </p:txBody>
        </p:sp>
        <p:sp>
          <p:nvSpPr>
            <p:cNvPr id="38" name="0к 3"/>
            <p:cNvSpPr/>
            <p:nvPr/>
          </p:nvSpPr>
          <p:spPr>
            <a:xfrm>
              <a:off x="6340152" y="4209438"/>
              <a:ext cx="4972372" cy="1253062"/>
            </a:xfrm>
            <a:prstGeom prst="rect">
              <a:avLst/>
            </a:prstGeom>
            <a:noFill/>
            <a:ln w="12700" cmpd="sng">
              <a:solidFill>
                <a:schemeClr val="bg1">
                  <a:lumMod val="8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>
                <a:lnSpc>
                  <a:spcPct val="150000"/>
                </a:lnSpc>
              </a:pPr>
              <a:endParaRPr lang="ru-RU" sz="10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9" name="椭圆 38"/>
            <p:cNvSpPr/>
            <p:nvPr/>
          </p:nvSpPr>
          <p:spPr>
            <a:xfrm>
              <a:off x="11178217" y="4706045"/>
              <a:ext cx="285750" cy="285750"/>
            </a:xfrm>
            <a:prstGeom prst="ellipse">
              <a:avLst/>
            </a:prstGeom>
            <a:solidFill>
              <a:srgbClr val="ED6C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altLang="zh-CN" dirty="0"/>
                <a:t>4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0к 3"/>
          <p:cNvSpPr/>
          <p:nvPr/>
        </p:nvSpPr>
        <p:spPr>
          <a:xfrm>
            <a:off x="635" y="0"/>
            <a:ext cx="12191365" cy="68586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lnSpc>
                <a:spcPct val="150000"/>
              </a:lnSpc>
            </a:pPr>
            <a:endParaRPr lang="ru-RU" sz="10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9876" y="3902735"/>
            <a:ext cx="1434791" cy="2016191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40858" y="3902736"/>
            <a:ext cx="1446027" cy="2036580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52571" y="3840818"/>
            <a:ext cx="1467419" cy="2077528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19404" y="3880782"/>
            <a:ext cx="1474127" cy="2060100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91093" y="3877151"/>
            <a:ext cx="1452824" cy="204153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379219" y="2691765"/>
            <a:ext cx="3123081" cy="7414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dist" defTabSz="815975">
              <a:lnSpc>
                <a:spcPct val="120000"/>
              </a:lnSpc>
              <a:buClr>
                <a:srgbClr val="5B9BD5"/>
              </a:buClr>
              <a:defRPr/>
            </a:pPr>
            <a:r>
              <a:rPr lang="ru-RU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微软雅黑" panose="020B0503020204020204" pitchFamily="34" charset="-122"/>
                <a:cs typeface="Calibri" panose="020F0502020204030204" pitchFamily="34" charset="0"/>
              </a:rPr>
              <a:t>CCC, DOT, ECE, GCC, SASO, INMETRO, SONCAP, BIS, SNI, LATU, PS, NOM, TIS, EAC, KC, QCVN, SmartWay, TüV MARK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4908233" y="2691765"/>
            <a:ext cx="2540000" cy="2951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defTabSz="815975">
              <a:lnSpc>
                <a:spcPct val="120000"/>
              </a:lnSpc>
              <a:buClr>
                <a:srgbClr val="5B9BD5"/>
              </a:buClr>
              <a:defRPr/>
            </a:pPr>
            <a:r>
              <a:rPr lang="ru-RU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微软雅黑" panose="020B0503020204020204" pitchFamily="34" charset="-122"/>
              </a:rPr>
              <a:t>CNAS, TÜV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485740" y="2136775"/>
            <a:ext cx="2690827" cy="276999"/>
          </a:xfrm>
          <a:prstGeom prst="rect">
            <a:avLst/>
          </a:prstGeom>
          <a:solidFill>
            <a:srgbClr val="ED6C00"/>
          </a:solidFill>
        </p:spPr>
        <p:txBody>
          <a:bodyPr wrap="square" rtlCol="0" anchor="t">
            <a:spAutoFit/>
          </a:bodyPr>
          <a:lstStyle/>
          <a:p>
            <a:pPr algn="ctr"/>
            <a:r>
              <a:rPr lang="ru-RU" altLang="zh-CN" sz="1200" dirty="0">
                <a:solidFill>
                  <a:schemeClr val="bg1"/>
                </a:solidFill>
                <a:sym typeface="+mn-ea"/>
              </a:rPr>
              <a:t>Сертификация продукции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4986867" y="2135743"/>
            <a:ext cx="2243665" cy="276999"/>
          </a:xfrm>
          <a:prstGeom prst="rect">
            <a:avLst/>
          </a:prstGeom>
          <a:solidFill>
            <a:srgbClr val="ED6C00"/>
          </a:solidFill>
        </p:spPr>
        <p:txBody>
          <a:bodyPr wrap="square" rtlCol="0" anchor="t">
            <a:spAutoFit/>
          </a:bodyPr>
          <a:lstStyle/>
          <a:p>
            <a:pPr algn="ctr"/>
            <a:r>
              <a:rPr lang="ru-RU" altLang="zh-CN" sz="1200" dirty="0">
                <a:solidFill>
                  <a:schemeClr val="bg1"/>
                </a:solidFill>
                <a:sym typeface="+mn-ea"/>
              </a:rPr>
              <a:t>Сертификация лаборатории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8019404" y="2131890"/>
            <a:ext cx="3222337" cy="276999"/>
          </a:xfrm>
          <a:prstGeom prst="rect">
            <a:avLst/>
          </a:prstGeom>
          <a:solidFill>
            <a:srgbClr val="ED6C00"/>
          </a:solidFill>
        </p:spPr>
        <p:txBody>
          <a:bodyPr wrap="square" rtlCol="0" anchor="t">
            <a:spAutoFit/>
          </a:bodyPr>
          <a:lstStyle/>
          <a:p>
            <a:pPr algn="ctr"/>
            <a:r>
              <a:rPr lang="ru-RU" altLang="zh-CN" sz="1200" dirty="0">
                <a:solidFill>
                  <a:schemeClr val="bg1"/>
                </a:solidFill>
                <a:sym typeface="+mn-ea"/>
              </a:rPr>
              <a:t>Сертификация систем</a:t>
            </a:r>
          </a:p>
        </p:txBody>
      </p:sp>
      <p:cxnSp>
        <p:nvCxnSpPr>
          <p:cNvPr id="14" name="Straight Connector 26"/>
          <p:cNvCxnSpPr/>
          <p:nvPr/>
        </p:nvCxnSpPr>
        <p:spPr>
          <a:xfrm>
            <a:off x="7430770" y="2159000"/>
            <a:ext cx="0" cy="3784600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26"/>
          <p:cNvCxnSpPr/>
          <p:nvPr/>
        </p:nvCxnSpPr>
        <p:spPr>
          <a:xfrm>
            <a:off x="4814570" y="2159000"/>
            <a:ext cx="0" cy="3784600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/>
          <p:cNvSpPr txBox="1"/>
          <p:nvPr/>
        </p:nvSpPr>
        <p:spPr>
          <a:xfrm>
            <a:off x="713740" y="537558"/>
            <a:ext cx="7305664" cy="461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49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altLang="zh-CN" sz="2400" b="1" dirty="0">
                <a:latin typeface="+mj-lt"/>
                <a:cs typeface="Arial" panose="020B0604020202020204" pitchFamily="34" charset="0"/>
                <a:sym typeface="+mn-ea"/>
              </a:rPr>
              <a:t>Технологические </a:t>
            </a:r>
            <a:r>
              <a:rPr lang="ru-RU" altLang="zh-CN" sz="2400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Arial" panose="020B0604020202020204" pitchFamily="34" charset="0"/>
                <a:sym typeface="+mn-ea"/>
              </a:rPr>
              <a:t>исследования и разработки</a:t>
            </a:r>
            <a:endParaRPr lang="ru-RU" altLang="zh-CN" sz="2400" b="1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cs typeface="+mn-ea"/>
              <a:sym typeface="+mn-lt"/>
            </a:endParaRPr>
          </a:p>
        </p:txBody>
      </p:sp>
      <p:sp>
        <p:nvSpPr>
          <p:cNvPr id="18" name="TextBox 7"/>
          <p:cNvSpPr txBox="1"/>
          <p:nvPr/>
        </p:nvSpPr>
        <p:spPr>
          <a:xfrm>
            <a:off x="8019404" y="2640694"/>
            <a:ext cx="3749462" cy="1230468"/>
          </a:xfrm>
          <a:prstGeom prst="rect">
            <a:avLst/>
          </a:prstGeom>
          <a:noFill/>
        </p:spPr>
        <p:txBody>
          <a:bodyPr wrap="square" lIns="81598" tIns="40800" rIns="81598" bIns="40800" rtlCol="0">
            <a:spAutoFit/>
          </a:bodyPr>
          <a:lstStyle/>
          <a:p>
            <a:pPr defTabSz="815975">
              <a:lnSpc>
                <a:spcPct val="120000"/>
              </a:lnSpc>
              <a:buClr>
                <a:srgbClr val="5B9BD5"/>
              </a:buClr>
              <a:defRPr/>
            </a:pPr>
            <a:r>
              <a:rPr lang="ru-RU" altLang="zh-CN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微软雅黑" panose="020B0503020204020204" pitchFamily="34" charset="-122"/>
                <a:cs typeface="Calibri" panose="020F0502020204030204" charset="0"/>
              </a:rPr>
              <a:t>Сертификация системы менеджмента качества: ISO9001, IATF16949;</a:t>
            </a:r>
          </a:p>
          <a:p>
            <a:pPr defTabSz="815975">
              <a:lnSpc>
                <a:spcPct val="120000"/>
              </a:lnSpc>
              <a:buClr>
                <a:srgbClr val="5B9BD5"/>
              </a:buClr>
              <a:defRPr/>
            </a:pPr>
            <a:r>
              <a:rPr lang="ru-RU" altLang="zh-CN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微软雅黑" panose="020B0503020204020204" pitchFamily="34" charset="-122"/>
                <a:cs typeface="Calibri" panose="020F0502020204030204" charset="0"/>
              </a:rPr>
              <a:t>сертификация системы экологического менеджмента ISO14001;</a:t>
            </a:r>
          </a:p>
          <a:p>
            <a:pPr defTabSz="815975">
              <a:lnSpc>
                <a:spcPct val="120000"/>
              </a:lnSpc>
              <a:buClr>
                <a:srgbClr val="5B9BD5"/>
              </a:buClr>
              <a:defRPr/>
            </a:pPr>
            <a:r>
              <a:rPr lang="ru-RU" altLang="zh-CN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微软雅黑" panose="020B0503020204020204" pitchFamily="34" charset="-122"/>
                <a:cs typeface="Calibri" panose="020F0502020204030204" charset="0"/>
              </a:rPr>
              <a:t>сертификация системы менеджмента безопасности труда и охраны здоровья: ISO45001;</a:t>
            </a:r>
          </a:p>
          <a:p>
            <a:pPr defTabSz="815975">
              <a:lnSpc>
                <a:spcPct val="120000"/>
              </a:lnSpc>
              <a:buClr>
                <a:srgbClr val="5B9BD5"/>
              </a:buClr>
              <a:defRPr/>
            </a:pPr>
            <a:r>
              <a:rPr lang="ru-RU" altLang="zh-CN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微软雅黑" panose="020B0503020204020204" pitchFamily="34" charset="-122"/>
                <a:cs typeface="Calibri" panose="020F0502020204030204" charset="0"/>
              </a:rPr>
              <a:t>сертификация системы менеджмента информационной безопасности: ISO27001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755649" y="434975"/>
            <a:ext cx="11248781" cy="523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defTabSz="949960">
              <a:defRPr/>
            </a:pPr>
            <a:r>
              <a:rPr lang="ru-RU" altLang="zh-CN" sz="2400" b="1" dirty="0">
                <a:latin typeface="+mj-lt"/>
                <a:cs typeface="Arial" panose="020B0604020202020204" pitchFamily="34" charset="0"/>
                <a:sym typeface="+mn-ea"/>
              </a:rPr>
              <a:t>Технологические исследования и разработки </a:t>
            </a:r>
            <a:r>
              <a:rPr lang="ru-RU" altLang="zh-CN" sz="2800" dirty="0">
                <a:latin typeface="+mj-lt"/>
                <a:cs typeface="Arial" panose="020B0604020202020204" pitchFamily="34" charset="0"/>
                <a:sym typeface="+mn-ea"/>
              </a:rPr>
              <a:t>| Моделирование</a:t>
            </a:r>
            <a:endParaRPr lang="ru-RU" altLang="zh-CN" sz="280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cs typeface="+mn-ea"/>
              <a:sym typeface="+mn-ea"/>
            </a:endParaRPr>
          </a:p>
        </p:txBody>
      </p:sp>
      <p:sp>
        <p:nvSpPr>
          <p:cNvPr id="2" name="文本框 66"/>
          <p:cNvSpPr txBox="1">
            <a:spLocks noChangeArrowheads="1"/>
          </p:cNvSpPr>
          <p:nvPr/>
        </p:nvSpPr>
        <p:spPr bwMode="auto">
          <a:xfrm>
            <a:off x="831262" y="1277440"/>
            <a:ext cx="11097553" cy="6121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defTabSz="914400">
              <a:lnSpc>
                <a:spcPct val="150000"/>
              </a:lnSpc>
              <a:defRPr sz="1050">
                <a:solidFill>
                  <a:srgbClr val="7F7F7F">
                    <a:lumMod val="75000"/>
                  </a:srgbClr>
                </a:solidFill>
                <a:cs typeface="+mn-ea"/>
              </a:defRPr>
            </a:lvl1pPr>
          </a:lstStyle>
          <a:p>
            <a:pPr indent="0">
              <a:buNone/>
            </a:pPr>
            <a:r>
              <a:rPr lang="ru-RU" sz="1200" dirty="0">
                <a:solidFill>
                  <a:schemeClr val="tx1"/>
                </a:solidFill>
                <a:sym typeface="Arial" panose="020B0604020202020204" pitchFamily="34" charset="0"/>
              </a:rPr>
              <a:t>Благодаря высокоточным вычислениям и программному обеспечению, реализующему метод конечных элементов, Sailun может моделировать различные характеристики для оптимизации конструкции шин.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6222" y="2296214"/>
            <a:ext cx="2452946" cy="1428494"/>
          </a:xfrm>
          <a:prstGeom prst="rect">
            <a:avLst/>
          </a:prstGeom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4" cstate="print"/>
          <a:srcRect l="26581" t="14804" b="8996"/>
          <a:stretch>
            <a:fillRect/>
          </a:stretch>
        </p:blipFill>
        <p:spPr bwMode="auto">
          <a:xfrm>
            <a:off x="9035055" y="2495537"/>
            <a:ext cx="1667382" cy="1137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矩形 2"/>
          <p:cNvSpPr/>
          <p:nvPr/>
        </p:nvSpPr>
        <p:spPr>
          <a:xfrm>
            <a:off x="1445437" y="3700140"/>
            <a:ext cx="2474516" cy="263759"/>
          </a:xfrm>
          <a:prstGeom prst="rect">
            <a:avLst/>
          </a:prstGeom>
        </p:spPr>
        <p:txBody>
          <a:bodyPr wrap="square" lIns="108808" tIns="54404" rIns="108808" bIns="54404">
            <a:spAutoFit/>
          </a:bodyPr>
          <a:lstStyle/>
          <a:p>
            <a:pPr lvl="0" algn="ctr" defTabSz="949325">
              <a:defRPr/>
            </a:pPr>
            <a:r>
              <a:rPr lang="ru-RU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微软雅黑" panose="020B0503020204020204" pitchFamily="34" charset="-122"/>
                <a:sym typeface="+mn-lt"/>
              </a:rPr>
              <a:t>Установка обода и накачивание</a:t>
            </a:r>
            <a:endParaRPr kumimoji="0" lang="ru-RU" altLang="zh-CN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+mn-ea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408219" y="3700140"/>
            <a:ext cx="2921054" cy="417647"/>
          </a:xfrm>
          <a:prstGeom prst="rect">
            <a:avLst/>
          </a:prstGeom>
        </p:spPr>
        <p:txBody>
          <a:bodyPr wrap="square" lIns="108808" tIns="54404" rIns="108808" bIns="54404">
            <a:spAutoFit/>
          </a:bodyPr>
          <a:lstStyle/>
          <a:p>
            <a:pPr lvl="0" algn="ctr" defTabSz="949325">
              <a:defRPr/>
            </a:pPr>
            <a:r>
              <a:rPr lang="ru-RU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微软雅黑" panose="020B0503020204020204" pitchFamily="34" charset="-122"/>
                <a:sym typeface="+mn-lt"/>
              </a:rPr>
              <a:t>Отпечаток на покрытии и распределение давления</a:t>
            </a:r>
          </a:p>
        </p:txBody>
      </p:sp>
      <p:pic>
        <p:nvPicPr>
          <p:cNvPr id="14" name="Picture 7"/>
          <p:cNvPicPr>
            <a:picLocks noChangeAspect="1" noChangeArrowheads="1"/>
          </p:cNvPicPr>
          <p:nvPr/>
        </p:nvPicPr>
        <p:blipFill>
          <a:blip r:embed="rId5" cstate="email"/>
          <a:srcRect l="18932" t="6268" r="15604" b="21196"/>
          <a:stretch>
            <a:fillRect/>
          </a:stretch>
        </p:blipFill>
        <p:spPr bwMode="auto">
          <a:xfrm>
            <a:off x="5534419" y="2271396"/>
            <a:ext cx="1596236" cy="1320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TextBox 14"/>
          <p:cNvSpPr txBox="1"/>
          <p:nvPr/>
        </p:nvSpPr>
        <p:spPr>
          <a:xfrm>
            <a:off x="5115075" y="3628744"/>
            <a:ext cx="2741992" cy="417647"/>
          </a:xfrm>
          <a:prstGeom prst="rect">
            <a:avLst/>
          </a:prstGeom>
          <a:noFill/>
        </p:spPr>
        <p:txBody>
          <a:bodyPr wrap="square" lIns="108808" tIns="54404" rIns="108808" bIns="54404" rtlCol="0">
            <a:spAutoFit/>
          </a:bodyPr>
          <a:lstStyle/>
          <a:p>
            <a:pPr lvl="0" algn="ctr" defTabSz="949325">
              <a:defRPr/>
            </a:pPr>
            <a:r>
              <a:rPr lang="ru-RU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  <a:sym typeface="+mn-lt"/>
              </a:rPr>
              <a:t>Распределение контактного давления между боковиной/ободом</a:t>
            </a:r>
          </a:p>
        </p:txBody>
      </p:sp>
      <p:sp>
        <p:nvSpPr>
          <p:cNvPr id="18" name="矩形 17"/>
          <p:cNvSpPr/>
          <p:nvPr/>
        </p:nvSpPr>
        <p:spPr>
          <a:xfrm>
            <a:off x="1236946" y="5815317"/>
            <a:ext cx="2891498" cy="433036"/>
          </a:xfrm>
          <a:prstGeom prst="rect">
            <a:avLst/>
          </a:prstGeom>
        </p:spPr>
        <p:txBody>
          <a:bodyPr wrap="square" lIns="108808" tIns="54404" rIns="108808" bIns="54404">
            <a:spAutoFit/>
          </a:bodyPr>
          <a:lstStyle/>
          <a:p>
            <a:pPr lvl="0" algn="ctr" defTabSz="949325">
              <a:defRPr/>
            </a:pPr>
            <a:r>
              <a:rPr lang="ru-RU" altLang="zh-CN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  <a:sym typeface="+mn-lt"/>
              </a:rPr>
              <a:t>Аквапланирование и эффективность торможения на мокрой дороге</a:t>
            </a:r>
          </a:p>
        </p:txBody>
      </p:sp>
      <p:pic>
        <p:nvPicPr>
          <p:cNvPr id="20" name="Picture 3" descr="D:\赛轮期间工作\2016年\工作总结和计划\年终总结\轮胎排水性能仿真02.bmp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1340612" y="4515187"/>
            <a:ext cx="2684165" cy="1078376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72100" y="4300586"/>
            <a:ext cx="1622474" cy="1477064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5209660" y="5815317"/>
            <a:ext cx="2361356" cy="448425"/>
          </a:xfrm>
          <a:prstGeom prst="rect">
            <a:avLst/>
          </a:prstGeom>
        </p:spPr>
        <p:txBody>
          <a:bodyPr wrap="square" lIns="108808" tIns="54404" rIns="108808" bIns="54404">
            <a:spAutoFit/>
          </a:bodyPr>
          <a:lstStyle/>
          <a:p>
            <a:pPr lvl="0" algn="ctr" defTabSz="949325">
              <a:defRPr/>
            </a:pPr>
            <a:r>
              <a:rPr lang="ru-RU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  <a:sym typeface="+mn-lt"/>
              </a:rPr>
              <a:t>Моделирование вибрации шин</a:t>
            </a: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8" cstate="email"/>
          <a:srcRect l="29682" t="5255" r="28413" b="8083"/>
          <a:stretch>
            <a:fillRect/>
          </a:stretch>
        </p:blipFill>
        <p:spPr>
          <a:xfrm>
            <a:off x="9161590" y="4269061"/>
            <a:ext cx="1414313" cy="1394131"/>
          </a:xfrm>
          <a:prstGeom prst="rect">
            <a:avLst/>
          </a:prstGeom>
        </p:spPr>
      </p:pic>
      <p:sp>
        <p:nvSpPr>
          <p:cNvPr id="25" name="矩形 24"/>
          <p:cNvSpPr/>
          <p:nvPr/>
        </p:nvSpPr>
        <p:spPr>
          <a:xfrm>
            <a:off x="8212306" y="5815317"/>
            <a:ext cx="3312880" cy="448425"/>
          </a:xfrm>
          <a:prstGeom prst="rect">
            <a:avLst/>
          </a:prstGeom>
        </p:spPr>
        <p:txBody>
          <a:bodyPr wrap="square" lIns="108808" tIns="54404" rIns="108808" bIns="54404">
            <a:spAutoFit/>
          </a:bodyPr>
          <a:lstStyle/>
          <a:p>
            <a:pPr algn="ctr" defTabSz="949325"/>
            <a:r>
              <a:rPr lang="ru-RU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Дизайн рисунка протектора и оптимизация расположения ламелей</a:t>
            </a:r>
          </a:p>
        </p:txBody>
      </p:sp>
      <p:cxnSp>
        <p:nvCxnSpPr>
          <p:cNvPr id="16" name="Straight Connector 26"/>
          <p:cNvCxnSpPr/>
          <p:nvPr/>
        </p:nvCxnSpPr>
        <p:spPr>
          <a:xfrm flipV="1">
            <a:off x="1244600" y="4127500"/>
            <a:ext cx="9715500" cy="38100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26"/>
          <p:cNvCxnSpPr/>
          <p:nvPr/>
        </p:nvCxnSpPr>
        <p:spPr>
          <a:xfrm>
            <a:off x="7969885" y="2283460"/>
            <a:ext cx="0" cy="3784600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26"/>
          <p:cNvCxnSpPr/>
          <p:nvPr/>
        </p:nvCxnSpPr>
        <p:spPr>
          <a:xfrm>
            <a:off x="4909185" y="2283460"/>
            <a:ext cx="0" cy="3784600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0к 3"/>
          <p:cNvSpPr/>
          <p:nvPr/>
        </p:nvSpPr>
        <p:spPr>
          <a:xfrm>
            <a:off x="635" y="0"/>
            <a:ext cx="12191365" cy="68586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lnSpc>
                <a:spcPct val="150000"/>
              </a:lnSpc>
            </a:pPr>
            <a:endParaRPr lang="ru-RU" sz="10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55650" y="434975"/>
            <a:ext cx="9629816" cy="52322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lvl="0" defTabSz="949960">
              <a:defRPr/>
            </a:pPr>
            <a:r>
              <a:rPr lang="ru-RU" altLang="zh-CN" sz="2400" b="1" dirty="0">
                <a:latin typeface="+mj-lt"/>
                <a:cs typeface="Arial" panose="020B0604020202020204" pitchFamily="34" charset="0"/>
                <a:sym typeface="+mn-ea"/>
              </a:rPr>
              <a:t>Технологические исследования и разработки </a:t>
            </a:r>
            <a:r>
              <a:rPr lang="ru-RU" altLang="zh-CN" sz="2800" dirty="0">
                <a:latin typeface="+mj-lt"/>
                <a:cs typeface="Arial" panose="020B0604020202020204" pitchFamily="34" charset="0"/>
                <a:sym typeface="+mn-ea"/>
              </a:rPr>
              <a:t>| Лаборатория</a:t>
            </a:r>
            <a:endParaRPr lang="ru-RU" altLang="zh-CN" sz="280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cs typeface="+mn-ea"/>
              <a:sym typeface="+mn-ea"/>
            </a:endParaRPr>
          </a:p>
        </p:txBody>
      </p:sp>
      <p:sp>
        <p:nvSpPr>
          <p:cNvPr id="2" name="文本框 66"/>
          <p:cNvSpPr txBox="1">
            <a:spLocks noChangeArrowheads="1"/>
          </p:cNvSpPr>
          <p:nvPr/>
        </p:nvSpPr>
        <p:spPr bwMode="auto">
          <a:xfrm>
            <a:off x="755650" y="1256661"/>
            <a:ext cx="10860617" cy="336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defTabSz="914400">
              <a:lnSpc>
                <a:spcPct val="150000"/>
              </a:lnSpc>
              <a:defRPr sz="1050">
                <a:solidFill>
                  <a:srgbClr val="7F7F7F">
                    <a:lumMod val="75000"/>
                  </a:srgbClr>
                </a:solidFill>
                <a:cs typeface="+mn-ea"/>
              </a:defRPr>
            </a:lvl1pPr>
          </a:lstStyle>
          <a:p>
            <a:pPr indent="0">
              <a:buNone/>
            </a:pPr>
            <a:r>
              <a:rPr lang="ru-RU" altLang="zh-CN" sz="1200" dirty="0">
                <a:solidFill>
                  <a:schemeClr val="tx1"/>
                </a:solidFill>
                <a:latin typeface="+mj-lt"/>
                <a:cs typeface="Arial" panose="020B0604020202020204" pitchFamily="34" charset="0"/>
                <a:sym typeface="+mn-ea"/>
              </a:rPr>
              <a:t>Оборудование для изучения и тестирования сырья: передовое оборудование для тестирования сырья с целью обеспечения качества шин.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897890" y="1998345"/>
            <a:ext cx="10609033" cy="4452708"/>
            <a:chOff x="1392" y="2832"/>
            <a:chExt cx="14670" cy="6157"/>
          </a:xfrm>
        </p:grpSpPr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3" cstate="email">
              <a:duotone>
                <a:prstClr val="black"/>
                <a:schemeClr val="bg1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392" y="5979"/>
              <a:ext cx="2664" cy="28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8" name="图片 1"/>
            <p:cNvPicPr>
              <a:picLocks noChangeAspect="1" noChangeArrowheads="1"/>
            </p:cNvPicPr>
            <p:nvPr/>
          </p:nvPicPr>
          <p:blipFill>
            <a:blip r:embed="rId4" cstate="email"/>
            <a:srcRect/>
            <a:stretch>
              <a:fillRect/>
            </a:stretch>
          </p:blipFill>
          <p:spPr bwMode="auto">
            <a:xfrm>
              <a:off x="10352" y="5996"/>
              <a:ext cx="2636" cy="2399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3175" cap="sq">
              <a:noFill/>
              <a:miter lim="800000"/>
              <a:headEnd/>
              <a:tailEnd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</p:spPr>
        </p:pic>
        <p:pic>
          <p:nvPicPr>
            <p:cNvPr id="29" name="图片 13" descr="图片包含 显微镜, 物体, 缝纫机, 绞肉机&#10;&#10;已生成低可信度的说明"/>
            <p:cNvPicPr>
              <a:picLocks noChangeAspect="1" noChangeArrowheads="1"/>
            </p:cNvPicPr>
            <p:nvPr/>
          </p:nvPicPr>
          <p:blipFill rotWithShape="1">
            <a:blip r:embed="rId5" cstate="email"/>
            <a:srcRect r="6668"/>
            <a:stretch>
              <a:fillRect/>
            </a:stretch>
          </p:blipFill>
          <p:spPr bwMode="auto">
            <a:xfrm>
              <a:off x="4336" y="6018"/>
              <a:ext cx="2687" cy="2902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noFill/>
              <a:miter lim="800000"/>
              <a:headEnd/>
              <a:tailEnd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</p:spPr>
        </p:pic>
        <p:pic>
          <p:nvPicPr>
            <p:cNvPr id="30" name="Picture 2" descr="C:\Users\machengcheng\Desktop\展厅PPT\三稿修改\补充资料\实验室\设备图片\ICP.jpg"/>
            <p:cNvPicPr>
              <a:picLocks noChangeAspect="1" noChangeArrowheads="1"/>
            </p:cNvPicPr>
            <p:nvPr/>
          </p:nvPicPr>
          <p:blipFill rotWithShape="1">
            <a:blip r:embed="rId6" cstate="print">
              <a:duotone>
                <a:prstClr val="black"/>
                <a:schemeClr val="bg1">
                  <a:tint val="45000"/>
                  <a:satMod val="400000"/>
                </a:schemeClr>
              </a:duotone>
            </a:blip>
            <a:srcRect l="4343" r="4343" b="5163"/>
            <a:stretch>
              <a:fillRect/>
            </a:stretch>
          </p:blipFill>
          <p:spPr bwMode="auto">
            <a:xfrm>
              <a:off x="10369" y="2832"/>
              <a:ext cx="2619" cy="2399"/>
            </a:xfrm>
            <a:prstGeom prst="rect">
              <a:avLst/>
            </a:prstGeom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1" name="矩形 30"/>
            <p:cNvSpPr/>
            <p:nvPr/>
          </p:nvSpPr>
          <p:spPr>
            <a:xfrm>
              <a:off x="10355" y="5123"/>
              <a:ext cx="2636" cy="631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square" lIns="121901" tIns="60950" rIns="121901" bIns="60950" anchor="ctr">
              <a:noAutofit/>
            </a:bodyPr>
            <a:lstStyle/>
            <a:p>
              <a:pPr algn="ctr" defTabSz="1219200"/>
              <a:r>
                <a:rPr lang="ru-RU" altLang="zh-CN" sz="900" dirty="0">
                  <a:solidFill>
                    <a:prstClr val="white"/>
                  </a:solidFill>
                  <a:latin typeface="Arial Narrow" panose="020B0606020202030204" pitchFamily="34" charset="0"/>
                  <a:cs typeface="+mn-ea"/>
                  <a:sym typeface="+mn-lt"/>
                </a:rPr>
                <a:t>Индуктивно-связная плазма (ИСП)</a:t>
              </a:r>
            </a:p>
          </p:txBody>
        </p:sp>
        <p:sp>
          <p:nvSpPr>
            <p:cNvPr id="32" name="矩形 31"/>
            <p:cNvSpPr/>
            <p:nvPr/>
          </p:nvSpPr>
          <p:spPr>
            <a:xfrm>
              <a:off x="1392" y="8388"/>
              <a:ext cx="2654" cy="601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square" lIns="121901" tIns="60950" rIns="121901" bIns="60950" anchor="ctr">
              <a:noAutofit/>
            </a:bodyPr>
            <a:lstStyle/>
            <a:p>
              <a:pPr algn="ctr" defTabSz="1219200"/>
              <a:r>
                <a:rPr lang="ru-RU" altLang="zh-CN" sz="900" dirty="0">
                  <a:solidFill>
                    <a:prstClr val="white"/>
                  </a:solidFill>
                  <a:latin typeface="Arial Narrow" panose="020B0606020202030204" pitchFamily="34" charset="0"/>
                  <a:cs typeface="+mn-ea"/>
                  <a:sym typeface="+mn-lt"/>
                </a:rPr>
                <a:t>Универсальная машина </a:t>
              </a:r>
              <a:br>
                <a:rPr lang="ru-RU" altLang="zh-CN" sz="900" dirty="0">
                  <a:solidFill>
                    <a:prstClr val="white"/>
                  </a:solidFill>
                  <a:latin typeface="Arial Narrow" panose="020B0606020202030204" pitchFamily="34" charset="0"/>
                  <a:cs typeface="+mn-ea"/>
                  <a:sym typeface="+mn-lt"/>
                </a:rPr>
              </a:br>
              <a:r>
                <a:rPr lang="ru-RU" altLang="zh-CN" sz="900" dirty="0">
                  <a:solidFill>
                    <a:prstClr val="white"/>
                  </a:solidFill>
                  <a:latin typeface="Arial Narrow" panose="020B0606020202030204" pitchFamily="34" charset="0"/>
                  <a:cs typeface="+mn-ea"/>
                  <a:sym typeface="+mn-lt"/>
                </a:rPr>
                <a:t>для растяжения Instron</a:t>
              </a:r>
            </a:p>
          </p:txBody>
        </p:sp>
        <p:sp>
          <p:nvSpPr>
            <p:cNvPr id="33" name="TextBox 15"/>
            <p:cNvSpPr txBox="1"/>
            <p:nvPr/>
          </p:nvSpPr>
          <p:spPr>
            <a:xfrm>
              <a:off x="4341" y="8388"/>
              <a:ext cx="2676" cy="601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square" lIns="121901" tIns="60950" rIns="121901" bIns="60950" anchor="ctr">
              <a:noAutofit/>
            </a:bodyPr>
            <a:lstStyle>
              <a:defPPr>
                <a:defRPr lang="en-US"/>
              </a:defPPr>
              <a:lvl1pPr lvl="0" algn="ctr" defTabSz="1219200">
                <a:defRPr sz="900">
                  <a:solidFill>
                    <a:prstClr val="white"/>
                  </a:solidFill>
                  <a:latin typeface="+mn-ea"/>
                  <a:cs typeface="+mn-ea"/>
                </a:defRPr>
              </a:lvl1pPr>
              <a:lvl2pPr marL="609600" defTabSz="1219200">
                <a:defRPr sz="2400"/>
              </a:lvl2pPr>
              <a:lvl3pPr marL="1219200" defTabSz="1219200">
                <a:defRPr sz="2400"/>
              </a:lvl3pPr>
              <a:lvl4pPr marL="1828800" defTabSz="1219200">
                <a:defRPr sz="2400"/>
              </a:lvl4pPr>
              <a:lvl5pPr marL="2438400" defTabSz="1219200">
                <a:defRPr sz="2400"/>
              </a:lvl5pPr>
              <a:lvl6pPr marL="3048000" defTabSz="1219200">
                <a:defRPr sz="2400"/>
              </a:lvl6pPr>
              <a:lvl7pPr marL="3657600" defTabSz="1219200">
                <a:defRPr sz="2400"/>
              </a:lvl7pPr>
              <a:lvl8pPr marL="4267200" defTabSz="1219200">
                <a:defRPr sz="2400"/>
              </a:lvl8pPr>
              <a:lvl9pPr marL="4876800" defTabSz="1219200">
                <a:defRPr sz="2400"/>
              </a:lvl9pPr>
            </a:lstStyle>
            <a:p>
              <a:r>
                <a:rPr lang="ru-RU" altLang="zh-CN" dirty="0">
                  <a:latin typeface="Arial Narrow" panose="020B0606020202030204" pitchFamily="34" charset="0"/>
                  <a:sym typeface="+mn-lt"/>
                </a:rPr>
                <a:t>Рентгеновский фотоэлектронный спектрометр (РФС)</a:t>
              </a:r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7307" y="5996"/>
              <a:ext cx="2620" cy="2418"/>
              <a:chOff x="4640156" y="3812342"/>
              <a:chExt cx="1663986" cy="1535651"/>
            </a:xfrm>
          </p:grpSpPr>
          <p:sp>
            <p:nvSpPr>
              <p:cNvPr id="39" name="矩形 38"/>
              <p:cNvSpPr/>
              <p:nvPr/>
            </p:nvSpPr>
            <p:spPr>
              <a:xfrm>
                <a:off x="4640156" y="3812342"/>
                <a:ext cx="1663986" cy="153565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28" tIns="45714" rIns="91428" bIns="45714" rtlCol="0" anchor="ctr"/>
              <a:lstStyle/>
              <a:p>
                <a:pPr marL="0" marR="0" lvl="0" indent="0" algn="ctr" defTabSz="94932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ru-RU" altLang="zh-CN" sz="110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Narrow" panose="020B0606020202030204" pitchFamily="34" charset="0"/>
                  <a:cs typeface="+mn-ea"/>
                  <a:sym typeface="+mn-lt"/>
                </a:endParaRPr>
              </a:p>
            </p:txBody>
          </p:sp>
          <p:pic>
            <p:nvPicPr>
              <p:cNvPr id="34" name="Picture 2" descr="G:\601937.jpg"/>
              <p:cNvPicPr>
                <a:picLocks noChangeAspect="1" noChangeArrowheads="1"/>
              </p:cNvPicPr>
              <p:nvPr/>
            </p:nvPicPr>
            <p:blipFill>
              <a:blip r:embed="rId7" cstate="email"/>
              <a:srcRect/>
              <a:stretch>
                <a:fillRect/>
              </a:stretch>
            </p:blipFill>
            <p:spPr bwMode="auto">
              <a:xfrm>
                <a:off x="4865092" y="3821653"/>
                <a:ext cx="1224044" cy="1496599"/>
              </a:xfrm>
              <a:prstGeom prst="rect">
                <a:avLst/>
              </a:prstGeom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35" name="TextBox 17"/>
            <p:cNvSpPr txBox="1"/>
            <p:nvPr/>
          </p:nvSpPr>
          <p:spPr>
            <a:xfrm>
              <a:off x="7297" y="8388"/>
              <a:ext cx="2636" cy="601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square" lIns="121901" tIns="60950" rIns="121901" bIns="60950" anchor="ctr">
              <a:noAutofit/>
            </a:bodyPr>
            <a:lstStyle>
              <a:defPPr>
                <a:defRPr lang="en-US"/>
              </a:defPPr>
              <a:lvl1pPr lvl="0" algn="ctr" defTabSz="1219200">
                <a:defRPr sz="900">
                  <a:solidFill>
                    <a:prstClr val="white"/>
                  </a:solidFill>
                  <a:latin typeface="+mn-ea"/>
                  <a:cs typeface="+mn-ea"/>
                </a:defRPr>
              </a:lvl1pPr>
              <a:lvl2pPr marL="609600" defTabSz="1219200">
                <a:defRPr sz="2400"/>
              </a:lvl2pPr>
              <a:lvl3pPr marL="1219200" defTabSz="1219200">
                <a:defRPr sz="2400"/>
              </a:lvl3pPr>
              <a:lvl4pPr marL="1828800" defTabSz="1219200">
                <a:defRPr sz="2400"/>
              </a:lvl4pPr>
              <a:lvl5pPr marL="2438400" defTabSz="1219200">
                <a:defRPr sz="2400"/>
              </a:lvl5pPr>
              <a:lvl6pPr marL="3048000" defTabSz="1219200">
                <a:defRPr sz="2400"/>
              </a:lvl6pPr>
              <a:lvl7pPr marL="3657600" defTabSz="1219200">
                <a:defRPr sz="2400"/>
              </a:lvl7pPr>
              <a:lvl8pPr marL="4267200" defTabSz="1219200">
                <a:defRPr sz="2400"/>
              </a:lvl8pPr>
              <a:lvl9pPr marL="4876800" defTabSz="1219200">
                <a:defRPr sz="2400"/>
              </a:lvl9pPr>
            </a:lstStyle>
            <a:p>
              <a:r>
                <a:rPr lang="ru-RU" altLang="zh-CN" dirty="0">
                  <a:latin typeface="Arial Narrow" panose="020B0606020202030204" pitchFamily="34" charset="0"/>
                  <a:sym typeface="+mn-lt"/>
                </a:rPr>
                <a:t>Капиллярный реометр</a:t>
              </a:r>
            </a:p>
          </p:txBody>
        </p:sp>
        <p:sp>
          <p:nvSpPr>
            <p:cNvPr id="36" name="TextBox 21"/>
            <p:cNvSpPr txBox="1"/>
            <p:nvPr/>
          </p:nvSpPr>
          <p:spPr>
            <a:xfrm>
              <a:off x="10321" y="8388"/>
              <a:ext cx="2712" cy="601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square" lIns="121901" tIns="60950" rIns="121901" bIns="60950" anchor="ctr">
              <a:noAutofit/>
            </a:bodyPr>
            <a:lstStyle>
              <a:defPPr>
                <a:defRPr lang="en-US"/>
              </a:defPPr>
              <a:lvl1pPr lvl="0" algn="ctr" defTabSz="1219200">
                <a:defRPr sz="900">
                  <a:solidFill>
                    <a:prstClr val="white"/>
                  </a:solidFill>
                  <a:latin typeface="+mn-ea"/>
                  <a:cs typeface="+mn-ea"/>
                </a:defRPr>
              </a:lvl1pPr>
              <a:lvl2pPr marL="609600" defTabSz="1219200">
                <a:defRPr sz="2400"/>
              </a:lvl2pPr>
              <a:lvl3pPr marL="1219200" defTabSz="1219200">
                <a:defRPr sz="2400"/>
              </a:lvl3pPr>
              <a:lvl4pPr marL="1828800" defTabSz="1219200">
                <a:defRPr sz="2400"/>
              </a:lvl4pPr>
              <a:lvl5pPr marL="2438400" defTabSz="1219200">
                <a:defRPr sz="2400"/>
              </a:lvl5pPr>
              <a:lvl6pPr marL="3048000" defTabSz="1219200">
                <a:defRPr sz="2400"/>
              </a:lvl6pPr>
              <a:lvl7pPr marL="3657600" defTabSz="1219200">
                <a:defRPr sz="2400"/>
              </a:lvl7pPr>
              <a:lvl8pPr marL="4267200" defTabSz="1219200">
                <a:defRPr sz="2400"/>
              </a:lvl8pPr>
              <a:lvl9pPr marL="4876800" defTabSz="1219200">
                <a:defRPr sz="2400"/>
              </a:lvl9pPr>
            </a:lstStyle>
            <a:p>
              <a:r>
                <a:rPr lang="ru-RU" altLang="zh-CN" dirty="0">
                  <a:latin typeface="Arial Narrow" panose="020B0606020202030204" pitchFamily="34" charset="0"/>
                  <a:sym typeface="+mn-lt"/>
                </a:rPr>
                <a:t>Атомно-силовой микроскоп (АСМ)</a:t>
              </a:r>
              <a:endParaRPr lang="ru-RU" altLang="en-US" dirty="0">
                <a:latin typeface="Arial Narrow" panose="020B0606020202030204" pitchFamily="34" charset="0"/>
                <a:sym typeface="+mn-lt"/>
              </a:endParaRPr>
            </a:p>
          </p:txBody>
        </p:sp>
        <p:sp>
          <p:nvSpPr>
            <p:cNvPr id="37" name="TextBox 22"/>
            <p:cNvSpPr txBox="1"/>
            <p:nvPr/>
          </p:nvSpPr>
          <p:spPr>
            <a:xfrm>
              <a:off x="13317" y="8388"/>
              <a:ext cx="2745" cy="588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square" lIns="121901" tIns="60950" rIns="121901" bIns="60950" anchor="ctr">
              <a:noAutofit/>
            </a:bodyPr>
            <a:lstStyle>
              <a:defPPr>
                <a:defRPr lang="en-US"/>
              </a:defPPr>
              <a:lvl1pPr lvl="0" algn="ctr" defTabSz="1219200">
                <a:defRPr sz="900">
                  <a:solidFill>
                    <a:prstClr val="white"/>
                  </a:solidFill>
                  <a:latin typeface="+mn-ea"/>
                  <a:cs typeface="+mn-ea"/>
                </a:defRPr>
              </a:lvl1pPr>
              <a:lvl2pPr marL="609600" defTabSz="1219200">
                <a:defRPr sz="2400"/>
              </a:lvl2pPr>
              <a:lvl3pPr marL="1219200" defTabSz="1219200">
                <a:defRPr sz="2400"/>
              </a:lvl3pPr>
              <a:lvl4pPr marL="1828800" defTabSz="1219200">
                <a:defRPr sz="2400"/>
              </a:lvl4pPr>
              <a:lvl5pPr marL="2438400" defTabSz="1219200">
                <a:defRPr sz="2400"/>
              </a:lvl5pPr>
              <a:lvl6pPr marL="3048000" defTabSz="1219200">
                <a:defRPr sz="2400"/>
              </a:lvl6pPr>
              <a:lvl7pPr marL="3657600" defTabSz="1219200">
                <a:defRPr sz="2400"/>
              </a:lvl7pPr>
              <a:lvl8pPr marL="4267200" defTabSz="1219200">
                <a:defRPr sz="2400"/>
              </a:lvl8pPr>
              <a:lvl9pPr marL="4876800" defTabSz="1219200">
                <a:defRPr sz="2400"/>
              </a:lvl9pPr>
            </a:lstStyle>
            <a:p>
              <a:r>
                <a:rPr lang="ru-RU" altLang="zh-CN" dirty="0">
                  <a:latin typeface="Arial Narrow" panose="020B0606020202030204" pitchFamily="34" charset="0"/>
                  <a:sym typeface="+mn-lt"/>
                </a:rPr>
                <a:t>Лабораторный тестер истираемости (LAT100)</a:t>
              </a:r>
            </a:p>
          </p:txBody>
        </p:sp>
        <p:pic>
          <p:nvPicPr>
            <p:cNvPr id="40" name="Picture 2" descr="图片包含 显微镜, 物体, 室内, 墙壁&#10;&#10;已生成极高可信度的说明"/>
            <p:cNvPicPr>
              <a:picLocks noChangeAspect="1" noChangeArrowheads="1"/>
            </p:cNvPicPr>
            <p:nvPr/>
          </p:nvPicPr>
          <p:blipFill rotWithShape="1">
            <a:blip r:embed="rId8" cstate="email"/>
            <a:srcRect l="19839" t="5076" r="20752" b="10443"/>
            <a:stretch>
              <a:fillRect/>
            </a:stretch>
          </p:blipFill>
          <p:spPr bwMode="auto">
            <a:xfrm>
              <a:off x="1413" y="2832"/>
              <a:ext cx="2630" cy="2524"/>
            </a:xfrm>
            <a:prstGeom prst="rect">
              <a:avLst/>
            </a:prstGeom>
            <a:ln>
              <a:noFill/>
            </a:ln>
            <a:effectLst/>
          </p:spPr>
        </p:pic>
        <p:sp>
          <p:nvSpPr>
            <p:cNvPr id="41" name="矩形 40"/>
            <p:cNvSpPr/>
            <p:nvPr/>
          </p:nvSpPr>
          <p:spPr>
            <a:xfrm>
              <a:off x="1392" y="5123"/>
              <a:ext cx="2650" cy="635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square" lIns="121901" tIns="60950" rIns="121901" bIns="60950" anchor="ctr">
              <a:noAutofit/>
            </a:bodyPr>
            <a:lstStyle>
              <a:defPPr>
                <a:defRPr lang="zh-CN"/>
              </a:defPPr>
              <a:lvl1pPr marL="0" algn="l" defTabSz="12192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12192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12192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12192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12192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12192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12192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12192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12192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defRPr/>
              </a:pPr>
              <a:r>
                <a:rPr lang="ru-RU" altLang="zh-CN" sz="900" dirty="0">
                  <a:solidFill>
                    <a:prstClr val="white"/>
                  </a:solidFill>
                  <a:latin typeface="Arial Narrow" panose="020B0606020202030204" pitchFamily="34" charset="0"/>
                  <a:cs typeface="+mn-ea"/>
                </a:rPr>
                <a:t>Просвечивающий электронный микроскоп (ПЭМ)</a:t>
              </a:r>
            </a:p>
          </p:txBody>
        </p:sp>
        <p:pic>
          <p:nvPicPr>
            <p:cNvPr id="42" name="Picture 3"/>
            <p:cNvPicPr>
              <a:picLocks noChangeAspect="1" noChangeArrowheads="1"/>
            </p:cNvPicPr>
            <p:nvPr/>
          </p:nvPicPr>
          <p:blipFill rotWithShape="1">
            <a:blip r:embed="rId9" cstate="email">
              <a:duotone>
                <a:prstClr val="black"/>
                <a:schemeClr val="bg1">
                  <a:tint val="45000"/>
                  <a:satMod val="400000"/>
                </a:schemeClr>
              </a:duotone>
            </a:blip>
            <a:srcRect l="19266"/>
            <a:stretch>
              <a:fillRect/>
            </a:stretch>
          </p:blipFill>
          <p:spPr bwMode="auto">
            <a:xfrm>
              <a:off x="4346" y="2832"/>
              <a:ext cx="2645" cy="2605"/>
            </a:xfrm>
            <a:prstGeom prst="rect">
              <a:avLst/>
            </a:prstGeom>
            <a:ln>
              <a:noFill/>
            </a:ln>
            <a:effectLst/>
          </p:spPr>
        </p:pic>
        <p:sp>
          <p:nvSpPr>
            <p:cNvPr id="43" name="矩形 42"/>
            <p:cNvSpPr/>
            <p:nvPr/>
          </p:nvSpPr>
          <p:spPr>
            <a:xfrm>
              <a:off x="4346" y="5123"/>
              <a:ext cx="2645" cy="635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square" lIns="121901" tIns="60950" rIns="121901" bIns="60950" anchor="ctr">
              <a:noAutofit/>
            </a:bodyPr>
            <a:lstStyle/>
            <a:p>
              <a:pPr algn="ctr" defTabSz="1219200"/>
              <a:r>
                <a:rPr lang="ru-RU" altLang="zh-CN" sz="900" dirty="0">
                  <a:solidFill>
                    <a:prstClr val="white"/>
                  </a:solidFill>
                  <a:latin typeface="Arial Narrow" panose="020B0606020202030204" pitchFamily="34" charset="0"/>
                  <a:cs typeface="+mn-ea"/>
                </a:rPr>
                <a:t>Сканирующий электронный микроскоп (СЭМ</a:t>
              </a:r>
              <a:r>
                <a:rPr lang="zh-CN" altLang="ru-RU" sz="900">
                  <a:solidFill>
                    <a:prstClr val="white"/>
                  </a:solidFill>
                  <a:latin typeface="Arial Narrow" panose="020B0606020202030204" pitchFamily="34" charset="0"/>
                  <a:cs typeface="+mn-ea"/>
                </a:rPr>
                <a:t>）</a:t>
              </a:r>
              <a:endParaRPr lang="zh-CN" altLang="ru-RU" sz="900" dirty="0">
                <a:solidFill>
                  <a:prstClr val="white"/>
                </a:solidFill>
                <a:latin typeface="Arial Narrow" panose="020B0606020202030204" pitchFamily="34" charset="0"/>
                <a:cs typeface="+mn-ea"/>
              </a:endParaRPr>
            </a:p>
          </p:txBody>
        </p:sp>
        <p:pic>
          <p:nvPicPr>
            <p:cNvPr id="44" name="图片 19"/>
            <p:cNvPicPr>
              <a:picLocks noChangeAspect="1"/>
            </p:cNvPicPr>
            <p:nvPr/>
          </p:nvPicPr>
          <p:blipFill>
            <a:blip r:embed="rId10" cstate="email"/>
            <a:srcRect t="2438"/>
            <a:stretch>
              <a:fillRect/>
            </a:stretch>
          </p:blipFill>
          <p:spPr bwMode="auto">
            <a:xfrm>
              <a:off x="7259" y="2832"/>
              <a:ext cx="2784" cy="2436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3175" cap="sq">
              <a:noFill/>
              <a:miter lim="800000"/>
              <a:headEnd/>
              <a:tailEnd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</p:spPr>
        </p:pic>
        <p:sp>
          <p:nvSpPr>
            <p:cNvPr id="45" name="矩形 44"/>
            <p:cNvSpPr/>
            <p:nvPr/>
          </p:nvSpPr>
          <p:spPr>
            <a:xfrm>
              <a:off x="7245" y="5123"/>
              <a:ext cx="2798" cy="631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square" lIns="121901" tIns="60950" rIns="121901" bIns="60950" anchor="ctr">
              <a:noAutofit/>
            </a:bodyPr>
            <a:lstStyle/>
            <a:p>
              <a:pPr algn="ctr" defTabSz="1219200"/>
              <a:r>
                <a:rPr lang="ru-RU" altLang="zh-CN" sz="900" dirty="0">
                  <a:solidFill>
                    <a:prstClr val="white"/>
                  </a:solidFill>
                  <a:latin typeface="Arial Narrow" panose="020B0606020202030204" pitchFamily="34" charset="0"/>
                  <a:cs typeface="+mn-ea"/>
                  <a:sym typeface="+mn-lt"/>
                </a:rPr>
                <a:t>Ядерный магнитный резонанс (ЯМР)</a:t>
              </a:r>
            </a:p>
          </p:txBody>
        </p:sp>
        <p:pic>
          <p:nvPicPr>
            <p:cNvPr id="46" name="图片 45"/>
            <p:cNvPicPr>
              <a:picLocks noChangeAspect="1"/>
            </p:cNvPicPr>
            <p:nvPr/>
          </p:nvPicPr>
          <p:blipFill>
            <a:blip r:embed="rId11" cstate="email"/>
            <a:stretch>
              <a:fillRect/>
            </a:stretch>
          </p:blipFill>
          <p:spPr>
            <a:xfrm>
              <a:off x="13331" y="2832"/>
              <a:ext cx="2730" cy="2522"/>
            </a:xfrm>
            <a:prstGeom prst="rect">
              <a:avLst/>
            </a:prstGeom>
            <a:ln>
              <a:noFill/>
            </a:ln>
          </p:spPr>
        </p:pic>
        <p:sp>
          <p:nvSpPr>
            <p:cNvPr id="47" name="矩形 46"/>
            <p:cNvSpPr/>
            <p:nvPr/>
          </p:nvSpPr>
          <p:spPr>
            <a:xfrm>
              <a:off x="13331" y="5123"/>
              <a:ext cx="2730" cy="631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square" lIns="121901" tIns="60950" rIns="121901" bIns="60950" anchor="ctr">
              <a:noAutofit/>
            </a:bodyPr>
            <a:lstStyle/>
            <a:p>
              <a:pPr algn="ctr" defTabSz="1219200"/>
              <a:r>
                <a:rPr lang="ru-RU" altLang="zh-CN" sz="900" dirty="0">
                  <a:solidFill>
                    <a:prstClr val="white"/>
                  </a:solidFill>
                  <a:latin typeface="Arial Narrow" panose="020B0606020202030204" pitchFamily="34" charset="0"/>
                  <a:cs typeface="+mn-ea"/>
                  <a:sym typeface="+mn-lt"/>
                </a:rPr>
                <a:t>Динамический механический термический анализатор (ДМТА)</a:t>
              </a:r>
            </a:p>
          </p:txBody>
        </p:sp>
        <p:pic>
          <p:nvPicPr>
            <p:cNvPr id="48" name="图片 47"/>
            <p:cNvPicPr>
              <a:picLocks noChangeAspect="1"/>
            </p:cNvPicPr>
            <p:nvPr/>
          </p:nvPicPr>
          <p:blipFill>
            <a:blip r:embed="rId12" cstate="email"/>
            <a:stretch>
              <a:fillRect/>
            </a:stretch>
          </p:blipFill>
          <p:spPr>
            <a:xfrm>
              <a:off x="13331" y="5996"/>
              <a:ext cx="2706" cy="2379"/>
            </a:xfrm>
            <a:prstGeom prst="rect">
              <a:avLst/>
            </a:prstGeom>
            <a:ln>
              <a:noFill/>
            </a:ln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847725" y="1745615"/>
            <a:ext cx="10499725" cy="4821026"/>
            <a:chOff x="1538" y="2545"/>
            <a:chExt cx="14185" cy="6513"/>
          </a:xfrm>
        </p:grpSpPr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3" cstate="email"/>
            <a:stretch>
              <a:fillRect/>
            </a:stretch>
          </p:blipFill>
          <p:spPr>
            <a:xfrm>
              <a:off x="11583" y="5817"/>
              <a:ext cx="4130" cy="315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4" cstate="email"/>
            <a:stretch>
              <a:fillRect/>
            </a:stretch>
          </p:blipFill>
          <p:spPr>
            <a:xfrm>
              <a:off x="1538" y="5817"/>
              <a:ext cx="4536" cy="3018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5" cstate="email"/>
            <a:stretch>
              <a:fillRect/>
            </a:stretch>
          </p:blipFill>
          <p:spPr>
            <a:xfrm>
              <a:off x="6798" y="2545"/>
              <a:ext cx="4146" cy="3052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6" cstate="email"/>
            <a:stretch>
              <a:fillRect/>
            </a:stretch>
          </p:blipFill>
          <p:spPr>
            <a:xfrm>
              <a:off x="1538" y="2545"/>
              <a:ext cx="4536" cy="2911"/>
            </a:xfrm>
            <a:prstGeom prst="rect">
              <a:avLst/>
            </a:prstGeom>
            <a:ln>
              <a:noFill/>
            </a:ln>
          </p:spPr>
        </p:pic>
        <p:sp>
          <p:nvSpPr>
            <p:cNvPr id="24" name="TextBox 16"/>
            <p:cNvSpPr txBox="1"/>
            <p:nvPr/>
          </p:nvSpPr>
          <p:spPr>
            <a:xfrm>
              <a:off x="6798" y="5285"/>
              <a:ext cx="4144" cy="37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square" lIns="121901" tIns="60950" rIns="121901" bIns="60950" anchor="ctr">
              <a:noAutofit/>
            </a:bodyPr>
            <a:lstStyle>
              <a:defPPr>
                <a:defRPr lang="en-US"/>
              </a:defPPr>
              <a:lvl1pPr lvl="0" algn="ctr" defTabSz="1219200">
                <a:defRPr sz="900">
                  <a:solidFill>
                    <a:prstClr val="white"/>
                  </a:solidFill>
                  <a:latin typeface="+mn-ea"/>
                  <a:cs typeface="+mn-ea"/>
                </a:defRPr>
              </a:lvl1pPr>
              <a:lvl2pPr marL="609600" defTabSz="1219200">
                <a:defRPr sz="2400"/>
              </a:lvl2pPr>
              <a:lvl3pPr marL="1219200" defTabSz="1219200">
                <a:defRPr sz="2400"/>
              </a:lvl3pPr>
              <a:lvl4pPr marL="1828800" defTabSz="1219200">
                <a:defRPr sz="2400"/>
              </a:lvl4pPr>
              <a:lvl5pPr marL="2438400" defTabSz="1219200">
                <a:defRPr sz="2400"/>
              </a:lvl5pPr>
              <a:lvl6pPr marL="3048000" defTabSz="1219200">
                <a:defRPr sz="2400"/>
              </a:lvl6pPr>
              <a:lvl7pPr marL="3657600" defTabSz="1219200">
                <a:defRPr sz="2400"/>
              </a:lvl7pPr>
              <a:lvl8pPr marL="4267200" defTabSz="1219200">
                <a:defRPr sz="2400"/>
              </a:lvl8pPr>
              <a:lvl9pPr marL="4876800" defTabSz="1219200">
                <a:defRPr sz="2400"/>
              </a:lvl9pPr>
            </a:lstStyle>
            <a:p>
              <a:r>
                <a:rPr lang="ru-RU" altLang="en-US" dirty="0">
                  <a:latin typeface="Arial Narrow" panose="020B0606020202030204" pitchFamily="34" charset="0"/>
                  <a:sym typeface="+mn-lt"/>
                </a:rPr>
                <a:t>6-точечный испытательный стенд</a:t>
              </a:r>
            </a:p>
          </p:txBody>
        </p:sp>
        <p:sp>
          <p:nvSpPr>
            <p:cNvPr id="25" name="TextBox 23"/>
            <p:cNvSpPr txBox="1"/>
            <p:nvPr/>
          </p:nvSpPr>
          <p:spPr>
            <a:xfrm>
              <a:off x="1538" y="5285"/>
              <a:ext cx="4536" cy="37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square" lIns="121901" tIns="60950" rIns="121901" bIns="60950" anchor="ctr">
              <a:noAutofit/>
            </a:bodyPr>
            <a:lstStyle>
              <a:defPPr>
                <a:defRPr lang="en-US"/>
              </a:defPPr>
              <a:lvl1pPr lvl="0" algn="ctr" defTabSz="1219200">
                <a:defRPr sz="900">
                  <a:solidFill>
                    <a:prstClr val="white"/>
                  </a:solidFill>
                  <a:latin typeface="+mn-ea"/>
                  <a:cs typeface="+mn-ea"/>
                </a:defRPr>
              </a:lvl1pPr>
              <a:lvl2pPr marL="609600" defTabSz="1219200">
                <a:defRPr sz="2400"/>
              </a:lvl2pPr>
              <a:lvl3pPr marL="1219200" defTabSz="1219200">
                <a:defRPr sz="2400"/>
              </a:lvl3pPr>
              <a:lvl4pPr marL="1828800" defTabSz="1219200">
                <a:defRPr sz="2400"/>
              </a:lvl4pPr>
              <a:lvl5pPr marL="2438400" defTabSz="1219200">
                <a:defRPr sz="2400"/>
              </a:lvl5pPr>
              <a:lvl6pPr marL="3048000" defTabSz="1219200">
                <a:defRPr sz="2400"/>
              </a:lvl6pPr>
              <a:lvl7pPr marL="3657600" defTabSz="1219200">
                <a:defRPr sz="2400"/>
              </a:lvl7pPr>
              <a:lvl8pPr marL="4267200" defTabSz="1219200">
                <a:defRPr sz="2400"/>
              </a:lvl8pPr>
              <a:lvl9pPr marL="4876800" defTabSz="1219200">
                <a:defRPr sz="2400"/>
              </a:lvl9pPr>
            </a:lstStyle>
            <a:p>
              <a:r>
                <a:rPr lang="ru-RU" altLang="zh-CN" dirty="0">
                  <a:latin typeface="Arial Narrow" panose="020B0606020202030204" pitchFamily="34" charset="0"/>
                </a:rPr>
                <a:t>Стенд для испытания шин на выносливость (5 м)</a:t>
              </a:r>
            </a:p>
          </p:txBody>
        </p:sp>
        <p:sp>
          <p:nvSpPr>
            <p:cNvPr id="27" name="TextBox 18"/>
            <p:cNvSpPr txBox="1"/>
            <p:nvPr/>
          </p:nvSpPr>
          <p:spPr>
            <a:xfrm>
              <a:off x="11583" y="5285"/>
              <a:ext cx="4130" cy="37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square" lIns="121901" tIns="60950" rIns="121901" bIns="60950" anchor="ctr">
              <a:noAutofit/>
            </a:bodyPr>
            <a:lstStyle>
              <a:defPPr>
                <a:defRPr lang="en-US"/>
              </a:defPPr>
              <a:lvl1pPr lvl="0" algn="ctr" defTabSz="1219200">
                <a:defRPr sz="900">
                  <a:solidFill>
                    <a:prstClr val="white"/>
                  </a:solidFill>
                  <a:latin typeface="+mn-ea"/>
                  <a:cs typeface="+mn-ea"/>
                </a:defRPr>
              </a:lvl1pPr>
              <a:lvl2pPr marL="609600" defTabSz="1219200">
                <a:defRPr sz="2400"/>
              </a:lvl2pPr>
              <a:lvl3pPr marL="1219200" defTabSz="1219200">
                <a:defRPr sz="2400"/>
              </a:lvl3pPr>
              <a:lvl4pPr marL="1828800" defTabSz="1219200">
                <a:defRPr sz="2400"/>
              </a:lvl4pPr>
              <a:lvl5pPr marL="2438400" defTabSz="1219200">
                <a:defRPr sz="2400"/>
              </a:lvl5pPr>
              <a:lvl6pPr marL="3048000" defTabSz="1219200">
                <a:defRPr sz="2400"/>
              </a:lvl6pPr>
              <a:lvl7pPr marL="3657600" defTabSz="1219200">
                <a:defRPr sz="2400"/>
              </a:lvl7pPr>
              <a:lvl8pPr marL="4267200" defTabSz="1219200">
                <a:defRPr sz="2400"/>
              </a:lvl8pPr>
              <a:lvl9pPr marL="4876800" defTabSz="1219200">
                <a:defRPr sz="2400"/>
              </a:lvl9pPr>
            </a:lstStyle>
            <a:p>
              <a:r>
                <a:rPr lang="ru-RU" altLang="zh-CN" dirty="0">
                  <a:latin typeface="Arial Narrow" panose="020B0606020202030204" pitchFamily="34" charset="0"/>
                  <a:sym typeface="+mn-lt"/>
                </a:rPr>
                <a:t>Стенд для испытания на сопротивление качению</a:t>
              </a:r>
            </a:p>
          </p:txBody>
        </p:sp>
        <p:sp>
          <p:nvSpPr>
            <p:cNvPr id="28" name="TextBox 19"/>
            <p:cNvSpPr txBox="1"/>
            <p:nvPr/>
          </p:nvSpPr>
          <p:spPr>
            <a:xfrm>
              <a:off x="1538" y="8665"/>
              <a:ext cx="4536" cy="393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square" lIns="121901" tIns="60950" rIns="121901" bIns="60950" anchor="ctr">
              <a:noAutofit/>
            </a:bodyPr>
            <a:lstStyle>
              <a:defPPr>
                <a:defRPr lang="en-US"/>
              </a:defPPr>
              <a:lvl1pPr lvl="0" algn="ctr" defTabSz="1219200">
                <a:defRPr sz="900">
                  <a:solidFill>
                    <a:prstClr val="white"/>
                  </a:solidFill>
                  <a:latin typeface="+mn-ea"/>
                  <a:cs typeface="+mn-ea"/>
                </a:defRPr>
              </a:lvl1pPr>
              <a:lvl2pPr marL="609600" defTabSz="1219200">
                <a:defRPr sz="2400"/>
              </a:lvl2pPr>
              <a:lvl3pPr marL="1219200" defTabSz="1219200">
                <a:defRPr sz="2400"/>
              </a:lvl3pPr>
              <a:lvl4pPr marL="1828800" defTabSz="1219200">
                <a:defRPr sz="2400"/>
              </a:lvl4pPr>
              <a:lvl5pPr marL="2438400" defTabSz="1219200">
                <a:defRPr sz="2400"/>
              </a:lvl5pPr>
              <a:lvl6pPr marL="3048000" defTabSz="1219200">
                <a:defRPr sz="2400"/>
              </a:lvl6pPr>
              <a:lvl7pPr marL="3657600" defTabSz="1219200">
                <a:defRPr sz="2400"/>
              </a:lvl7pPr>
              <a:lvl8pPr marL="4267200" defTabSz="1219200">
                <a:defRPr sz="2400"/>
              </a:lvl8pPr>
              <a:lvl9pPr marL="4876800" defTabSz="1219200">
                <a:defRPr sz="2400"/>
              </a:lvl9pPr>
            </a:lstStyle>
            <a:p>
              <a:r>
                <a:rPr lang="ru-RU" altLang="zh-CN" dirty="0">
                  <a:latin typeface="Arial Narrow" panose="020B0606020202030204" pitchFamily="34" charset="0"/>
                  <a:sym typeface="+mn-lt"/>
                </a:rPr>
                <a:t>Высокоскоростной стенд для проверки однородности и шипов</a:t>
              </a:r>
              <a:endParaRPr lang="ru-RU" altLang="zh-CN" dirty="0">
                <a:latin typeface="Arial Narrow" panose="020B0606020202030204" pitchFamily="34" charset="0"/>
              </a:endParaRPr>
            </a:p>
          </p:txBody>
        </p:sp>
        <p:sp>
          <p:nvSpPr>
            <p:cNvPr id="29" name="TextBox 8"/>
            <p:cNvSpPr txBox="1"/>
            <p:nvPr/>
          </p:nvSpPr>
          <p:spPr>
            <a:xfrm>
              <a:off x="6798" y="8665"/>
              <a:ext cx="4144" cy="393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square" lIns="121901" tIns="60950" rIns="121901" bIns="60950" anchor="ctr">
              <a:noAutofit/>
            </a:bodyPr>
            <a:lstStyle>
              <a:defPPr>
                <a:defRPr lang="en-US"/>
              </a:defPPr>
              <a:lvl1pPr lvl="0" algn="ctr" defTabSz="1219200">
                <a:defRPr sz="900">
                  <a:solidFill>
                    <a:prstClr val="white"/>
                  </a:solidFill>
                  <a:latin typeface="+mn-ea"/>
                  <a:cs typeface="+mn-ea"/>
                </a:defRPr>
              </a:lvl1pPr>
              <a:lvl2pPr marL="609600" defTabSz="1219200">
                <a:defRPr sz="2400"/>
              </a:lvl2pPr>
              <a:lvl3pPr marL="1219200" defTabSz="1219200">
                <a:defRPr sz="2400"/>
              </a:lvl3pPr>
              <a:lvl4pPr marL="1828800" defTabSz="1219200">
                <a:defRPr sz="2400"/>
              </a:lvl4pPr>
              <a:lvl5pPr marL="2438400" defTabSz="1219200">
                <a:defRPr sz="2400"/>
              </a:lvl5pPr>
              <a:lvl6pPr marL="3048000" defTabSz="1219200">
                <a:defRPr sz="2400"/>
              </a:lvl6pPr>
              <a:lvl7pPr marL="3657600" defTabSz="1219200">
                <a:defRPr sz="2400"/>
              </a:lvl7pPr>
              <a:lvl8pPr marL="4267200" defTabSz="1219200">
                <a:defRPr sz="2400"/>
              </a:lvl8pPr>
              <a:lvl9pPr marL="4876800" defTabSz="1219200">
                <a:defRPr sz="2400"/>
              </a:lvl9pPr>
            </a:lstStyle>
            <a:p>
              <a:r>
                <a:rPr lang="ru-RU" altLang="zh-CN" dirty="0">
                  <a:latin typeface="Arial Narrow" panose="020B0606020202030204" pitchFamily="34" charset="0"/>
                </a:rPr>
                <a:t>Лаборатория для проверки уровня шума</a:t>
              </a:r>
            </a:p>
          </p:txBody>
        </p:sp>
        <p:sp>
          <p:nvSpPr>
            <p:cNvPr id="30" name="矩形 29"/>
            <p:cNvSpPr/>
            <p:nvPr/>
          </p:nvSpPr>
          <p:spPr>
            <a:xfrm>
              <a:off x="11583" y="5865"/>
              <a:ext cx="4140" cy="2808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4932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cs typeface="+mn-ea"/>
                <a:sym typeface="+mn-lt"/>
              </a:endParaRPr>
            </a:p>
          </p:txBody>
        </p:sp>
        <p:sp>
          <p:nvSpPr>
            <p:cNvPr id="31" name="TextBox 13"/>
            <p:cNvSpPr txBox="1"/>
            <p:nvPr/>
          </p:nvSpPr>
          <p:spPr>
            <a:xfrm>
              <a:off x="11583" y="8665"/>
              <a:ext cx="4130" cy="393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square" lIns="121901" tIns="60950" rIns="121901" bIns="60950" anchor="ctr">
              <a:noAutofit/>
            </a:bodyPr>
            <a:lstStyle>
              <a:defPPr>
                <a:defRPr lang="en-US"/>
              </a:defPPr>
              <a:lvl1pPr lvl="0" algn="ctr" defTabSz="1219200">
                <a:defRPr sz="900">
                  <a:solidFill>
                    <a:prstClr val="white"/>
                  </a:solidFill>
                  <a:latin typeface="+mn-ea"/>
                  <a:cs typeface="+mn-ea"/>
                </a:defRPr>
              </a:lvl1pPr>
              <a:lvl2pPr marL="609600" defTabSz="1219200">
                <a:defRPr sz="2400"/>
              </a:lvl2pPr>
              <a:lvl3pPr marL="1219200" defTabSz="1219200">
                <a:defRPr sz="2400"/>
              </a:lvl3pPr>
              <a:lvl4pPr marL="1828800" defTabSz="1219200">
                <a:defRPr sz="2400"/>
              </a:lvl4pPr>
              <a:lvl5pPr marL="2438400" defTabSz="1219200">
                <a:defRPr sz="2400"/>
              </a:lvl5pPr>
              <a:lvl6pPr marL="3048000" defTabSz="1219200">
                <a:defRPr sz="2400"/>
              </a:lvl6pPr>
              <a:lvl7pPr marL="3657600" defTabSz="1219200">
                <a:defRPr sz="2400"/>
              </a:lvl7pPr>
              <a:lvl8pPr marL="4267200" defTabSz="1219200">
                <a:defRPr sz="2400"/>
              </a:lvl8pPr>
              <a:lvl9pPr marL="4876800" defTabSz="1219200">
                <a:defRPr sz="2400"/>
              </a:lvl9pPr>
            </a:lstStyle>
            <a:p>
              <a:r>
                <a:rPr lang="ru-RU" altLang="zh-CN" dirty="0">
                  <a:latin typeface="Arial Narrow" panose="020B0606020202030204" pitchFamily="34" charset="0"/>
                  <a:sym typeface="+mn-lt"/>
                </a:rPr>
                <a:t>Стенд для испытания шин на жесткость</a:t>
              </a:r>
              <a:endParaRPr lang="ru-RU" altLang="en-US" dirty="0">
                <a:latin typeface="Arial Narrow" panose="020B0606020202030204" pitchFamily="34" charset="0"/>
                <a:sym typeface="+mn-lt"/>
              </a:endParaRPr>
            </a:p>
          </p:txBody>
        </p:sp>
        <p:pic>
          <p:nvPicPr>
            <p:cNvPr id="32" name="图片 31"/>
            <p:cNvPicPr>
              <a:picLocks noChangeAspect="1"/>
            </p:cNvPicPr>
            <p:nvPr/>
          </p:nvPicPr>
          <p:blipFill>
            <a:blip r:embed="rId7" cstate="email"/>
            <a:stretch>
              <a:fillRect/>
            </a:stretch>
          </p:blipFill>
          <p:spPr>
            <a:xfrm>
              <a:off x="6798" y="5817"/>
              <a:ext cx="4162" cy="2848"/>
            </a:xfrm>
            <a:prstGeom prst="rect">
              <a:avLst/>
            </a:prstGeom>
            <a:ln>
              <a:noFill/>
            </a:ln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31" r="8088"/>
            <a:stretch>
              <a:fillRect/>
            </a:stretch>
          </p:blipFill>
          <p:spPr>
            <a:xfrm>
              <a:off x="11566" y="2579"/>
              <a:ext cx="4147" cy="2707"/>
            </a:xfrm>
            <a:prstGeom prst="rect">
              <a:avLst/>
            </a:prstGeom>
          </p:spPr>
        </p:pic>
      </p:grpSp>
      <p:sp>
        <p:nvSpPr>
          <p:cNvPr id="2" name="文本框 66"/>
          <p:cNvSpPr txBox="1">
            <a:spLocks noChangeArrowheads="1"/>
          </p:cNvSpPr>
          <p:nvPr/>
        </p:nvSpPr>
        <p:spPr bwMode="auto">
          <a:xfrm>
            <a:off x="755649" y="1138555"/>
            <a:ext cx="10691283" cy="5702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defTabSz="914400">
              <a:lnSpc>
                <a:spcPct val="150000"/>
              </a:lnSpc>
              <a:defRPr sz="1050">
                <a:solidFill>
                  <a:srgbClr val="7F7F7F">
                    <a:lumMod val="75000"/>
                  </a:srgbClr>
                </a:solidFill>
                <a:cs typeface="+mn-ea"/>
              </a:defRPr>
            </a:lvl1pPr>
          </a:lstStyle>
          <a:p>
            <a:pPr indent="0">
              <a:buNone/>
            </a:pPr>
            <a:r>
              <a:rPr lang="ru-RU" altLang="zh-CN" sz="1100" dirty="0">
                <a:solidFill>
                  <a:schemeClr val="tx1"/>
                </a:solidFill>
                <a:latin typeface="+mj-lt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Высокопроизводительное оборудование для испытаний шин: экономичное, профессиональное оборудование для тестирования готовой продукции с целью обеспечения качества шин.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755649" y="434975"/>
            <a:ext cx="11248781" cy="523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defTabSz="949960">
              <a:defRPr/>
            </a:pPr>
            <a:r>
              <a:rPr lang="ru-RU" altLang="zh-CN" sz="2400" b="1" dirty="0">
                <a:latin typeface="+mj-lt"/>
                <a:cs typeface="Arial" panose="020B0604020202020204" pitchFamily="34" charset="0"/>
                <a:sym typeface="+mn-ea"/>
              </a:rPr>
              <a:t>Технологические исследования и разработки </a:t>
            </a:r>
            <a:r>
              <a:rPr lang="ru-RU" altLang="zh-CN" sz="2800" dirty="0">
                <a:latin typeface="+mj-lt"/>
                <a:cs typeface="Arial" panose="020B0604020202020204" pitchFamily="34" charset="0"/>
                <a:sym typeface="+mn-ea"/>
              </a:rPr>
              <a:t>| Испытания</a:t>
            </a:r>
            <a:endParaRPr lang="ru-RU" altLang="zh-CN" sz="280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cs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0к 3"/>
          <p:cNvSpPr/>
          <p:nvPr/>
        </p:nvSpPr>
        <p:spPr>
          <a:xfrm>
            <a:off x="635" y="-635"/>
            <a:ext cx="12191365" cy="68586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lnSpc>
                <a:spcPct val="150000"/>
              </a:lnSpc>
            </a:pPr>
            <a:endParaRPr lang="ru-RU" sz="10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" name="文本框 66"/>
          <p:cNvSpPr txBox="1">
            <a:spLocks noChangeArrowheads="1"/>
          </p:cNvSpPr>
          <p:nvPr/>
        </p:nvSpPr>
        <p:spPr bwMode="auto">
          <a:xfrm>
            <a:off x="755650" y="1141730"/>
            <a:ext cx="10654962" cy="335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defTabSz="914400">
              <a:lnSpc>
                <a:spcPct val="150000"/>
              </a:lnSpc>
              <a:defRPr sz="1050">
                <a:solidFill>
                  <a:srgbClr val="7F7F7F">
                    <a:lumMod val="75000"/>
                  </a:srgbClr>
                </a:solidFill>
                <a:cs typeface="+mn-ea"/>
              </a:defRPr>
            </a:lvl1pPr>
          </a:lstStyle>
          <a:p>
            <a:pPr indent="0">
              <a:buNone/>
            </a:pPr>
            <a:r>
              <a:rPr lang="ru-RU" altLang="zh-CN" sz="1200" dirty="0">
                <a:solidFill>
                  <a:schemeClr val="tx1"/>
                </a:solidFill>
                <a:latin typeface="+mj-lt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Профессиональное испытание на открытой местности.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935990" y="1719580"/>
            <a:ext cx="10480675" cy="4762500"/>
            <a:chOff x="1711" y="2439"/>
            <a:chExt cx="13851" cy="6294"/>
          </a:xfrm>
        </p:grpSpPr>
        <p:grpSp>
          <p:nvGrpSpPr>
            <p:cNvPr id="16" name="组合 15"/>
            <p:cNvGrpSpPr/>
            <p:nvPr/>
          </p:nvGrpSpPr>
          <p:grpSpPr>
            <a:xfrm>
              <a:off x="1711" y="2439"/>
              <a:ext cx="13843" cy="6274"/>
              <a:chOff x="1254718" y="1688788"/>
              <a:chExt cx="7733155" cy="3504580"/>
            </a:xfrm>
          </p:grpSpPr>
          <p:pic>
            <p:nvPicPr>
              <p:cNvPr id="4" name="Picture 2"/>
              <p:cNvPicPr>
                <a:picLocks noChangeAspect="1" noChangeArrowheads="1"/>
              </p:cNvPicPr>
              <p:nvPr/>
            </p:nvPicPr>
            <p:blipFill rotWithShape="1">
              <a:blip r:embed="rId3" cstate="print"/>
              <a:srcRect t="54232"/>
              <a:stretch>
                <a:fillRect/>
              </a:stretch>
            </p:blipFill>
            <p:spPr bwMode="auto">
              <a:xfrm>
                <a:off x="1279429" y="3687046"/>
                <a:ext cx="2415804" cy="14917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" name="Picture 8"/>
              <p:cNvPicPr>
                <a:picLocks noChangeAspect="1" noChangeArrowheads="1"/>
              </p:cNvPicPr>
              <p:nvPr/>
            </p:nvPicPr>
            <p:blipFill>
              <a:blip r:embed="rId4" cstate="email"/>
              <a:srcRect/>
              <a:stretch>
                <a:fillRect/>
              </a:stretch>
            </p:blipFill>
            <p:spPr bwMode="auto">
              <a:xfrm>
                <a:off x="3997268" y="3708772"/>
                <a:ext cx="2235976" cy="143885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8" name="Picture 2"/>
              <p:cNvPicPr>
                <a:picLocks noChangeAspect="1" noChangeArrowheads="1"/>
              </p:cNvPicPr>
              <p:nvPr/>
            </p:nvPicPr>
            <p:blipFill rotWithShape="1">
              <a:blip r:embed="rId5" cstate="print"/>
              <a:srcRect l="5381" t="54678" r="7072"/>
              <a:stretch>
                <a:fillRect/>
              </a:stretch>
            </p:blipFill>
            <p:spPr bwMode="auto">
              <a:xfrm>
                <a:off x="3997268" y="1698865"/>
                <a:ext cx="2235976" cy="14911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0" name="Picture 2" descr="I:\各类图片动画资料\微信图片_20180103143546.gif"/>
              <p:cNvPicPr>
                <a:picLocks noChangeAspect="1" noChangeArrowheads="1" noCrop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6535767" y="1688788"/>
                <a:ext cx="2452106" cy="14911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1" name="Picture 3" descr="I:\各类图片动画资料\微信图片_20180131075816.jpg"/>
              <p:cNvPicPr>
                <a:picLocks noChangeAspect="1" noChangeArrowheads="1"/>
              </p:cNvPicPr>
              <p:nvPr/>
            </p:nvPicPr>
            <p:blipFill>
              <a:blip r:embed="rId7" cstate="email"/>
              <a:srcRect/>
              <a:stretch>
                <a:fillRect/>
              </a:stretch>
            </p:blipFill>
            <p:spPr bwMode="auto">
              <a:xfrm>
                <a:off x="1254718" y="1688788"/>
                <a:ext cx="2450901" cy="148531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4" name="图片 13"/>
              <p:cNvPicPr>
                <a:picLocks noChangeAspect="1"/>
              </p:cNvPicPr>
              <p:nvPr/>
            </p:nvPicPr>
            <p:blipFill rotWithShape="1">
              <a:blip r:embed="rId8" cstate="email"/>
              <a:srcRect b="12373"/>
              <a:stretch>
                <a:fillRect/>
              </a:stretch>
            </p:blipFill>
            <p:spPr>
              <a:xfrm>
                <a:off x="6535767" y="3714099"/>
                <a:ext cx="2452106" cy="1479269"/>
              </a:xfrm>
              <a:prstGeom prst="rect">
                <a:avLst/>
              </a:prstGeom>
            </p:spPr>
          </p:pic>
        </p:grpSp>
        <p:sp>
          <p:nvSpPr>
            <p:cNvPr id="17" name="TextBox 23"/>
            <p:cNvSpPr txBox="1"/>
            <p:nvPr/>
          </p:nvSpPr>
          <p:spPr>
            <a:xfrm>
              <a:off x="1711" y="4712"/>
              <a:ext cx="4387" cy="37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square" lIns="121901" tIns="60950" rIns="121901" bIns="60950" anchor="ctr">
              <a:noAutofit/>
            </a:bodyPr>
            <a:lstStyle>
              <a:defPPr>
                <a:defRPr lang="en-US"/>
              </a:defPPr>
              <a:lvl1pPr lvl="0" algn="ctr" defTabSz="1219200">
                <a:defRPr sz="900">
                  <a:solidFill>
                    <a:prstClr val="white"/>
                  </a:solidFill>
                  <a:latin typeface="+mn-ea"/>
                  <a:cs typeface="+mn-ea"/>
                </a:defRPr>
              </a:lvl1pPr>
              <a:lvl2pPr marL="609600" defTabSz="1219200">
                <a:defRPr sz="2400"/>
              </a:lvl2pPr>
              <a:lvl3pPr marL="1219200" defTabSz="1219200">
                <a:defRPr sz="2400"/>
              </a:lvl3pPr>
              <a:lvl4pPr marL="1828800" defTabSz="1219200">
                <a:defRPr sz="2400"/>
              </a:lvl4pPr>
              <a:lvl5pPr marL="2438400" defTabSz="1219200">
                <a:defRPr sz="2400"/>
              </a:lvl5pPr>
              <a:lvl6pPr marL="3048000" defTabSz="1219200">
                <a:defRPr sz="2400"/>
              </a:lvl6pPr>
              <a:lvl7pPr marL="3657600" defTabSz="1219200">
                <a:defRPr sz="2400"/>
              </a:lvl7pPr>
              <a:lvl8pPr marL="4267200" defTabSz="1219200">
                <a:defRPr sz="2400"/>
              </a:lvl8pPr>
              <a:lvl9pPr marL="4876800" defTabSz="1219200">
                <a:defRPr sz="2400"/>
              </a:lvl9pPr>
            </a:lstStyle>
            <a:p>
              <a:r>
                <a:rPr lang="ru-RU" altLang="zh-CN" dirty="0">
                  <a:latin typeface="Arial Narrow" panose="020B0606020202030204" pitchFamily="34" charset="0"/>
                </a:rPr>
                <a:t>Зимние дорожные испытания</a:t>
              </a:r>
            </a:p>
          </p:txBody>
        </p:sp>
        <p:sp>
          <p:nvSpPr>
            <p:cNvPr id="18" name="TextBox 23"/>
            <p:cNvSpPr txBox="1"/>
            <p:nvPr/>
          </p:nvSpPr>
          <p:spPr>
            <a:xfrm>
              <a:off x="6606" y="4756"/>
              <a:ext cx="4003" cy="37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square" lIns="121901" tIns="60950" rIns="121901" bIns="60950" anchor="ctr">
              <a:noAutofit/>
            </a:bodyPr>
            <a:lstStyle>
              <a:defPPr>
                <a:defRPr lang="en-US"/>
              </a:defPPr>
              <a:lvl1pPr lvl="0" algn="ctr" defTabSz="1219200">
                <a:defRPr sz="900">
                  <a:solidFill>
                    <a:prstClr val="white"/>
                  </a:solidFill>
                  <a:latin typeface="+mn-ea"/>
                  <a:cs typeface="+mn-ea"/>
                </a:defRPr>
              </a:lvl1pPr>
              <a:lvl2pPr marL="609600" defTabSz="1219200">
                <a:defRPr sz="2400"/>
              </a:lvl2pPr>
              <a:lvl3pPr marL="1219200" defTabSz="1219200">
                <a:defRPr sz="2400"/>
              </a:lvl3pPr>
              <a:lvl4pPr marL="1828800" defTabSz="1219200">
                <a:defRPr sz="2400"/>
              </a:lvl4pPr>
              <a:lvl5pPr marL="2438400" defTabSz="1219200">
                <a:defRPr sz="2400"/>
              </a:lvl5pPr>
              <a:lvl6pPr marL="3048000" defTabSz="1219200">
                <a:defRPr sz="2400"/>
              </a:lvl6pPr>
              <a:lvl7pPr marL="3657600" defTabSz="1219200">
                <a:defRPr sz="2400"/>
              </a:lvl7pPr>
              <a:lvl8pPr marL="4267200" defTabSz="1219200">
                <a:defRPr sz="2400"/>
              </a:lvl8pPr>
              <a:lvl9pPr marL="4876800" defTabSz="1219200">
                <a:defRPr sz="2400"/>
              </a:lvl9pPr>
            </a:lstStyle>
            <a:p>
              <a:r>
                <a:rPr lang="ru-RU" altLang="zh-CN" dirty="0">
                  <a:latin typeface="Arial Narrow" panose="020B0606020202030204" pitchFamily="34" charset="0"/>
                </a:rPr>
                <a:t>Проверка уровня наружного шума</a:t>
              </a:r>
            </a:p>
          </p:txBody>
        </p:sp>
        <p:sp>
          <p:nvSpPr>
            <p:cNvPr id="19" name="TextBox 23"/>
            <p:cNvSpPr txBox="1"/>
            <p:nvPr/>
          </p:nvSpPr>
          <p:spPr>
            <a:xfrm>
              <a:off x="11164" y="4739"/>
              <a:ext cx="4390" cy="37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square" lIns="121901" tIns="60950" rIns="121901" bIns="60950" anchor="ctr">
              <a:noAutofit/>
            </a:bodyPr>
            <a:lstStyle>
              <a:defPPr>
                <a:defRPr lang="en-US"/>
              </a:defPPr>
              <a:lvl1pPr lvl="0" algn="ctr" defTabSz="1219200">
                <a:defRPr sz="900">
                  <a:solidFill>
                    <a:prstClr val="white"/>
                  </a:solidFill>
                  <a:latin typeface="+mn-ea"/>
                  <a:cs typeface="+mn-ea"/>
                </a:defRPr>
              </a:lvl1pPr>
              <a:lvl2pPr marL="609600" defTabSz="1219200">
                <a:defRPr sz="2400"/>
              </a:lvl2pPr>
              <a:lvl3pPr marL="1219200" defTabSz="1219200">
                <a:defRPr sz="2400"/>
              </a:lvl3pPr>
              <a:lvl4pPr marL="1828800" defTabSz="1219200">
                <a:defRPr sz="2400"/>
              </a:lvl4pPr>
              <a:lvl5pPr marL="2438400" defTabSz="1219200">
                <a:defRPr sz="2400"/>
              </a:lvl5pPr>
              <a:lvl6pPr marL="3048000" defTabSz="1219200">
                <a:defRPr sz="2400"/>
              </a:lvl6pPr>
              <a:lvl7pPr marL="3657600" defTabSz="1219200">
                <a:defRPr sz="2400"/>
              </a:lvl7pPr>
              <a:lvl8pPr marL="4267200" defTabSz="1219200">
                <a:defRPr sz="2400"/>
              </a:lvl8pPr>
              <a:lvl9pPr marL="4876800" defTabSz="1219200">
                <a:defRPr sz="2400"/>
              </a:lvl9pPr>
            </a:lstStyle>
            <a:p>
              <a:r>
                <a:rPr lang="ru-RU" altLang="zh-CN" dirty="0">
                  <a:latin typeface="Arial Narrow" panose="020B0606020202030204" pitchFamily="34" charset="0"/>
                </a:rPr>
                <a:t>Время преодоления круга по мокрому покрытию</a:t>
              </a:r>
            </a:p>
          </p:txBody>
        </p:sp>
        <p:sp>
          <p:nvSpPr>
            <p:cNvPr id="20" name="TextBox 23"/>
            <p:cNvSpPr txBox="1"/>
            <p:nvPr/>
          </p:nvSpPr>
          <p:spPr>
            <a:xfrm>
              <a:off x="1756" y="8342"/>
              <a:ext cx="4297" cy="37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square" lIns="121901" tIns="60950" rIns="121901" bIns="60950" anchor="ctr">
              <a:noAutofit/>
            </a:bodyPr>
            <a:lstStyle>
              <a:defPPr>
                <a:defRPr lang="en-US"/>
              </a:defPPr>
              <a:lvl1pPr lvl="0" algn="ctr" defTabSz="1219200">
                <a:defRPr sz="900">
                  <a:solidFill>
                    <a:prstClr val="white"/>
                  </a:solidFill>
                  <a:latin typeface="+mn-ea"/>
                  <a:cs typeface="+mn-ea"/>
                </a:defRPr>
              </a:lvl1pPr>
              <a:lvl2pPr marL="609600" defTabSz="1219200">
                <a:defRPr sz="2400"/>
              </a:lvl2pPr>
              <a:lvl3pPr marL="1219200" defTabSz="1219200">
                <a:defRPr sz="2400"/>
              </a:lvl3pPr>
              <a:lvl4pPr marL="1828800" defTabSz="1219200">
                <a:defRPr sz="2400"/>
              </a:lvl4pPr>
              <a:lvl5pPr marL="2438400" defTabSz="1219200">
                <a:defRPr sz="2400"/>
              </a:lvl5pPr>
              <a:lvl6pPr marL="3048000" defTabSz="1219200">
                <a:defRPr sz="2400"/>
              </a:lvl6pPr>
              <a:lvl7pPr marL="3657600" defTabSz="1219200">
                <a:defRPr sz="2400"/>
              </a:lvl7pPr>
              <a:lvl8pPr marL="4267200" defTabSz="1219200">
                <a:defRPr sz="2400"/>
              </a:lvl8pPr>
              <a:lvl9pPr marL="4876800" defTabSz="1219200">
                <a:defRPr sz="2400"/>
              </a:lvl9pPr>
            </a:lstStyle>
            <a:p>
              <a:r>
                <a:rPr lang="ru-RU" altLang="zh-CN" dirty="0">
                  <a:latin typeface="Arial Narrow" panose="020B0606020202030204" pitchFamily="34" charset="0"/>
                </a:rPr>
                <a:t>Измерение уровня шума движущегося автомобиля</a:t>
              </a:r>
            </a:p>
          </p:txBody>
        </p:sp>
        <p:sp>
          <p:nvSpPr>
            <p:cNvPr id="21" name="TextBox 23"/>
            <p:cNvSpPr txBox="1"/>
            <p:nvPr/>
          </p:nvSpPr>
          <p:spPr>
            <a:xfrm>
              <a:off x="6609" y="8342"/>
              <a:ext cx="4015" cy="37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square" lIns="121901" tIns="60950" rIns="121901" bIns="60950" anchor="ctr">
              <a:noAutofit/>
            </a:bodyPr>
            <a:lstStyle>
              <a:defPPr>
                <a:defRPr lang="en-US"/>
              </a:defPPr>
              <a:lvl1pPr lvl="0" algn="ctr" defTabSz="1219200">
                <a:defRPr sz="900">
                  <a:solidFill>
                    <a:prstClr val="white"/>
                  </a:solidFill>
                  <a:latin typeface="+mn-ea"/>
                  <a:cs typeface="+mn-ea"/>
                </a:defRPr>
              </a:lvl1pPr>
              <a:lvl2pPr marL="609600" defTabSz="1219200">
                <a:defRPr sz="2400"/>
              </a:lvl2pPr>
              <a:lvl3pPr marL="1219200" defTabSz="1219200">
                <a:defRPr sz="2400"/>
              </a:lvl3pPr>
              <a:lvl4pPr marL="1828800" defTabSz="1219200">
                <a:defRPr sz="2400"/>
              </a:lvl4pPr>
              <a:lvl5pPr marL="2438400" defTabSz="1219200">
                <a:defRPr sz="2400"/>
              </a:lvl5pPr>
              <a:lvl6pPr marL="3048000" defTabSz="1219200">
                <a:defRPr sz="2400"/>
              </a:lvl6pPr>
              <a:lvl7pPr marL="3657600" defTabSz="1219200">
                <a:defRPr sz="2400"/>
              </a:lvl7pPr>
              <a:lvl8pPr marL="4267200" defTabSz="1219200">
                <a:defRPr sz="2400"/>
              </a:lvl8pPr>
              <a:lvl9pPr marL="4876800" defTabSz="1219200">
                <a:defRPr sz="2400"/>
              </a:lvl9pPr>
            </a:lstStyle>
            <a:p>
              <a:r>
                <a:rPr lang="ru-RU" altLang="zh-CN" dirty="0">
                  <a:latin typeface="Arial Narrow" panose="020B0606020202030204" pitchFamily="34" charset="0"/>
                </a:rPr>
                <a:t>Испытание на уровень шума NVH в салоне</a:t>
              </a:r>
            </a:p>
          </p:txBody>
        </p:sp>
        <p:sp>
          <p:nvSpPr>
            <p:cNvPr id="22" name="TextBox 23"/>
            <p:cNvSpPr txBox="1"/>
            <p:nvPr/>
          </p:nvSpPr>
          <p:spPr>
            <a:xfrm>
              <a:off x="11157" y="8363"/>
              <a:ext cx="4405" cy="37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square" lIns="121901" tIns="60950" rIns="121901" bIns="60950" anchor="ctr">
              <a:noAutofit/>
            </a:bodyPr>
            <a:lstStyle>
              <a:defPPr>
                <a:defRPr lang="en-US"/>
              </a:defPPr>
              <a:lvl1pPr lvl="0" algn="ctr" defTabSz="1219200">
                <a:defRPr sz="900">
                  <a:solidFill>
                    <a:prstClr val="white"/>
                  </a:solidFill>
                  <a:latin typeface="+mn-ea"/>
                  <a:cs typeface="+mn-ea"/>
                </a:defRPr>
              </a:lvl1pPr>
              <a:lvl2pPr marL="609600" defTabSz="1219200">
                <a:defRPr sz="2400"/>
              </a:lvl2pPr>
              <a:lvl3pPr marL="1219200" defTabSz="1219200">
                <a:defRPr sz="2400"/>
              </a:lvl3pPr>
              <a:lvl4pPr marL="1828800" defTabSz="1219200">
                <a:defRPr sz="2400"/>
              </a:lvl4pPr>
              <a:lvl5pPr marL="2438400" defTabSz="1219200">
                <a:defRPr sz="2400"/>
              </a:lvl5pPr>
              <a:lvl6pPr marL="3048000" defTabSz="1219200">
                <a:defRPr sz="2400"/>
              </a:lvl6pPr>
              <a:lvl7pPr marL="3657600" defTabSz="1219200">
                <a:defRPr sz="2400"/>
              </a:lvl7pPr>
              <a:lvl8pPr marL="4267200" defTabSz="1219200">
                <a:defRPr sz="2400"/>
              </a:lvl8pPr>
              <a:lvl9pPr marL="4876800" defTabSz="1219200">
                <a:defRPr sz="2400"/>
              </a:lvl9pPr>
            </a:lstStyle>
            <a:p>
              <a:r>
                <a:rPr lang="ru-RU" altLang="zh-CN" dirty="0">
                  <a:latin typeface="Arial Narrow" panose="020B0606020202030204" pitchFamily="34" charset="0"/>
                </a:rPr>
                <a:t>Автомобиль во время испытаний</a:t>
              </a:r>
            </a:p>
          </p:txBody>
        </p:sp>
      </p:grpSp>
      <p:sp>
        <p:nvSpPr>
          <p:cNvPr id="23" name="文本框 22"/>
          <p:cNvSpPr txBox="1"/>
          <p:nvPr/>
        </p:nvSpPr>
        <p:spPr>
          <a:xfrm>
            <a:off x="755649" y="434975"/>
            <a:ext cx="11248781" cy="523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defTabSz="949960">
              <a:defRPr/>
            </a:pPr>
            <a:r>
              <a:rPr lang="ru-RU" altLang="zh-CN" sz="2400" b="1" dirty="0">
                <a:latin typeface="+mj-lt"/>
                <a:cs typeface="Arial" panose="020B0604020202020204" pitchFamily="34" charset="0"/>
                <a:sym typeface="+mn-ea"/>
              </a:rPr>
              <a:t>Технологические исследования и разработки </a:t>
            </a:r>
            <a:r>
              <a:rPr lang="ru-RU" altLang="zh-CN" sz="2800" dirty="0">
                <a:latin typeface="+mj-lt"/>
                <a:cs typeface="Arial" panose="020B0604020202020204" pitchFamily="34" charset="0"/>
                <a:sym typeface="+mn-ea"/>
              </a:rPr>
              <a:t>| Испытания</a:t>
            </a:r>
            <a:endParaRPr lang="ru-RU" altLang="zh-CN" sz="280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cs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98672" y="3479420"/>
            <a:ext cx="6693328" cy="3392395"/>
          </a:xfrm>
          <a:prstGeom prst="rect">
            <a:avLst/>
          </a:prstGeom>
        </p:spPr>
      </p:pic>
      <p:sp>
        <p:nvSpPr>
          <p:cNvPr id="30" name="0к 3">
            <a:extLst>
              <a:ext uri="{FF2B5EF4-FFF2-40B4-BE49-F238E27FC236}">
                <a16:creationId xmlns:a16="http://schemas.microsoft.com/office/drawing/2014/main" id="{A61078BA-E63F-4CA1-B57A-637635107520}"/>
              </a:ext>
            </a:extLst>
          </p:cNvPr>
          <p:cNvSpPr/>
          <p:nvPr/>
        </p:nvSpPr>
        <p:spPr>
          <a:xfrm>
            <a:off x="5494899" y="3484248"/>
            <a:ext cx="6684010" cy="3369945"/>
          </a:xfrm>
          <a:prstGeom prst="rect">
            <a:avLst/>
          </a:prstGeom>
          <a:solidFill>
            <a:srgbClr val="005BAC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lnSpc>
                <a:spcPct val="150000"/>
              </a:lnSpc>
            </a:pPr>
            <a:endParaRPr lang="ru-RU" sz="10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0к 3"/>
          <p:cNvSpPr/>
          <p:nvPr/>
        </p:nvSpPr>
        <p:spPr>
          <a:xfrm>
            <a:off x="0" y="3488055"/>
            <a:ext cx="5501005" cy="3370580"/>
          </a:xfrm>
          <a:prstGeom prst="rect">
            <a:avLst/>
          </a:prstGeom>
          <a:solidFill>
            <a:srgbClr val="005B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lnSpc>
                <a:spcPct val="150000"/>
              </a:lnSpc>
            </a:pPr>
            <a:endParaRPr lang="ru-RU" sz="10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矩形 9" descr="e7d195523061f1c0d3ba7f298e59d031c9c3f97027ed136f882110EF8F17BAD1F2C348D17C7856EF46CB4678CC9E44EE1ABA681E3133328A7B4D22AAF822B2429426B2355AA8CC4431B8568D2CF3B73A608EADBFD87AE0DC2085F49D4C585EE85AD222AAB0F9867648B54ABAF32054115737F34E4D49AA79217DAAD96EC749D63CD56D4C4DBEFB4D"/>
          <p:cNvSpPr>
            <a:spLocks noChangeArrowheads="1"/>
          </p:cNvSpPr>
          <p:nvPr/>
        </p:nvSpPr>
        <p:spPr bwMode="auto">
          <a:xfrm>
            <a:off x="925048" y="1645045"/>
            <a:ext cx="4506940" cy="111210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8580" tIns="34291" rIns="68580" bIns="34291">
            <a:spAutoFit/>
          </a:bodyPr>
          <a:lstStyle/>
          <a:p>
            <a:pPr>
              <a:lnSpc>
                <a:spcPct val="130000"/>
              </a:lnSpc>
            </a:pPr>
            <a:r>
              <a:rPr lang="ru-RU" altLang="zh-CN" dirty="0">
                <a:latin typeface="+mj-lt"/>
                <a:ea typeface="微软雅黑" panose="020B0503020204020204" pitchFamily="34" charset="-122"/>
              </a:rPr>
              <a:t>Создание самого передового в мире комплексного автомобильного испытательного полигона.</a:t>
            </a:r>
          </a:p>
        </p:txBody>
      </p:sp>
      <p:sp>
        <p:nvSpPr>
          <p:cNvPr id="6" name="文本框 10"/>
          <p:cNvSpPr txBox="1">
            <a:spLocks noChangeArrowheads="1"/>
          </p:cNvSpPr>
          <p:nvPr/>
        </p:nvSpPr>
        <p:spPr bwMode="auto">
          <a:xfrm>
            <a:off x="5606170" y="1469750"/>
            <a:ext cx="6409984" cy="1910459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>
            <a:defPPr>
              <a:defRPr lang="zh-CN"/>
            </a:defPPr>
            <a:lvl1pPr defTabSz="914400">
              <a:lnSpc>
                <a:spcPct val="150000"/>
              </a:lnSpc>
              <a:defRPr sz="1050">
                <a:solidFill>
                  <a:srgbClr val="7F7F7F">
                    <a:lumMod val="75000"/>
                  </a:srgbClr>
                </a:solidFill>
                <a:cs typeface="+mn-ea"/>
              </a:defRPr>
            </a:lvl1pPr>
          </a:lstStyle>
          <a:p>
            <a:pPr lvl="0"/>
            <a:r>
              <a:rPr lang="ru-RU" sz="1000" dirty="0">
                <a:solidFill>
                  <a:schemeClr val="tx1"/>
                </a:solidFill>
                <a:sym typeface="+mn-ea"/>
              </a:rPr>
              <a:t>Общая площадь составляет 6,08 млн квадратных метров (около 850 стандартных футбольных полей), на которых расположены традиционные автомобильные испытательные полигоны, испытательные полигоны для интеллектуальных подключенных транспортных средств и испытательные полигоны для шин, испытательные полигоны для автомобилей на новых источниках энергии и интегрированные крытые лаборатории для проверки автомобильных запчастей. Первый этап проекта завершится в конце 2024 года (Т16 — интеллектуальная подключенная испытательная площадка), в июне 2024 года все секции в рамках первого этапа будут готовы к эксплуатации. Второй этап все еще находится на рассмотрении.</a:t>
            </a:r>
            <a:endParaRPr lang="ru-RU" altLang="zh-CN" sz="1000" dirty="0">
              <a:solidFill>
                <a:schemeClr val="tx1"/>
              </a:solidFill>
              <a:sym typeface="+mn-ea"/>
            </a:endParaRPr>
          </a:p>
        </p:txBody>
      </p:sp>
      <p:grpSp>
        <p:nvGrpSpPr>
          <p:cNvPr id="8" name="组合 12"/>
          <p:cNvGrpSpPr/>
          <p:nvPr/>
        </p:nvGrpSpPr>
        <p:grpSpPr bwMode="auto">
          <a:xfrm>
            <a:off x="536382" y="3777539"/>
            <a:ext cx="4611614" cy="2783365"/>
            <a:chOff x="7518185" y="1514552"/>
            <a:chExt cx="4247523" cy="2094845"/>
          </a:xfrm>
        </p:grpSpPr>
        <p:grpSp>
          <p:nvGrpSpPr>
            <p:cNvPr id="9" name="组合 10"/>
            <p:cNvGrpSpPr/>
            <p:nvPr/>
          </p:nvGrpSpPr>
          <p:grpSpPr bwMode="auto">
            <a:xfrm>
              <a:off x="8000860" y="1897273"/>
              <a:ext cx="3524093" cy="1342564"/>
              <a:chOff x="8000860" y="1897273"/>
              <a:chExt cx="3524093" cy="1342564"/>
            </a:xfrm>
          </p:grpSpPr>
          <p:sp>
            <p:nvSpPr>
              <p:cNvPr id="16" name="smartphone_161695"/>
              <p:cNvSpPr>
                <a:spLocks noChangeAspect="1" noChangeArrowheads="1"/>
              </p:cNvSpPr>
              <p:nvPr/>
            </p:nvSpPr>
            <p:spPr bwMode="auto">
              <a:xfrm>
                <a:off x="8217221" y="1945057"/>
                <a:ext cx="609685" cy="481236"/>
              </a:xfrm>
              <a:custGeom>
                <a:avLst/>
                <a:gdLst>
                  <a:gd name="T0" fmla="*/ 150056 w 606580"/>
                  <a:gd name="T1" fmla="*/ 397008 h 478786"/>
                  <a:gd name="T2" fmla="*/ 122435 w 606580"/>
                  <a:gd name="T3" fmla="*/ 424588 h 478786"/>
                  <a:gd name="T4" fmla="*/ 150056 w 606580"/>
                  <a:gd name="T5" fmla="*/ 452166 h 478786"/>
                  <a:gd name="T6" fmla="*/ 177679 w 606580"/>
                  <a:gd name="T7" fmla="*/ 424588 h 478786"/>
                  <a:gd name="T8" fmla="*/ 150056 w 606580"/>
                  <a:gd name="T9" fmla="*/ 397008 h 478786"/>
                  <a:gd name="T10" fmla="*/ 373039 w 606580"/>
                  <a:gd name="T11" fmla="*/ 365839 h 478786"/>
                  <a:gd name="T12" fmla="*/ 406410 w 606580"/>
                  <a:gd name="T13" fmla="*/ 399103 h 478786"/>
                  <a:gd name="T14" fmla="*/ 373039 w 606580"/>
                  <a:gd name="T15" fmla="*/ 432367 h 478786"/>
                  <a:gd name="T16" fmla="*/ 339668 w 606580"/>
                  <a:gd name="T17" fmla="*/ 399103 h 478786"/>
                  <a:gd name="T18" fmla="*/ 373039 w 606580"/>
                  <a:gd name="T19" fmla="*/ 365839 h 478786"/>
                  <a:gd name="T20" fmla="*/ 365894 w 606580"/>
                  <a:gd name="T21" fmla="*/ 306970 h 478786"/>
                  <a:gd name="T22" fmla="*/ 458399 w 606580"/>
                  <a:gd name="T23" fmla="*/ 399233 h 478786"/>
                  <a:gd name="T24" fmla="*/ 446170 w 606580"/>
                  <a:gd name="T25" fmla="*/ 411161 h 478786"/>
                  <a:gd name="T26" fmla="*/ 434129 w 606580"/>
                  <a:gd name="T27" fmla="*/ 399139 h 478786"/>
                  <a:gd name="T28" fmla="*/ 365894 w 606580"/>
                  <a:gd name="T29" fmla="*/ 331014 h 478786"/>
                  <a:gd name="T30" fmla="*/ 353853 w 606580"/>
                  <a:gd name="T31" fmla="*/ 318992 h 478786"/>
                  <a:gd name="T32" fmla="*/ 365894 w 606580"/>
                  <a:gd name="T33" fmla="*/ 306970 h 478786"/>
                  <a:gd name="T34" fmla="*/ 365822 w 606580"/>
                  <a:gd name="T35" fmla="*/ 232497 h 478786"/>
                  <a:gd name="T36" fmla="*/ 532800 w 606580"/>
                  <a:gd name="T37" fmla="*/ 399231 h 478786"/>
                  <a:gd name="T38" fmla="*/ 520667 w 606580"/>
                  <a:gd name="T39" fmla="*/ 411160 h 478786"/>
                  <a:gd name="T40" fmla="*/ 508533 w 606580"/>
                  <a:gd name="T41" fmla="*/ 399138 h 478786"/>
                  <a:gd name="T42" fmla="*/ 365822 w 606580"/>
                  <a:gd name="T43" fmla="*/ 256636 h 478786"/>
                  <a:gd name="T44" fmla="*/ 353782 w 606580"/>
                  <a:gd name="T45" fmla="*/ 244519 h 478786"/>
                  <a:gd name="T46" fmla="*/ 365822 w 606580"/>
                  <a:gd name="T47" fmla="*/ 232497 h 478786"/>
                  <a:gd name="T48" fmla="*/ 365821 w 606580"/>
                  <a:gd name="T49" fmla="*/ 155684 h 478786"/>
                  <a:gd name="T50" fmla="*/ 609685 w 606580"/>
                  <a:gd name="T51" fmla="*/ 399141 h 478786"/>
                  <a:gd name="T52" fmla="*/ 597646 w 606580"/>
                  <a:gd name="T53" fmla="*/ 411160 h 478786"/>
                  <a:gd name="T54" fmla="*/ 585606 w 606580"/>
                  <a:gd name="T55" fmla="*/ 399141 h 478786"/>
                  <a:gd name="T56" fmla="*/ 365821 w 606580"/>
                  <a:gd name="T57" fmla="*/ 179722 h 478786"/>
                  <a:gd name="T58" fmla="*/ 353782 w 606580"/>
                  <a:gd name="T59" fmla="*/ 167703 h 478786"/>
                  <a:gd name="T60" fmla="*/ 365821 w 606580"/>
                  <a:gd name="T61" fmla="*/ 155684 h 478786"/>
                  <a:gd name="T62" fmla="*/ 42554 w 606580"/>
                  <a:gd name="T63" fmla="*/ 48356 h 478786"/>
                  <a:gd name="T64" fmla="*/ 42554 w 606580"/>
                  <a:gd name="T65" fmla="*/ 360857 h 478786"/>
                  <a:gd name="T66" fmla="*/ 257466 w 606580"/>
                  <a:gd name="T67" fmla="*/ 360857 h 478786"/>
                  <a:gd name="T68" fmla="*/ 257466 w 606580"/>
                  <a:gd name="T69" fmla="*/ 48356 h 478786"/>
                  <a:gd name="T70" fmla="*/ 18384 w 606580"/>
                  <a:gd name="T71" fmla="*/ 0 h 478786"/>
                  <a:gd name="T72" fmla="*/ 281543 w 606580"/>
                  <a:gd name="T73" fmla="*/ 0 h 478786"/>
                  <a:gd name="T74" fmla="*/ 299647 w 606580"/>
                  <a:gd name="T75" fmla="*/ 18354 h 478786"/>
                  <a:gd name="T76" fmla="*/ 299647 w 606580"/>
                  <a:gd name="T77" fmla="*/ 462882 h 478786"/>
                  <a:gd name="T78" fmla="*/ 281170 w 606580"/>
                  <a:gd name="T79" fmla="*/ 481236 h 478786"/>
                  <a:gd name="T80" fmla="*/ 18384 w 606580"/>
                  <a:gd name="T81" fmla="*/ 481236 h 478786"/>
                  <a:gd name="T82" fmla="*/ 0 w 606580"/>
                  <a:gd name="T83" fmla="*/ 462882 h 478786"/>
                  <a:gd name="T84" fmla="*/ 0 w 606580"/>
                  <a:gd name="T85" fmla="*/ 18354 h 478786"/>
                  <a:gd name="T86" fmla="*/ 18384 w 606580"/>
                  <a:gd name="T87" fmla="*/ 0 h 47878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606580" h="478786">
                    <a:moveTo>
                      <a:pt x="149292" y="394987"/>
                    </a:moveTo>
                    <a:cubicBezTo>
                      <a:pt x="133787" y="394987"/>
                      <a:pt x="121811" y="407501"/>
                      <a:pt x="121811" y="422426"/>
                    </a:cubicBezTo>
                    <a:cubicBezTo>
                      <a:pt x="121811" y="437906"/>
                      <a:pt x="134345" y="449864"/>
                      <a:pt x="149292" y="449864"/>
                    </a:cubicBezTo>
                    <a:cubicBezTo>
                      <a:pt x="164147" y="449864"/>
                      <a:pt x="176774" y="437906"/>
                      <a:pt x="176774" y="422426"/>
                    </a:cubicBezTo>
                    <a:cubicBezTo>
                      <a:pt x="176774" y="407038"/>
                      <a:pt x="164797" y="394987"/>
                      <a:pt x="149292" y="394987"/>
                    </a:cubicBezTo>
                    <a:close/>
                    <a:moveTo>
                      <a:pt x="371139" y="363976"/>
                    </a:moveTo>
                    <a:cubicBezTo>
                      <a:pt x="389475" y="363976"/>
                      <a:pt x="404340" y="378793"/>
                      <a:pt x="404340" y="397071"/>
                    </a:cubicBezTo>
                    <a:cubicBezTo>
                      <a:pt x="404340" y="415349"/>
                      <a:pt x="389475" y="430166"/>
                      <a:pt x="371139" y="430166"/>
                    </a:cubicBezTo>
                    <a:cubicBezTo>
                      <a:pt x="352803" y="430166"/>
                      <a:pt x="337938" y="415349"/>
                      <a:pt x="337938" y="397071"/>
                    </a:cubicBezTo>
                    <a:cubicBezTo>
                      <a:pt x="337938" y="378793"/>
                      <a:pt x="352803" y="363976"/>
                      <a:pt x="371139" y="363976"/>
                    </a:cubicBezTo>
                    <a:close/>
                    <a:moveTo>
                      <a:pt x="364031" y="305407"/>
                    </a:moveTo>
                    <a:cubicBezTo>
                      <a:pt x="414552" y="305407"/>
                      <a:pt x="456064" y="346667"/>
                      <a:pt x="456064" y="397200"/>
                    </a:cubicBezTo>
                    <a:cubicBezTo>
                      <a:pt x="455971" y="403783"/>
                      <a:pt x="450585" y="409068"/>
                      <a:pt x="443898" y="409068"/>
                    </a:cubicBezTo>
                    <a:cubicBezTo>
                      <a:pt x="437212" y="409068"/>
                      <a:pt x="431918" y="403783"/>
                      <a:pt x="431918" y="397107"/>
                    </a:cubicBezTo>
                    <a:cubicBezTo>
                      <a:pt x="431918" y="359648"/>
                      <a:pt x="401550" y="329329"/>
                      <a:pt x="364031" y="329329"/>
                    </a:cubicBezTo>
                    <a:cubicBezTo>
                      <a:pt x="357345" y="329329"/>
                      <a:pt x="352051" y="324043"/>
                      <a:pt x="352051" y="317368"/>
                    </a:cubicBezTo>
                    <a:cubicBezTo>
                      <a:pt x="352051" y="310692"/>
                      <a:pt x="357345" y="305407"/>
                      <a:pt x="364031" y="305407"/>
                    </a:cubicBezTo>
                    <a:close/>
                    <a:moveTo>
                      <a:pt x="363959" y="231313"/>
                    </a:moveTo>
                    <a:cubicBezTo>
                      <a:pt x="455427" y="231313"/>
                      <a:pt x="530087" y="305864"/>
                      <a:pt x="530087" y="397198"/>
                    </a:cubicBezTo>
                    <a:cubicBezTo>
                      <a:pt x="530087" y="403782"/>
                      <a:pt x="524794" y="409067"/>
                      <a:pt x="518015" y="409067"/>
                    </a:cubicBezTo>
                    <a:cubicBezTo>
                      <a:pt x="511329" y="409067"/>
                      <a:pt x="505943" y="403782"/>
                      <a:pt x="505943" y="397106"/>
                    </a:cubicBezTo>
                    <a:cubicBezTo>
                      <a:pt x="505943" y="318753"/>
                      <a:pt x="442426" y="255329"/>
                      <a:pt x="363959" y="255329"/>
                    </a:cubicBezTo>
                    <a:cubicBezTo>
                      <a:pt x="357273" y="255329"/>
                      <a:pt x="351980" y="249950"/>
                      <a:pt x="351980" y="243274"/>
                    </a:cubicBezTo>
                    <a:cubicBezTo>
                      <a:pt x="351980" y="236598"/>
                      <a:pt x="357273" y="231313"/>
                      <a:pt x="363959" y="231313"/>
                    </a:cubicBezTo>
                    <a:close/>
                    <a:moveTo>
                      <a:pt x="363958" y="154891"/>
                    </a:moveTo>
                    <a:cubicBezTo>
                      <a:pt x="497758" y="154891"/>
                      <a:pt x="606580" y="263532"/>
                      <a:pt x="606580" y="397109"/>
                    </a:cubicBezTo>
                    <a:cubicBezTo>
                      <a:pt x="606580" y="403783"/>
                      <a:pt x="601288" y="409067"/>
                      <a:pt x="594602" y="409067"/>
                    </a:cubicBezTo>
                    <a:cubicBezTo>
                      <a:pt x="587917" y="409067"/>
                      <a:pt x="582624" y="403783"/>
                      <a:pt x="582624" y="397109"/>
                    </a:cubicBezTo>
                    <a:cubicBezTo>
                      <a:pt x="582624" y="276973"/>
                      <a:pt x="484387" y="178807"/>
                      <a:pt x="363958" y="178807"/>
                    </a:cubicBezTo>
                    <a:cubicBezTo>
                      <a:pt x="357273" y="178807"/>
                      <a:pt x="351980" y="173523"/>
                      <a:pt x="351980" y="166849"/>
                    </a:cubicBezTo>
                    <a:cubicBezTo>
                      <a:pt x="351980" y="160174"/>
                      <a:pt x="357273" y="154891"/>
                      <a:pt x="363958" y="154891"/>
                    </a:cubicBezTo>
                    <a:close/>
                    <a:moveTo>
                      <a:pt x="42337" y="48110"/>
                    </a:moveTo>
                    <a:lnTo>
                      <a:pt x="42337" y="359020"/>
                    </a:lnTo>
                    <a:lnTo>
                      <a:pt x="256155" y="359020"/>
                    </a:lnTo>
                    <a:lnTo>
                      <a:pt x="256155" y="48110"/>
                    </a:lnTo>
                    <a:lnTo>
                      <a:pt x="42337" y="48110"/>
                    </a:lnTo>
                    <a:close/>
                    <a:moveTo>
                      <a:pt x="18290" y="0"/>
                    </a:moveTo>
                    <a:lnTo>
                      <a:pt x="280109" y="0"/>
                    </a:lnTo>
                    <a:cubicBezTo>
                      <a:pt x="290322" y="0"/>
                      <a:pt x="298492" y="8157"/>
                      <a:pt x="298121" y="18261"/>
                    </a:cubicBezTo>
                    <a:lnTo>
                      <a:pt x="298121" y="460525"/>
                    </a:lnTo>
                    <a:cubicBezTo>
                      <a:pt x="298121" y="470629"/>
                      <a:pt x="289950" y="478786"/>
                      <a:pt x="279738" y="478786"/>
                    </a:cubicBezTo>
                    <a:lnTo>
                      <a:pt x="18290" y="478786"/>
                    </a:lnTo>
                    <a:cubicBezTo>
                      <a:pt x="8170" y="478786"/>
                      <a:pt x="0" y="470629"/>
                      <a:pt x="0" y="460525"/>
                    </a:cubicBezTo>
                    <a:lnTo>
                      <a:pt x="0" y="18261"/>
                    </a:lnTo>
                    <a:cubicBezTo>
                      <a:pt x="0" y="8157"/>
                      <a:pt x="8170" y="0"/>
                      <a:pt x="1829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ru-RU" altLang="zh-CN" sz="1050" dirty="0">
                  <a:latin typeface="Arial Narrow" panose="020B0606020202030204" pitchFamily="34" charset="0"/>
                </a:endParaRPr>
              </a:p>
            </p:txBody>
          </p:sp>
          <p:sp>
            <p:nvSpPr>
              <p:cNvPr id="17" name="iconfont-1177-866025"/>
              <p:cNvSpPr>
                <a:spLocks noChangeAspect="1" noChangeArrowheads="1"/>
              </p:cNvSpPr>
              <p:nvPr/>
            </p:nvSpPr>
            <p:spPr bwMode="auto">
              <a:xfrm>
                <a:off x="9475838" y="2031395"/>
                <a:ext cx="609685" cy="394767"/>
              </a:xfrm>
              <a:custGeom>
                <a:avLst/>
                <a:gdLst>
                  <a:gd name="T0" fmla="*/ 158213 w 8474"/>
                  <a:gd name="T1" fmla="*/ 93585 h 5488"/>
                  <a:gd name="T2" fmla="*/ 142744 w 8474"/>
                  <a:gd name="T3" fmla="*/ 68048 h 5488"/>
                  <a:gd name="T4" fmla="*/ 115260 w 8474"/>
                  <a:gd name="T5" fmla="*/ 51935 h 5488"/>
                  <a:gd name="T6" fmla="*/ 85474 w 8474"/>
                  <a:gd name="T7" fmla="*/ 50856 h 5488"/>
                  <a:gd name="T8" fmla="*/ 56911 w 8474"/>
                  <a:gd name="T9" fmla="*/ 65099 h 5488"/>
                  <a:gd name="T10" fmla="*/ 39787 w 8474"/>
                  <a:gd name="T11" fmla="*/ 89412 h 5488"/>
                  <a:gd name="T12" fmla="*/ 36118 w 8474"/>
                  <a:gd name="T13" fmla="*/ 121063 h 5488"/>
                  <a:gd name="T14" fmla="*/ 19570 w 8474"/>
                  <a:gd name="T15" fmla="*/ 150339 h 5488"/>
                  <a:gd name="T16" fmla="*/ 22232 w 8474"/>
                  <a:gd name="T17" fmla="*/ 174725 h 5488"/>
                  <a:gd name="T18" fmla="*/ 54536 w 8474"/>
                  <a:gd name="T19" fmla="*/ 157461 h 5488"/>
                  <a:gd name="T20" fmla="*/ 80222 w 8474"/>
                  <a:gd name="T21" fmla="*/ 172495 h 5488"/>
                  <a:gd name="T22" fmla="*/ 112095 w 8474"/>
                  <a:gd name="T23" fmla="*/ 173574 h 5488"/>
                  <a:gd name="T24" fmla="*/ 138787 w 8474"/>
                  <a:gd name="T25" fmla="*/ 160338 h 5488"/>
                  <a:gd name="T26" fmla="*/ 157134 w 8474"/>
                  <a:gd name="T27" fmla="*/ 134298 h 5488"/>
                  <a:gd name="T28" fmla="*/ 15469 w 8474"/>
                  <a:gd name="T29" fmla="*/ 170265 h 5488"/>
                  <a:gd name="T30" fmla="*/ 15253 w 8474"/>
                  <a:gd name="T31" fmla="*/ 156022 h 5488"/>
                  <a:gd name="T32" fmla="*/ 15469 w 8474"/>
                  <a:gd name="T33" fmla="*/ 170265 h 5488"/>
                  <a:gd name="T34" fmla="*/ 135118 w 8474"/>
                  <a:gd name="T35" fmla="*/ 121638 h 5488"/>
                  <a:gd name="T36" fmla="*/ 89287 w 8474"/>
                  <a:gd name="T37" fmla="*/ 129767 h 5488"/>
                  <a:gd name="T38" fmla="*/ 104036 w 8474"/>
                  <a:gd name="T39" fmla="*/ 119408 h 5488"/>
                  <a:gd name="T40" fmla="*/ 106123 w 8474"/>
                  <a:gd name="T41" fmla="*/ 100922 h 5488"/>
                  <a:gd name="T42" fmla="*/ 62954 w 8474"/>
                  <a:gd name="T43" fmla="*/ 124803 h 5488"/>
                  <a:gd name="T44" fmla="*/ 86769 w 8474"/>
                  <a:gd name="T45" fmla="*/ 158252 h 5488"/>
                  <a:gd name="T46" fmla="*/ 87776 w 8474"/>
                  <a:gd name="T47" fmla="*/ 154368 h 5488"/>
                  <a:gd name="T48" fmla="*/ 56551 w 8474"/>
                  <a:gd name="T49" fmla="*/ 101569 h 5488"/>
                  <a:gd name="T50" fmla="*/ 52666 w 8474"/>
                  <a:gd name="T51" fmla="*/ 100562 h 5488"/>
                  <a:gd name="T52" fmla="*/ 9929 w 8474"/>
                  <a:gd name="T53" fmla="*/ 34815 h 5488"/>
                  <a:gd name="T54" fmla="*/ 16116 w 8474"/>
                  <a:gd name="T55" fmla="*/ 53734 h 5488"/>
                  <a:gd name="T56" fmla="*/ 30434 w 8474"/>
                  <a:gd name="T57" fmla="*/ 62006 h 5488"/>
                  <a:gd name="T58" fmla="*/ 49788 w 8474"/>
                  <a:gd name="T59" fmla="*/ 57762 h 5488"/>
                  <a:gd name="T60" fmla="*/ 59285 w 8474"/>
                  <a:gd name="T61" fmla="*/ 50569 h 5488"/>
                  <a:gd name="T62" fmla="*/ 68278 w 8474"/>
                  <a:gd name="T63" fmla="*/ 32873 h 5488"/>
                  <a:gd name="T64" fmla="*/ 63962 w 8474"/>
                  <a:gd name="T65" fmla="*/ 16976 h 5488"/>
                  <a:gd name="T66" fmla="*/ 47342 w 8474"/>
                  <a:gd name="T67" fmla="*/ 6114 h 5488"/>
                  <a:gd name="T68" fmla="*/ 35470 w 8474"/>
                  <a:gd name="T69" fmla="*/ 4604 h 5488"/>
                  <a:gd name="T70" fmla="*/ 16620 w 8474"/>
                  <a:gd name="T71" fmla="*/ 10718 h 5488"/>
                  <a:gd name="T72" fmla="*/ 8346 w 8474"/>
                  <a:gd name="T73" fmla="*/ 25033 h 5488"/>
                  <a:gd name="T74" fmla="*/ 37845 w 8474"/>
                  <a:gd name="T75" fmla="*/ 17192 h 5488"/>
                  <a:gd name="T76" fmla="*/ 22592 w 8474"/>
                  <a:gd name="T77" fmla="*/ 32442 h 5488"/>
                  <a:gd name="T78" fmla="*/ 469315 w 8474"/>
                  <a:gd name="T79" fmla="*/ 50353 h 5488"/>
                  <a:gd name="T80" fmla="*/ 117778 w 8474"/>
                  <a:gd name="T81" fmla="*/ 255649 h 5488"/>
                  <a:gd name="T82" fmla="*/ 225412 w 8474"/>
                  <a:gd name="T83" fmla="*/ 394767 h 5488"/>
                  <a:gd name="T84" fmla="*/ 502051 w 8474"/>
                  <a:gd name="T85" fmla="*/ 394767 h 5488"/>
                  <a:gd name="T86" fmla="*/ 609685 w 8474"/>
                  <a:gd name="T87" fmla="*/ 255649 h 5488"/>
                  <a:gd name="T88" fmla="*/ 469315 w 8474"/>
                  <a:gd name="T89" fmla="*/ 73803 h 5488"/>
                  <a:gd name="T90" fmla="*/ 519535 w 8474"/>
                  <a:gd name="T91" fmla="*/ 154799 h 5488"/>
                  <a:gd name="T92" fmla="*/ 214404 w 8474"/>
                  <a:gd name="T93" fmla="*/ 154799 h 5488"/>
                  <a:gd name="T94" fmla="*/ 503850 w 8474"/>
                  <a:gd name="T95" fmla="*/ 154799 h 5488"/>
                  <a:gd name="T96" fmla="*/ 503850 w 8474"/>
                  <a:gd name="T97" fmla="*/ 154799 h 5488"/>
                  <a:gd name="T98" fmla="*/ 202749 w 8474"/>
                  <a:gd name="T99" fmla="*/ 222920 h 5488"/>
                  <a:gd name="T100" fmla="*/ 458955 w 8474"/>
                  <a:gd name="T101" fmla="*/ 282552 h 5488"/>
                  <a:gd name="T102" fmla="*/ 268509 w 8474"/>
                  <a:gd name="T103" fmla="*/ 266942 h 5488"/>
                  <a:gd name="T104" fmla="*/ 458955 w 8474"/>
                  <a:gd name="T105" fmla="*/ 282552 h 5488"/>
                  <a:gd name="T106" fmla="*/ 260739 w 8474"/>
                  <a:gd name="T107" fmla="*/ 246082 h 5488"/>
                  <a:gd name="T108" fmla="*/ 466797 w 8474"/>
                  <a:gd name="T109" fmla="*/ 246082 h 5488"/>
                  <a:gd name="T110" fmla="*/ 491907 w 8474"/>
                  <a:gd name="T111" fmla="*/ 255721 h 5488"/>
                  <a:gd name="T112" fmla="*/ 524715 w 8474"/>
                  <a:gd name="T113" fmla="*/ 288450 h 5488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8474" h="5488">
                    <a:moveTo>
                      <a:pt x="2239" y="1585"/>
                    </a:moveTo>
                    <a:cubicBezTo>
                      <a:pt x="2290" y="1547"/>
                      <a:pt x="2287" y="1489"/>
                      <a:pt x="2232" y="1456"/>
                    </a:cubicBezTo>
                    <a:cubicBezTo>
                      <a:pt x="2178" y="1423"/>
                      <a:pt x="2163" y="1353"/>
                      <a:pt x="2199" y="1301"/>
                    </a:cubicBezTo>
                    <a:cubicBezTo>
                      <a:pt x="2235" y="1248"/>
                      <a:pt x="2213" y="1194"/>
                      <a:pt x="2151" y="1180"/>
                    </a:cubicBezTo>
                    <a:cubicBezTo>
                      <a:pt x="2089" y="1166"/>
                      <a:pt x="2051" y="1105"/>
                      <a:pt x="2068" y="1044"/>
                    </a:cubicBezTo>
                    <a:cubicBezTo>
                      <a:pt x="2085" y="984"/>
                      <a:pt x="2047" y="939"/>
                      <a:pt x="1984" y="946"/>
                    </a:cubicBezTo>
                    <a:cubicBezTo>
                      <a:pt x="1921" y="953"/>
                      <a:pt x="1866" y="908"/>
                      <a:pt x="1862" y="844"/>
                    </a:cubicBezTo>
                    <a:cubicBezTo>
                      <a:pt x="1858" y="781"/>
                      <a:pt x="1808" y="752"/>
                      <a:pt x="1750" y="780"/>
                    </a:cubicBezTo>
                    <a:cubicBezTo>
                      <a:pt x="1693" y="806"/>
                      <a:pt x="1626" y="781"/>
                      <a:pt x="1602" y="722"/>
                    </a:cubicBezTo>
                    <a:cubicBezTo>
                      <a:pt x="1578" y="663"/>
                      <a:pt x="1521" y="652"/>
                      <a:pt x="1475" y="696"/>
                    </a:cubicBezTo>
                    <a:cubicBezTo>
                      <a:pt x="1430" y="741"/>
                      <a:pt x="1358" y="738"/>
                      <a:pt x="1316" y="691"/>
                    </a:cubicBezTo>
                    <a:cubicBezTo>
                      <a:pt x="1274" y="643"/>
                      <a:pt x="1216" y="651"/>
                      <a:pt x="1188" y="707"/>
                    </a:cubicBezTo>
                    <a:cubicBezTo>
                      <a:pt x="1160" y="765"/>
                      <a:pt x="1091" y="785"/>
                      <a:pt x="1036" y="754"/>
                    </a:cubicBezTo>
                    <a:cubicBezTo>
                      <a:pt x="981" y="723"/>
                      <a:pt x="928" y="749"/>
                      <a:pt x="920" y="812"/>
                    </a:cubicBezTo>
                    <a:cubicBezTo>
                      <a:pt x="912" y="875"/>
                      <a:pt x="854" y="917"/>
                      <a:pt x="791" y="905"/>
                    </a:cubicBezTo>
                    <a:cubicBezTo>
                      <a:pt x="728" y="893"/>
                      <a:pt x="688" y="934"/>
                      <a:pt x="701" y="997"/>
                    </a:cubicBezTo>
                    <a:cubicBezTo>
                      <a:pt x="714" y="1059"/>
                      <a:pt x="672" y="1118"/>
                      <a:pt x="609" y="1127"/>
                    </a:cubicBezTo>
                    <a:cubicBezTo>
                      <a:pt x="546" y="1136"/>
                      <a:pt x="521" y="1188"/>
                      <a:pt x="553" y="1243"/>
                    </a:cubicBezTo>
                    <a:cubicBezTo>
                      <a:pt x="585" y="1299"/>
                      <a:pt x="565" y="1367"/>
                      <a:pt x="509" y="1396"/>
                    </a:cubicBezTo>
                    <a:cubicBezTo>
                      <a:pt x="452" y="1425"/>
                      <a:pt x="446" y="1483"/>
                      <a:pt x="494" y="1525"/>
                    </a:cubicBezTo>
                    <a:cubicBezTo>
                      <a:pt x="542" y="1566"/>
                      <a:pt x="545" y="1637"/>
                      <a:pt x="502" y="1683"/>
                    </a:cubicBezTo>
                    <a:cubicBezTo>
                      <a:pt x="457" y="1730"/>
                      <a:pt x="469" y="1786"/>
                      <a:pt x="529" y="1810"/>
                    </a:cubicBezTo>
                    <a:cubicBezTo>
                      <a:pt x="568" y="1826"/>
                      <a:pt x="592" y="1860"/>
                      <a:pt x="597" y="1899"/>
                    </a:cubicBezTo>
                    <a:lnTo>
                      <a:pt x="272" y="2090"/>
                    </a:lnTo>
                    <a:cubicBezTo>
                      <a:pt x="223" y="2074"/>
                      <a:pt x="167" y="2078"/>
                      <a:pt x="118" y="2106"/>
                    </a:cubicBezTo>
                    <a:cubicBezTo>
                      <a:pt x="29" y="2158"/>
                      <a:pt x="0" y="2274"/>
                      <a:pt x="52" y="2363"/>
                    </a:cubicBezTo>
                    <a:cubicBezTo>
                      <a:pt x="105" y="2452"/>
                      <a:pt x="220" y="2481"/>
                      <a:pt x="309" y="2429"/>
                    </a:cubicBezTo>
                    <a:cubicBezTo>
                      <a:pt x="357" y="2401"/>
                      <a:pt x="388" y="2353"/>
                      <a:pt x="397" y="2301"/>
                    </a:cubicBezTo>
                    <a:lnTo>
                      <a:pt x="731" y="2104"/>
                    </a:lnTo>
                    <a:cubicBezTo>
                      <a:pt x="751" y="2126"/>
                      <a:pt x="761" y="2156"/>
                      <a:pt x="758" y="2189"/>
                    </a:cubicBezTo>
                    <a:cubicBezTo>
                      <a:pt x="751" y="2252"/>
                      <a:pt x="796" y="2289"/>
                      <a:pt x="857" y="2271"/>
                    </a:cubicBezTo>
                    <a:cubicBezTo>
                      <a:pt x="918" y="2253"/>
                      <a:pt x="980" y="2290"/>
                      <a:pt x="994" y="2351"/>
                    </a:cubicBezTo>
                    <a:cubicBezTo>
                      <a:pt x="1009" y="2413"/>
                      <a:pt x="1063" y="2434"/>
                      <a:pt x="1115" y="2398"/>
                    </a:cubicBezTo>
                    <a:cubicBezTo>
                      <a:pt x="1167" y="2361"/>
                      <a:pt x="1238" y="2376"/>
                      <a:pt x="1271" y="2430"/>
                    </a:cubicBezTo>
                    <a:cubicBezTo>
                      <a:pt x="1305" y="2483"/>
                      <a:pt x="1363" y="2485"/>
                      <a:pt x="1401" y="2434"/>
                    </a:cubicBezTo>
                    <a:cubicBezTo>
                      <a:pt x="1438" y="2383"/>
                      <a:pt x="1509" y="2374"/>
                      <a:pt x="1558" y="2413"/>
                    </a:cubicBezTo>
                    <a:cubicBezTo>
                      <a:pt x="1607" y="2453"/>
                      <a:pt x="1663" y="2437"/>
                      <a:pt x="1682" y="2375"/>
                    </a:cubicBezTo>
                    <a:cubicBezTo>
                      <a:pt x="1700" y="2315"/>
                      <a:pt x="1764" y="2284"/>
                      <a:pt x="1824" y="2305"/>
                    </a:cubicBezTo>
                    <a:cubicBezTo>
                      <a:pt x="1884" y="2327"/>
                      <a:pt x="1931" y="2293"/>
                      <a:pt x="1929" y="2229"/>
                    </a:cubicBezTo>
                    <a:cubicBezTo>
                      <a:pt x="1927" y="2166"/>
                      <a:pt x="1977" y="2115"/>
                      <a:pt x="2041" y="2116"/>
                    </a:cubicBezTo>
                    <a:cubicBezTo>
                      <a:pt x="2104" y="2118"/>
                      <a:pt x="2138" y="2070"/>
                      <a:pt x="2115" y="2011"/>
                    </a:cubicBezTo>
                    <a:cubicBezTo>
                      <a:pt x="2092" y="1951"/>
                      <a:pt x="2123" y="1887"/>
                      <a:pt x="2184" y="1867"/>
                    </a:cubicBezTo>
                    <a:cubicBezTo>
                      <a:pt x="2244" y="1848"/>
                      <a:pt x="2261" y="1792"/>
                      <a:pt x="2220" y="1743"/>
                    </a:cubicBezTo>
                    <a:cubicBezTo>
                      <a:pt x="2179" y="1694"/>
                      <a:pt x="2187" y="1624"/>
                      <a:pt x="2239" y="1585"/>
                    </a:cubicBezTo>
                    <a:close/>
                    <a:moveTo>
                      <a:pt x="215" y="2367"/>
                    </a:moveTo>
                    <a:lnTo>
                      <a:pt x="128" y="2318"/>
                    </a:lnTo>
                    <a:lnTo>
                      <a:pt x="128" y="2219"/>
                    </a:lnTo>
                    <a:lnTo>
                      <a:pt x="212" y="2169"/>
                    </a:lnTo>
                    <a:lnTo>
                      <a:pt x="299" y="2218"/>
                    </a:lnTo>
                    <a:lnTo>
                      <a:pt x="299" y="2317"/>
                    </a:lnTo>
                    <a:lnTo>
                      <a:pt x="215" y="2367"/>
                    </a:lnTo>
                    <a:close/>
                    <a:moveTo>
                      <a:pt x="861" y="1431"/>
                    </a:moveTo>
                    <a:cubicBezTo>
                      <a:pt x="934" y="1150"/>
                      <a:pt x="1220" y="981"/>
                      <a:pt x="1501" y="1053"/>
                    </a:cubicBezTo>
                    <a:cubicBezTo>
                      <a:pt x="1781" y="1124"/>
                      <a:pt x="1950" y="1411"/>
                      <a:pt x="1878" y="1691"/>
                    </a:cubicBezTo>
                    <a:cubicBezTo>
                      <a:pt x="1806" y="1972"/>
                      <a:pt x="1520" y="2141"/>
                      <a:pt x="1239" y="2070"/>
                    </a:cubicBezTo>
                    <a:cubicBezTo>
                      <a:pt x="1149" y="2046"/>
                      <a:pt x="1071" y="2001"/>
                      <a:pt x="1008" y="1941"/>
                    </a:cubicBezTo>
                    <a:lnTo>
                      <a:pt x="1241" y="1804"/>
                    </a:lnTo>
                    <a:cubicBezTo>
                      <a:pt x="1310" y="1839"/>
                      <a:pt x="1395" y="1841"/>
                      <a:pt x="1467" y="1798"/>
                    </a:cubicBezTo>
                    <a:cubicBezTo>
                      <a:pt x="1545" y="1751"/>
                      <a:pt x="1586" y="1666"/>
                      <a:pt x="1580" y="1580"/>
                    </a:cubicBezTo>
                    <a:lnTo>
                      <a:pt x="1446" y="1660"/>
                    </a:lnTo>
                    <a:cubicBezTo>
                      <a:pt x="1399" y="1687"/>
                      <a:pt x="1337" y="1670"/>
                      <a:pt x="1308" y="1622"/>
                    </a:cubicBezTo>
                    <a:cubicBezTo>
                      <a:pt x="1279" y="1572"/>
                      <a:pt x="1294" y="1510"/>
                      <a:pt x="1341" y="1482"/>
                    </a:cubicBezTo>
                    <a:lnTo>
                      <a:pt x="1475" y="1403"/>
                    </a:lnTo>
                    <a:cubicBezTo>
                      <a:pt x="1403" y="1357"/>
                      <a:pt x="1308" y="1351"/>
                      <a:pt x="1230" y="1397"/>
                    </a:cubicBezTo>
                    <a:cubicBezTo>
                      <a:pt x="1158" y="1440"/>
                      <a:pt x="1118" y="1515"/>
                      <a:pt x="1116" y="1592"/>
                    </a:cubicBezTo>
                    <a:lnTo>
                      <a:pt x="875" y="1735"/>
                    </a:lnTo>
                    <a:cubicBezTo>
                      <a:pt x="841" y="1640"/>
                      <a:pt x="834" y="1535"/>
                      <a:pt x="861" y="1431"/>
                    </a:cubicBezTo>
                    <a:close/>
                    <a:moveTo>
                      <a:pt x="2008" y="1725"/>
                    </a:moveTo>
                    <a:cubicBezTo>
                      <a:pt x="1917" y="2077"/>
                      <a:pt x="1558" y="2289"/>
                      <a:pt x="1206" y="2200"/>
                    </a:cubicBezTo>
                    <a:cubicBezTo>
                      <a:pt x="1080" y="2167"/>
                      <a:pt x="972" y="2100"/>
                      <a:pt x="889" y="2011"/>
                    </a:cubicBezTo>
                    <a:lnTo>
                      <a:pt x="939" y="1982"/>
                    </a:lnTo>
                    <a:cubicBezTo>
                      <a:pt x="1013" y="2059"/>
                      <a:pt x="1109" y="2117"/>
                      <a:pt x="1220" y="2146"/>
                    </a:cubicBezTo>
                    <a:cubicBezTo>
                      <a:pt x="1542" y="2228"/>
                      <a:pt x="1871" y="2034"/>
                      <a:pt x="1954" y="1712"/>
                    </a:cubicBezTo>
                    <a:cubicBezTo>
                      <a:pt x="2036" y="1389"/>
                      <a:pt x="1842" y="1061"/>
                      <a:pt x="1520" y="978"/>
                    </a:cubicBezTo>
                    <a:cubicBezTo>
                      <a:pt x="1198" y="896"/>
                      <a:pt x="868" y="1090"/>
                      <a:pt x="786" y="1412"/>
                    </a:cubicBezTo>
                    <a:cubicBezTo>
                      <a:pt x="754" y="1537"/>
                      <a:pt x="764" y="1663"/>
                      <a:pt x="807" y="1775"/>
                    </a:cubicBezTo>
                    <a:lnTo>
                      <a:pt x="758" y="1804"/>
                    </a:lnTo>
                    <a:cubicBezTo>
                      <a:pt x="708" y="1679"/>
                      <a:pt x="696" y="1538"/>
                      <a:pt x="732" y="1398"/>
                    </a:cubicBezTo>
                    <a:cubicBezTo>
                      <a:pt x="822" y="1045"/>
                      <a:pt x="1181" y="833"/>
                      <a:pt x="1534" y="924"/>
                    </a:cubicBezTo>
                    <a:cubicBezTo>
                      <a:pt x="1886" y="1014"/>
                      <a:pt x="2099" y="1372"/>
                      <a:pt x="2008" y="1725"/>
                    </a:cubicBezTo>
                    <a:close/>
                    <a:moveTo>
                      <a:pt x="138" y="484"/>
                    </a:moveTo>
                    <a:cubicBezTo>
                      <a:pt x="168" y="515"/>
                      <a:pt x="184" y="575"/>
                      <a:pt x="174" y="618"/>
                    </a:cubicBezTo>
                    <a:lnTo>
                      <a:pt x="163" y="668"/>
                    </a:lnTo>
                    <a:cubicBezTo>
                      <a:pt x="153" y="710"/>
                      <a:pt x="181" y="745"/>
                      <a:pt x="224" y="747"/>
                    </a:cubicBezTo>
                    <a:lnTo>
                      <a:pt x="275" y="749"/>
                    </a:lnTo>
                    <a:cubicBezTo>
                      <a:pt x="318" y="751"/>
                      <a:pt x="372" y="782"/>
                      <a:pt x="395" y="819"/>
                    </a:cubicBezTo>
                    <a:lnTo>
                      <a:pt x="423" y="862"/>
                    </a:lnTo>
                    <a:cubicBezTo>
                      <a:pt x="445" y="898"/>
                      <a:pt x="490" y="904"/>
                      <a:pt x="521" y="875"/>
                    </a:cubicBezTo>
                    <a:lnTo>
                      <a:pt x="559" y="839"/>
                    </a:lnTo>
                    <a:cubicBezTo>
                      <a:pt x="590" y="811"/>
                      <a:pt x="650" y="794"/>
                      <a:pt x="692" y="803"/>
                    </a:cubicBezTo>
                    <a:lnTo>
                      <a:pt x="743" y="815"/>
                    </a:lnTo>
                    <a:cubicBezTo>
                      <a:pt x="785" y="825"/>
                      <a:pt x="820" y="797"/>
                      <a:pt x="822" y="755"/>
                    </a:cubicBezTo>
                    <a:lnTo>
                      <a:pt x="824" y="703"/>
                    </a:lnTo>
                    <a:cubicBezTo>
                      <a:pt x="825" y="660"/>
                      <a:pt x="856" y="606"/>
                      <a:pt x="893" y="583"/>
                    </a:cubicBezTo>
                    <a:lnTo>
                      <a:pt x="936" y="556"/>
                    </a:lnTo>
                    <a:cubicBezTo>
                      <a:pt x="972" y="533"/>
                      <a:pt x="978" y="488"/>
                      <a:pt x="949" y="457"/>
                    </a:cubicBezTo>
                    <a:lnTo>
                      <a:pt x="914" y="419"/>
                    </a:lnTo>
                    <a:cubicBezTo>
                      <a:pt x="885" y="388"/>
                      <a:pt x="868" y="328"/>
                      <a:pt x="878" y="286"/>
                    </a:cubicBezTo>
                    <a:lnTo>
                      <a:pt x="889" y="236"/>
                    </a:lnTo>
                    <a:cubicBezTo>
                      <a:pt x="899" y="194"/>
                      <a:pt x="872" y="158"/>
                      <a:pt x="829" y="157"/>
                    </a:cubicBezTo>
                    <a:lnTo>
                      <a:pt x="777" y="155"/>
                    </a:lnTo>
                    <a:cubicBezTo>
                      <a:pt x="734" y="153"/>
                      <a:pt x="680" y="122"/>
                      <a:pt x="658" y="85"/>
                    </a:cubicBezTo>
                    <a:lnTo>
                      <a:pt x="630" y="42"/>
                    </a:lnTo>
                    <a:cubicBezTo>
                      <a:pt x="607" y="5"/>
                      <a:pt x="563" y="0"/>
                      <a:pt x="531" y="29"/>
                    </a:cubicBezTo>
                    <a:lnTo>
                      <a:pt x="493" y="64"/>
                    </a:lnTo>
                    <a:cubicBezTo>
                      <a:pt x="462" y="93"/>
                      <a:pt x="402" y="109"/>
                      <a:pt x="360" y="100"/>
                    </a:cubicBezTo>
                    <a:lnTo>
                      <a:pt x="310" y="88"/>
                    </a:lnTo>
                    <a:cubicBezTo>
                      <a:pt x="268" y="79"/>
                      <a:pt x="232" y="106"/>
                      <a:pt x="231" y="149"/>
                    </a:cubicBezTo>
                    <a:lnTo>
                      <a:pt x="229" y="201"/>
                    </a:lnTo>
                    <a:cubicBezTo>
                      <a:pt x="227" y="244"/>
                      <a:pt x="196" y="297"/>
                      <a:pt x="160" y="321"/>
                    </a:cubicBezTo>
                    <a:lnTo>
                      <a:pt x="116" y="348"/>
                    </a:lnTo>
                    <a:cubicBezTo>
                      <a:pt x="80" y="371"/>
                      <a:pt x="74" y="415"/>
                      <a:pt x="103" y="447"/>
                    </a:cubicBezTo>
                    <a:lnTo>
                      <a:pt x="138" y="484"/>
                    </a:lnTo>
                    <a:close/>
                    <a:moveTo>
                      <a:pt x="526" y="239"/>
                    </a:moveTo>
                    <a:cubicBezTo>
                      <a:pt x="643" y="239"/>
                      <a:pt x="738" y="334"/>
                      <a:pt x="738" y="451"/>
                    </a:cubicBezTo>
                    <a:cubicBezTo>
                      <a:pt x="738" y="568"/>
                      <a:pt x="643" y="663"/>
                      <a:pt x="526" y="663"/>
                    </a:cubicBezTo>
                    <a:cubicBezTo>
                      <a:pt x="409" y="663"/>
                      <a:pt x="314" y="568"/>
                      <a:pt x="314" y="451"/>
                    </a:cubicBezTo>
                    <a:cubicBezTo>
                      <a:pt x="314" y="334"/>
                      <a:pt x="409" y="239"/>
                      <a:pt x="526" y="239"/>
                    </a:cubicBezTo>
                    <a:close/>
                    <a:moveTo>
                      <a:pt x="7786" y="2298"/>
                    </a:moveTo>
                    <a:cubicBezTo>
                      <a:pt x="7661" y="1374"/>
                      <a:pt x="7151" y="700"/>
                      <a:pt x="6523" y="700"/>
                    </a:cubicBezTo>
                    <a:lnTo>
                      <a:pt x="3588" y="700"/>
                    </a:lnTo>
                    <a:cubicBezTo>
                      <a:pt x="2960" y="700"/>
                      <a:pt x="2450" y="1374"/>
                      <a:pt x="2325" y="2298"/>
                    </a:cubicBezTo>
                    <a:cubicBezTo>
                      <a:pt x="1872" y="2528"/>
                      <a:pt x="1637" y="3003"/>
                      <a:pt x="1637" y="3554"/>
                    </a:cubicBezTo>
                    <a:cubicBezTo>
                      <a:pt x="1637" y="3978"/>
                      <a:pt x="1776" y="4357"/>
                      <a:pt x="2046" y="4614"/>
                    </a:cubicBezTo>
                    <a:lnTo>
                      <a:pt x="2046" y="5488"/>
                    </a:lnTo>
                    <a:lnTo>
                      <a:pt x="3133" y="5488"/>
                    </a:lnTo>
                    <a:lnTo>
                      <a:pt x="3133" y="4956"/>
                    </a:lnTo>
                    <a:lnTo>
                      <a:pt x="6978" y="4956"/>
                    </a:lnTo>
                    <a:lnTo>
                      <a:pt x="6978" y="5488"/>
                    </a:lnTo>
                    <a:lnTo>
                      <a:pt x="8065" y="5488"/>
                    </a:lnTo>
                    <a:lnTo>
                      <a:pt x="8065" y="4614"/>
                    </a:lnTo>
                    <a:cubicBezTo>
                      <a:pt x="8335" y="4356"/>
                      <a:pt x="8474" y="3978"/>
                      <a:pt x="8474" y="3554"/>
                    </a:cubicBezTo>
                    <a:cubicBezTo>
                      <a:pt x="8474" y="3003"/>
                      <a:pt x="8239" y="2528"/>
                      <a:pt x="7786" y="2298"/>
                    </a:cubicBezTo>
                    <a:close/>
                    <a:moveTo>
                      <a:pt x="3588" y="1026"/>
                    </a:moveTo>
                    <a:lnTo>
                      <a:pt x="6523" y="1026"/>
                    </a:lnTo>
                    <a:cubicBezTo>
                      <a:pt x="6936" y="1026"/>
                      <a:pt x="7298" y="1516"/>
                      <a:pt x="7433" y="2180"/>
                    </a:cubicBezTo>
                    <a:cubicBezTo>
                      <a:pt x="7366" y="2167"/>
                      <a:pt x="7294" y="2160"/>
                      <a:pt x="7220" y="2156"/>
                    </a:cubicBezTo>
                    <a:cubicBezTo>
                      <a:pt x="7220" y="2155"/>
                      <a:pt x="7221" y="2154"/>
                      <a:pt x="7221" y="2152"/>
                    </a:cubicBezTo>
                    <a:cubicBezTo>
                      <a:pt x="7221" y="1767"/>
                      <a:pt x="6908" y="1454"/>
                      <a:pt x="6523" y="1454"/>
                    </a:cubicBezTo>
                    <a:cubicBezTo>
                      <a:pt x="6138" y="1454"/>
                      <a:pt x="5825" y="1767"/>
                      <a:pt x="5825" y="2152"/>
                    </a:cubicBezTo>
                    <a:lnTo>
                      <a:pt x="2980" y="2152"/>
                    </a:lnTo>
                    <a:cubicBezTo>
                      <a:pt x="2873" y="2152"/>
                      <a:pt x="2772" y="2162"/>
                      <a:pt x="2677" y="2179"/>
                    </a:cubicBezTo>
                    <a:cubicBezTo>
                      <a:pt x="2812" y="1517"/>
                      <a:pt x="3175" y="1026"/>
                      <a:pt x="3588" y="1026"/>
                    </a:cubicBezTo>
                    <a:close/>
                    <a:moveTo>
                      <a:pt x="7003" y="2152"/>
                    </a:moveTo>
                    <a:lnTo>
                      <a:pt x="6043" y="2152"/>
                    </a:lnTo>
                    <a:cubicBezTo>
                      <a:pt x="6043" y="1888"/>
                      <a:pt x="6259" y="1671"/>
                      <a:pt x="6523" y="1671"/>
                    </a:cubicBezTo>
                    <a:cubicBezTo>
                      <a:pt x="6788" y="1671"/>
                      <a:pt x="7003" y="1888"/>
                      <a:pt x="7003" y="2152"/>
                    </a:cubicBezTo>
                    <a:close/>
                    <a:moveTo>
                      <a:pt x="2818" y="4010"/>
                    </a:moveTo>
                    <a:cubicBezTo>
                      <a:pt x="2567" y="4010"/>
                      <a:pt x="2363" y="3807"/>
                      <a:pt x="2363" y="3555"/>
                    </a:cubicBezTo>
                    <a:cubicBezTo>
                      <a:pt x="2363" y="3303"/>
                      <a:pt x="2567" y="3099"/>
                      <a:pt x="2818" y="3099"/>
                    </a:cubicBezTo>
                    <a:cubicBezTo>
                      <a:pt x="3070" y="3099"/>
                      <a:pt x="3274" y="3303"/>
                      <a:pt x="3274" y="3555"/>
                    </a:cubicBezTo>
                    <a:cubicBezTo>
                      <a:pt x="3274" y="3807"/>
                      <a:pt x="3070" y="4010"/>
                      <a:pt x="2818" y="4010"/>
                    </a:cubicBezTo>
                    <a:close/>
                    <a:moveTo>
                      <a:pt x="6379" y="3928"/>
                    </a:moveTo>
                    <a:lnTo>
                      <a:pt x="3732" y="3928"/>
                    </a:lnTo>
                    <a:cubicBezTo>
                      <a:pt x="3672" y="3928"/>
                      <a:pt x="3624" y="3880"/>
                      <a:pt x="3624" y="3820"/>
                    </a:cubicBezTo>
                    <a:cubicBezTo>
                      <a:pt x="3624" y="3760"/>
                      <a:pt x="3672" y="3711"/>
                      <a:pt x="3732" y="3711"/>
                    </a:cubicBezTo>
                    <a:lnTo>
                      <a:pt x="6379" y="3711"/>
                    </a:lnTo>
                    <a:cubicBezTo>
                      <a:pt x="6439" y="3711"/>
                      <a:pt x="6488" y="3759"/>
                      <a:pt x="6488" y="3820"/>
                    </a:cubicBezTo>
                    <a:cubicBezTo>
                      <a:pt x="6488" y="3880"/>
                      <a:pt x="6439" y="3928"/>
                      <a:pt x="6379" y="3928"/>
                    </a:cubicBezTo>
                    <a:close/>
                    <a:moveTo>
                      <a:pt x="6379" y="3530"/>
                    </a:moveTo>
                    <a:lnTo>
                      <a:pt x="3732" y="3530"/>
                    </a:lnTo>
                    <a:cubicBezTo>
                      <a:pt x="3672" y="3530"/>
                      <a:pt x="3624" y="3482"/>
                      <a:pt x="3624" y="3421"/>
                    </a:cubicBezTo>
                    <a:cubicBezTo>
                      <a:pt x="3624" y="3362"/>
                      <a:pt x="3672" y="3312"/>
                      <a:pt x="3732" y="3312"/>
                    </a:cubicBezTo>
                    <a:lnTo>
                      <a:pt x="6379" y="3312"/>
                    </a:lnTo>
                    <a:cubicBezTo>
                      <a:pt x="6439" y="3312"/>
                      <a:pt x="6488" y="3361"/>
                      <a:pt x="6488" y="3421"/>
                    </a:cubicBezTo>
                    <a:cubicBezTo>
                      <a:pt x="6488" y="3481"/>
                      <a:pt x="6439" y="3530"/>
                      <a:pt x="6379" y="3530"/>
                    </a:cubicBezTo>
                    <a:close/>
                    <a:moveTo>
                      <a:pt x="7293" y="4010"/>
                    </a:moveTo>
                    <a:cubicBezTo>
                      <a:pt x="7041" y="4010"/>
                      <a:pt x="6837" y="3807"/>
                      <a:pt x="6837" y="3555"/>
                    </a:cubicBezTo>
                    <a:cubicBezTo>
                      <a:pt x="6837" y="3303"/>
                      <a:pt x="7041" y="3099"/>
                      <a:pt x="7293" y="3099"/>
                    </a:cubicBezTo>
                    <a:cubicBezTo>
                      <a:pt x="7544" y="3099"/>
                      <a:pt x="7748" y="3303"/>
                      <a:pt x="7748" y="3555"/>
                    </a:cubicBezTo>
                    <a:cubicBezTo>
                      <a:pt x="7748" y="3807"/>
                      <a:pt x="7544" y="4010"/>
                      <a:pt x="7293" y="401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ru-RU" altLang="zh-CN" sz="1050" dirty="0">
                  <a:latin typeface="Arial Narrow" panose="020B0606020202030204" pitchFamily="34" charset="0"/>
                </a:endParaRPr>
              </a:p>
            </p:txBody>
          </p:sp>
          <p:sp>
            <p:nvSpPr>
              <p:cNvPr id="18" name="iconfont-1177-866032"/>
              <p:cNvSpPr>
                <a:spLocks noChangeAspect="1" noChangeArrowheads="1"/>
              </p:cNvSpPr>
              <p:nvPr/>
            </p:nvSpPr>
            <p:spPr bwMode="auto">
              <a:xfrm>
                <a:off x="10883099" y="1983669"/>
                <a:ext cx="454453" cy="490218"/>
              </a:xfrm>
              <a:custGeom>
                <a:avLst/>
                <a:gdLst>
                  <a:gd name="T0" fmla="*/ 324755 w 7120"/>
                  <a:gd name="T1" fmla="*/ 171937 h 7681"/>
                  <a:gd name="T2" fmla="*/ 45701 w 7120"/>
                  <a:gd name="T3" fmla="*/ 278201 h 7681"/>
                  <a:gd name="T4" fmla="*/ 27127 w 7120"/>
                  <a:gd name="T5" fmla="*/ 432140 h 7681"/>
                  <a:gd name="T6" fmla="*/ 99444 w 7120"/>
                  <a:gd name="T7" fmla="*/ 490218 h 7681"/>
                  <a:gd name="T8" fmla="*/ 355009 w 7120"/>
                  <a:gd name="T9" fmla="*/ 454924 h 7681"/>
                  <a:gd name="T10" fmla="*/ 427326 w 7120"/>
                  <a:gd name="T11" fmla="*/ 490218 h 7681"/>
                  <a:gd name="T12" fmla="*/ 454453 w 7120"/>
                  <a:gd name="T13" fmla="*/ 361680 h 7681"/>
                  <a:gd name="T14" fmla="*/ 129698 w 7120"/>
                  <a:gd name="T15" fmla="*/ 193636 h 7681"/>
                  <a:gd name="T16" fmla="*/ 385264 w 7120"/>
                  <a:gd name="T17" fmla="*/ 270287 h 7681"/>
                  <a:gd name="T18" fmla="*/ 371158 w 7120"/>
                  <a:gd name="T19" fmla="*/ 268500 h 7681"/>
                  <a:gd name="T20" fmla="*/ 278352 w 7120"/>
                  <a:gd name="T21" fmla="*/ 268500 h 7681"/>
                  <a:gd name="T22" fmla="*/ 69125 w 7120"/>
                  <a:gd name="T23" fmla="*/ 270287 h 7681"/>
                  <a:gd name="T24" fmla="*/ 356669 w 7120"/>
                  <a:gd name="T25" fmla="*/ 268500 h 7681"/>
                  <a:gd name="T26" fmla="*/ 324819 w 7120"/>
                  <a:gd name="T27" fmla="*/ 236589 h 7681"/>
                  <a:gd name="T28" fmla="*/ 78444 w 7120"/>
                  <a:gd name="T29" fmla="*/ 391996 h 7681"/>
                  <a:gd name="T30" fmla="*/ 78444 w 7120"/>
                  <a:gd name="T31" fmla="*/ 331365 h 7681"/>
                  <a:gd name="T32" fmla="*/ 78444 w 7120"/>
                  <a:gd name="T33" fmla="*/ 391996 h 7681"/>
                  <a:gd name="T34" fmla="*/ 139208 w 7120"/>
                  <a:gd name="T35" fmla="*/ 386571 h 7681"/>
                  <a:gd name="T36" fmla="*/ 139208 w 7120"/>
                  <a:gd name="T37" fmla="*/ 372147 h 7681"/>
                  <a:gd name="T38" fmla="*/ 322394 w 7120"/>
                  <a:gd name="T39" fmla="*/ 379359 h 7681"/>
                  <a:gd name="T40" fmla="*/ 315181 w 7120"/>
                  <a:gd name="T41" fmla="*/ 360085 h 7681"/>
                  <a:gd name="T42" fmla="*/ 131996 w 7120"/>
                  <a:gd name="T43" fmla="*/ 352873 h 7681"/>
                  <a:gd name="T44" fmla="*/ 315181 w 7120"/>
                  <a:gd name="T45" fmla="*/ 345661 h 7681"/>
                  <a:gd name="T46" fmla="*/ 315181 w 7120"/>
                  <a:gd name="T47" fmla="*/ 360085 h 7681"/>
                  <a:gd name="T48" fmla="*/ 345627 w 7120"/>
                  <a:gd name="T49" fmla="*/ 361680 h 7681"/>
                  <a:gd name="T50" fmla="*/ 406263 w 7120"/>
                  <a:gd name="T51" fmla="*/ 361680 h 7681"/>
                  <a:gd name="T52" fmla="*/ 341095 w 7120"/>
                  <a:gd name="T53" fmla="*/ 89670 h 7681"/>
                  <a:gd name="T54" fmla="*/ 443156 w 7120"/>
                  <a:gd name="T55" fmla="*/ 84756 h 7681"/>
                  <a:gd name="T56" fmla="*/ 379009 w 7120"/>
                  <a:gd name="T57" fmla="*/ 58716 h 7681"/>
                  <a:gd name="T58" fmla="*/ 443092 w 7120"/>
                  <a:gd name="T59" fmla="*/ 32741 h 7681"/>
                  <a:gd name="T60" fmla="*/ 341095 w 7120"/>
                  <a:gd name="T61" fmla="*/ 27826 h 7681"/>
                  <a:gd name="T62" fmla="*/ 58530 w 7120"/>
                  <a:gd name="T63" fmla="*/ 11488 h 7681"/>
                  <a:gd name="T64" fmla="*/ 58530 w 7120"/>
                  <a:gd name="T65" fmla="*/ 106009 h 7681"/>
                  <a:gd name="T66" fmla="*/ 341095 w 7120"/>
                  <a:gd name="T67" fmla="*/ 89670 h 7681"/>
                  <a:gd name="T68" fmla="*/ 33637 w 7120"/>
                  <a:gd name="T69" fmla="*/ 58780 h 7681"/>
                  <a:gd name="T70" fmla="*/ 70976 w 7120"/>
                  <a:gd name="T71" fmla="*/ 37208 h 7681"/>
                  <a:gd name="T72" fmla="*/ 70976 w 7120"/>
                  <a:gd name="T73" fmla="*/ 80288 h 7681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0" t="0" r="r" b="b"/>
                <a:pathLst>
                  <a:path w="7120" h="7681">
                    <a:moveTo>
                      <a:pt x="6403" y="4359"/>
                    </a:moveTo>
                    <a:cubicBezTo>
                      <a:pt x="6273" y="3396"/>
                      <a:pt x="5742" y="2694"/>
                      <a:pt x="5088" y="2694"/>
                    </a:cubicBezTo>
                    <a:lnTo>
                      <a:pt x="2032" y="2694"/>
                    </a:lnTo>
                    <a:cubicBezTo>
                      <a:pt x="1377" y="2694"/>
                      <a:pt x="847" y="3396"/>
                      <a:pt x="716" y="4359"/>
                    </a:cubicBezTo>
                    <a:cubicBezTo>
                      <a:pt x="244" y="4598"/>
                      <a:pt x="0" y="5093"/>
                      <a:pt x="0" y="5667"/>
                    </a:cubicBezTo>
                    <a:cubicBezTo>
                      <a:pt x="0" y="6108"/>
                      <a:pt x="144" y="6503"/>
                      <a:pt x="425" y="6771"/>
                    </a:cubicBezTo>
                    <a:lnTo>
                      <a:pt x="425" y="7681"/>
                    </a:lnTo>
                    <a:lnTo>
                      <a:pt x="1558" y="7681"/>
                    </a:lnTo>
                    <a:lnTo>
                      <a:pt x="1558" y="7128"/>
                    </a:lnTo>
                    <a:lnTo>
                      <a:pt x="5562" y="7128"/>
                    </a:lnTo>
                    <a:lnTo>
                      <a:pt x="5562" y="7681"/>
                    </a:lnTo>
                    <a:lnTo>
                      <a:pt x="6695" y="7681"/>
                    </a:lnTo>
                    <a:lnTo>
                      <a:pt x="6695" y="6771"/>
                    </a:lnTo>
                    <a:cubicBezTo>
                      <a:pt x="6976" y="6503"/>
                      <a:pt x="7120" y="6108"/>
                      <a:pt x="7120" y="5667"/>
                    </a:cubicBezTo>
                    <a:cubicBezTo>
                      <a:pt x="7120" y="5093"/>
                      <a:pt x="6875" y="4598"/>
                      <a:pt x="6403" y="4359"/>
                    </a:cubicBezTo>
                    <a:close/>
                    <a:moveTo>
                      <a:pt x="2032" y="3034"/>
                    </a:moveTo>
                    <a:lnTo>
                      <a:pt x="5088" y="3034"/>
                    </a:lnTo>
                    <a:cubicBezTo>
                      <a:pt x="5518" y="3034"/>
                      <a:pt x="5895" y="3545"/>
                      <a:pt x="6036" y="4235"/>
                    </a:cubicBezTo>
                    <a:cubicBezTo>
                      <a:pt x="5965" y="4222"/>
                      <a:pt x="5891" y="4215"/>
                      <a:pt x="5814" y="4211"/>
                    </a:cubicBezTo>
                    <a:cubicBezTo>
                      <a:pt x="5814" y="4210"/>
                      <a:pt x="5815" y="4208"/>
                      <a:pt x="5815" y="4207"/>
                    </a:cubicBezTo>
                    <a:cubicBezTo>
                      <a:pt x="5815" y="3806"/>
                      <a:pt x="5489" y="3480"/>
                      <a:pt x="5088" y="3480"/>
                    </a:cubicBezTo>
                    <a:cubicBezTo>
                      <a:pt x="4687" y="3480"/>
                      <a:pt x="4361" y="3806"/>
                      <a:pt x="4361" y="4207"/>
                    </a:cubicBezTo>
                    <a:lnTo>
                      <a:pt x="1399" y="4207"/>
                    </a:lnTo>
                    <a:cubicBezTo>
                      <a:pt x="1287" y="4207"/>
                      <a:pt x="1182" y="4217"/>
                      <a:pt x="1083" y="4235"/>
                    </a:cubicBezTo>
                    <a:cubicBezTo>
                      <a:pt x="1224" y="3545"/>
                      <a:pt x="1601" y="3034"/>
                      <a:pt x="2032" y="3034"/>
                    </a:cubicBezTo>
                    <a:close/>
                    <a:moveTo>
                      <a:pt x="5588" y="4207"/>
                    </a:moveTo>
                    <a:lnTo>
                      <a:pt x="4588" y="4207"/>
                    </a:lnTo>
                    <a:cubicBezTo>
                      <a:pt x="4588" y="3931"/>
                      <a:pt x="4813" y="3707"/>
                      <a:pt x="5089" y="3707"/>
                    </a:cubicBezTo>
                    <a:cubicBezTo>
                      <a:pt x="5364" y="3707"/>
                      <a:pt x="5588" y="3931"/>
                      <a:pt x="5588" y="4207"/>
                    </a:cubicBezTo>
                    <a:close/>
                    <a:moveTo>
                      <a:pt x="1229" y="6142"/>
                    </a:moveTo>
                    <a:cubicBezTo>
                      <a:pt x="968" y="6142"/>
                      <a:pt x="755" y="5929"/>
                      <a:pt x="755" y="5667"/>
                    </a:cubicBezTo>
                    <a:cubicBezTo>
                      <a:pt x="755" y="5405"/>
                      <a:pt x="968" y="5192"/>
                      <a:pt x="1229" y="5192"/>
                    </a:cubicBezTo>
                    <a:cubicBezTo>
                      <a:pt x="1492" y="5192"/>
                      <a:pt x="1704" y="5405"/>
                      <a:pt x="1704" y="5667"/>
                    </a:cubicBezTo>
                    <a:cubicBezTo>
                      <a:pt x="1704" y="5930"/>
                      <a:pt x="1492" y="6142"/>
                      <a:pt x="1229" y="6142"/>
                    </a:cubicBezTo>
                    <a:close/>
                    <a:moveTo>
                      <a:pt x="4938" y="6057"/>
                    </a:moveTo>
                    <a:lnTo>
                      <a:pt x="2181" y="6057"/>
                    </a:lnTo>
                    <a:cubicBezTo>
                      <a:pt x="2119" y="6057"/>
                      <a:pt x="2068" y="6007"/>
                      <a:pt x="2068" y="5944"/>
                    </a:cubicBezTo>
                    <a:cubicBezTo>
                      <a:pt x="2068" y="5882"/>
                      <a:pt x="2119" y="5831"/>
                      <a:pt x="2181" y="5831"/>
                    </a:cubicBezTo>
                    <a:lnTo>
                      <a:pt x="4938" y="5831"/>
                    </a:lnTo>
                    <a:cubicBezTo>
                      <a:pt x="5001" y="5831"/>
                      <a:pt x="5051" y="5882"/>
                      <a:pt x="5051" y="5944"/>
                    </a:cubicBezTo>
                    <a:cubicBezTo>
                      <a:pt x="5051" y="6007"/>
                      <a:pt x="5001" y="6057"/>
                      <a:pt x="4938" y="6057"/>
                    </a:cubicBezTo>
                    <a:close/>
                    <a:moveTo>
                      <a:pt x="4938" y="5642"/>
                    </a:moveTo>
                    <a:lnTo>
                      <a:pt x="2181" y="5642"/>
                    </a:lnTo>
                    <a:cubicBezTo>
                      <a:pt x="2119" y="5642"/>
                      <a:pt x="2068" y="5591"/>
                      <a:pt x="2068" y="5529"/>
                    </a:cubicBezTo>
                    <a:cubicBezTo>
                      <a:pt x="2068" y="5466"/>
                      <a:pt x="2119" y="5416"/>
                      <a:pt x="2181" y="5416"/>
                    </a:cubicBezTo>
                    <a:lnTo>
                      <a:pt x="4938" y="5416"/>
                    </a:lnTo>
                    <a:cubicBezTo>
                      <a:pt x="5001" y="5416"/>
                      <a:pt x="5051" y="5466"/>
                      <a:pt x="5051" y="5529"/>
                    </a:cubicBezTo>
                    <a:cubicBezTo>
                      <a:pt x="5051" y="5591"/>
                      <a:pt x="5001" y="5642"/>
                      <a:pt x="4938" y="5642"/>
                    </a:cubicBezTo>
                    <a:close/>
                    <a:moveTo>
                      <a:pt x="5890" y="6142"/>
                    </a:moveTo>
                    <a:cubicBezTo>
                      <a:pt x="5628" y="6142"/>
                      <a:pt x="5415" y="5929"/>
                      <a:pt x="5415" y="5667"/>
                    </a:cubicBezTo>
                    <a:cubicBezTo>
                      <a:pt x="5415" y="5405"/>
                      <a:pt x="5628" y="5192"/>
                      <a:pt x="5890" y="5192"/>
                    </a:cubicBezTo>
                    <a:cubicBezTo>
                      <a:pt x="6152" y="5192"/>
                      <a:pt x="6365" y="5405"/>
                      <a:pt x="6365" y="5667"/>
                    </a:cubicBezTo>
                    <a:cubicBezTo>
                      <a:pt x="6364" y="5930"/>
                      <a:pt x="6152" y="6142"/>
                      <a:pt x="5890" y="6142"/>
                    </a:cubicBezTo>
                    <a:close/>
                    <a:moveTo>
                      <a:pt x="5344" y="1405"/>
                    </a:moveTo>
                    <a:cubicBezTo>
                      <a:pt x="5507" y="1665"/>
                      <a:pt x="5793" y="1840"/>
                      <a:pt x="6123" y="1840"/>
                    </a:cubicBezTo>
                    <a:cubicBezTo>
                      <a:pt x="6483" y="1840"/>
                      <a:pt x="6792" y="1630"/>
                      <a:pt x="6943" y="1328"/>
                    </a:cubicBezTo>
                    <a:lnTo>
                      <a:pt x="6331" y="1328"/>
                    </a:lnTo>
                    <a:cubicBezTo>
                      <a:pt x="6114" y="1328"/>
                      <a:pt x="5938" y="1146"/>
                      <a:pt x="5938" y="920"/>
                    </a:cubicBezTo>
                    <a:cubicBezTo>
                      <a:pt x="5938" y="696"/>
                      <a:pt x="6114" y="513"/>
                      <a:pt x="6330" y="513"/>
                    </a:cubicBezTo>
                    <a:lnTo>
                      <a:pt x="6942" y="513"/>
                    </a:lnTo>
                    <a:cubicBezTo>
                      <a:pt x="6793" y="210"/>
                      <a:pt x="6483" y="1"/>
                      <a:pt x="6122" y="1"/>
                    </a:cubicBezTo>
                    <a:cubicBezTo>
                      <a:pt x="5793" y="0"/>
                      <a:pt x="5507" y="175"/>
                      <a:pt x="5344" y="436"/>
                    </a:cubicBezTo>
                    <a:lnTo>
                      <a:pt x="1473" y="436"/>
                    </a:lnTo>
                    <a:cubicBezTo>
                      <a:pt x="1337" y="280"/>
                      <a:pt x="1140" y="180"/>
                      <a:pt x="917" y="180"/>
                    </a:cubicBezTo>
                    <a:cubicBezTo>
                      <a:pt x="508" y="179"/>
                      <a:pt x="176" y="511"/>
                      <a:pt x="176" y="921"/>
                    </a:cubicBezTo>
                    <a:cubicBezTo>
                      <a:pt x="176" y="1329"/>
                      <a:pt x="508" y="1661"/>
                      <a:pt x="917" y="1661"/>
                    </a:cubicBezTo>
                    <a:cubicBezTo>
                      <a:pt x="1139" y="1661"/>
                      <a:pt x="1337" y="1560"/>
                      <a:pt x="1473" y="1405"/>
                    </a:cubicBezTo>
                    <a:lnTo>
                      <a:pt x="5344" y="1405"/>
                    </a:lnTo>
                    <a:close/>
                    <a:moveTo>
                      <a:pt x="722" y="1258"/>
                    </a:moveTo>
                    <a:lnTo>
                      <a:pt x="527" y="921"/>
                    </a:lnTo>
                    <a:lnTo>
                      <a:pt x="722" y="583"/>
                    </a:lnTo>
                    <a:lnTo>
                      <a:pt x="1112" y="583"/>
                    </a:lnTo>
                    <a:lnTo>
                      <a:pt x="1307" y="921"/>
                    </a:lnTo>
                    <a:lnTo>
                      <a:pt x="1112" y="1258"/>
                    </a:lnTo>
                    <a:lnTo>
                      <a:pt x="722" y="125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ru-RU" altLang="zh-CN" sz="1050" dirty="0">
                  <a:latin typeface="Arial Narrow" panose="020B0606020202030204" pitchFamily="34" charset="0"/>
                </a:endParaRPr>
              </a:p>
            </p:txBody>
          </p:sp>
          <p:sp>
            <p:nvSpPr>
              <p:cNvPr id="19" name="circular-arrows_98694"/>
              <p:cNvSpPr>
                <a:spLocks noChangeAspect="1" noChangeArrowheads="1"/>
              </p:cNvSpPr>
              <p:nvPr/>
            </p:nvSpPr>
            <p:spPr bwMode="auto">
              <a:xfrm>
                <a:off x="8142313" y="2696689"/>
                <a:ext cx="602293" cy="487301"/>
              </a:xfrm>
              <a:custGeom>
                <a:avLst/>
                <a:gdLst>
                  <a:gd name="T0" fmla="*/ 115514 w 608909"/>
                  <a:gd name="T1" fmla="*/ 309257 h 607992"/>
                  <a:gd name="T2" fmla="*/ 244375 w 608909"/>
                  <a:gd name="T3" fmla="*/ 400001 h 607992"/>
                  <a:gd name="T4" fmla="*/ 244375 w 608909"/>
                  <a:gd name="T5" fmla="*/ 376147 h 607992"/>
                  <a:gd name="T6" fmla="*/ 356672 w 608909"/>
                  <a:gd name="T7" fmla="*/ 432462 h 607992"/>
                  <a:gd name="T8" fmla="*/ 244375 w 608909"/>
                  <a:gd name="T9" fmla="*/ 487301 h 607992"/>
                  <a:gd name="T10" fmla="*/ 244375 w 608909"/>
                  <a:gd name="T11" fmla="*/ 454717 h 607992"/>
                  <a:gd name="T12" fmla="*/ 55490 w 608909"/>
                  <a:gd name="T13" fmla="*/ 330529 h 607992"/>
                  <a:gd name="T14" fmla="*/ 534659 w 608909"/>
                  <a:gd name="T15" fmla="*/ 197613 h 607992"/>
                  <a:gd name="T16" fmla="*/ 602293 w 608909"/>
                  <a:gd name="T17" fmla="*/ 288490 h 607992"/>
                  <a:gd name="T18" fmla="*/ 562016 w 608909"/>
                  <a:gd name="T19" fmla="*/ 288490 h 607992"/>
                  <a:gd name="T20" fmla="*/ 408511 w 608909"/>
                  <a:gd name="T21" fmla="*/ 441716 h 607992"/>
                  <a:gd name="T22" fmla="*/ 382217 w 608909"/>
                  <a:gd name="T23" fmla="*/ 393388 h 607992"/>
                  <a:gd name="T24" fmla="*/ 494383 w 608909"/>
                  <a:gd name="T25" fmla="*/ 288490 h 607992"/>
                  <a:gd name="T26" fmla="*/ 464898 w 608909"/>
                  <a:gd name="T27" fmla="*/ 288490 h 607992"/>
                  <a:gd name="T28" fmla="*/ 193782 w 608909"/>
                  <a:gd name="T29" fmla="*/ 45246 h 607992"/>
                  <a:gd name="T30" fmla="*/ 220076 w 608909"/>
                  <a:gd name="T31" fmla="*/ 93822 h 607992"/>
                  <a:gd name="T32" fmla="*/ 107910 w 608909"/>
                  <a:gd name="T33" fmla="*/ 198354 h 607992"/>
                  <a:gd name="T34" fmla="*/ 137547 w 608909"/>
                  <a:gd name="T35" fmla="*/ 198354 h 607992"/>
                  <a:gd name="T36" fmla="*/ 67785 w 608909"/>
                  <a:gd name="T37" fmla="*/ 289235 h 607992"/>
                  <a:gd name="T38" fmla="*/ 0 w 608909"/>
                  <a:gd name="T39" fmla="*/ 198354 h 607992"/>
                  <a:gd name="T40" fmla="*/ 40428 w 608909"/>
                  <a:gd name="T41" fmla="*/ 198354 h 607992"/>
                  <a:gd name="T42" fmla="*/ 193782 w 608909"/>
                  <a:gd name="T43" fmla="*/ 45246 h 607992"/>
                  <a:gd name="T44" fmla="*/ 355902 w 608909"/>
                  <a:gd name="T45" fmla="*/ 0 h 607992"/>
                  <a:gd name="T46" fmla="*/ 355902 w 608909"/>
                  <a:gd name="T47" fmla="*/ 32707 h 607992"/>
                  <a:gd name="T48" fmla="*/ 545407 w 608909"/>
                  <a:gd name="T49" fmla="*/ 156772 h 607992"/>
                  <a:gd name="T50" fmla="*/ 485683 w 608909"/>
                  <a:gd name="T51" fmla="*/ 178044 h 607992"/>
                  <a:gd name="T52" fmla="*/ 355902 w 608909"/>
                  <a:gd name="T53" fmla="*/ 87300 h 607992"/>
                  <a:gd name="T54" fmla="*/ 355902 w 608909"/>
                  <a:gd name="T55" fmla="*/ 111277 h 607992"/>
                  <a:gd name="T56" fmla="*/ 243597 w 608909"/>
                  <a:gd name="T57" fmla="*/ 54839 h 607992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608909" h="607992">
                    <a:moveTo>
                      <a:pt x="116783" y="385852"/>
                    </a:moveTo>
                    <a:cubicBezTo>
                      <a:pt x="141363" y="440467"/>
                      <a:pt x="189756" y="482348"/>
                      <a:pt x="247059" y="499070"/>
                    </a:cubicBezTo>
                    <a:lnTo>
                      <a:pt x="247059" y="469308"/>
                    </a:lnTo>
                    <a:lnTo>
                      <a:pt x="360590" y="539571"/>
                    </a:lnTo>
                    <a:lnTo>
                      <a:pt x="247059" y="607992"/>
                    </a:lnTo>
                    <a:lnTo>
                      <a:pt x="247059" y="567338"/>
                    </a:lnTo>
                    <a:cubicBezTo>
                      <a:pt x="161028" y="549236"/>
                      <a:pt x="90820" y="490479"/>
                      <a:pt x="56100" y="412392"/>
                    </a:cubicBezTo>
                    <a:lnTo>
                      <a:pt x="116783" y="385852"/>
                    </a:lnTo>
                    <a:close/>
                    <a:moveTo>
                      <a:pt x="540532" y="246556"/>
                    </a:moveTo>
                    <a:lnTo>
                      <a:pt x="608909" y="359941"/>
                    </a:lnTo>
                    <a:lnTo>
                      <a:pt x="568190" y="359941"/>
                    </a:lnTo>
                    <a:cubicBezTo>
                      <a:pt x="550059" y="445863"/>
                      <a:pt x="491209" y="516442"/>
                      <a:pt x="412998" y="551117"/>
                    </a:cubicBezTo>
                    <a:lnTo>
                      <a:pt x="386416" y="490819"/>
                    </a:lnTo>
                    <a:cubicBezTo>
                      <a:pt x="441117" y="466270"/>
                      <a:pt x="483065" y="417172"/>
                      <a:pt x="499814" y="359941"/>
                    </a:cubicBezTo>
                    <a:lnTo>
                      <a:pt x="470005" y="359941"/>
                    </a:lnTo>
                    <a:lnTo>
                      <a:pt x="540532" y="246556"/>
                    </a:lnTo>
                    <a:close/>
                    <a:moveTo>
                      <a:pt x="195911" y="56452"/>
                    </a:moveTo>
                    <a:lnTo>
                      <a:pt x="222493" y="117059"/>
                    </a:lnTo>
                    <a:cubicBezTo>
                      <a:pt x="167945" y="141456"/>
                      <a:pt x="125844" y="190095"/>
                      <a:pt x="109095" y="247481"/>
                    </a:cubicBezTo>
                    <a:lnTo>
                      <a:pt x="139058" y="247481"/>
                    </a:lnTo>
                    <a:lnTo>
                      <a:pt x="68530" y="360871"/>
                    </a:lnTo>
                    <a:lnTo>
                      <a:pt x="0" y="247481"/>
                    </a:lnTo>
                    <a:lnTo>
                      <a:pt x="40872" y="247481"/>
                    </a:lnTo>
                    <a:cubicBezTo>
                      <a:pt x="58850" y="161556"/>
                      <a:pt x="117700" y="91129"/>
                      <a:pt x="195911" y="56452"/>
                    </a:cubicBezTo>
                    <a:close/>
                    <a:moveTo>
                      <a:pt x="359811" y="0"/>
                    </a:moveTo>
                    <a:lnTo>
                      <a:pt x="359811" y="40807"/>
                    </a:lnTo>
                    <a:cubicBezTo>
                      <a:pt x="445849" y="58756"/>
                      <a:pt x="516522" y="117513"/>
                      <a:pt x="551398" y="195600"/>
                    </a:cubicBezTo>
                    <a:lnTo>
                      <a:pt x="491018" y="222140"/>
                    </a:lnTo>
                    <a:cubicBezTo>
                      <a:pt x="466590" y="167679"/>
                      <a:pt x="417118" y="125644"/>
                      <a:pt x="359811" y="108922"/>
                    </a:cubicBezTo>
                    <a:lnTo>
                      <a:pt x="359811" y="138837"/>
                    </a:lnTo>
                    <a:lnTo>
                      <a:pt x="246273" y="68421"/>
                    </a:lnTo>
                    <a:lnTo>
                      <a:pt x="359811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ru-RU" altLang="zh-CN" sz="1050" dirty="0">
                  <a:latin typeface="Arial Narrow" panose="020B0606020202030204" pitchFamily="34" charset="0"/>
                </a:endParaRPr>
              </a:p>
            </p:txBody>
          </p:sp>
          <p:sp>
            <p:nvSpPr>
              <p:cNvPr id="20" name="apartments_88945"/>
              <p:cNvSpPr>
                <a:spLocks noChangeAspect="1" noChangeArrowheads="1"/>
              </p:cNvSpPr>
              <p:nvPr/>
            </p:nvSpPr>
            <p:spPr bwMode="auto">
              <a:xfrm>
                <a:off x="9529808" y="2683639"/>
                <a:ext cx="527511" cy="552747"/>
              </a:xfrm>
              <a:custGeom>
                <a:avLst/>
                <a:gdLst>
                  <a:gd name="T0" fmla="*/ 430705 w 579695"/>
                  <a:gd name="T1" fmla="*/ 529821 h 607427"/>
                  <a:gd name="T2" fmla="*/ 129603 w 579695"/>
                  <a:gd name="T3" fmla="*/ 529821 h 607427"/>
                  <a:gd name="T4" fmla="*/ 95113 w 579695"/>
                  <a:gd name="T5" fmla="*/ 422587 h 607427"/>
                  <a:gd name="T6" fmla="*/ 237835 w 579695"/>
                  <a:gd name="T7" fmla="*/ 529821 h 607427"/>
                  <a:gd name="T8" fmla="*/ 256561 w 579695"/>
                  <a:gd name="T9" fmla="*/ 460832 h 607427"/>
                  <a:gd name="T10" fmla="*/ 465831 w 579695"/>
                  <a:gd name="T11" fmla="*/ 489991 h 607427"/>
                  <a:gd name="T12" fmla="*/ 527511 w 579695"/>
                  <a:gd name="T13" fmla="*/ 552747 h 607427"/>
                  <a:gd name="T14" fmla="*/ 35443 w 579695"/>
                  <a:gd name="T15" fmla="*/ 529821 h 607427"/>
                  <a:gd name="T16" fmla="*/ 322977 w 579695"/>
                  <a:gd name="T17" fmla="*/ 380335 h 607427"/>
                  <a:gd name="T18" fmla="*/ 325940 w 579695"/>
                  <a:gd name="T19" fmla="*/ 406222 h 607427"/>
                  <a:gd name="T20" fmla="*/ 95085 w 579695"/>
                  <a:gd name="T21" fmla="*/ 380335 h 607427"/>
                  <a:gd name="T22" fmla="*/ 98048 w 579695"/>
                  <a:gd name="T23" fmla="*/ 406222 h 607427"/>
                  <a:gd name="T24" fmla="*/ 322977 w 579695"/>
                  <a:gd name="T25" fmla="*/ 338082 h 607427"/>
                  <a:gd name="T26" fmla="*/ 325940 w 579695"/>
                  <a:gd name="T27" fmla="*/ 363970 h 607427"/>
                  <a:gd name="T28" fmla="*/ 95085 w 579695"/>
                  <a:gd name="T29" fmla="*/ 338082 h 607427"/>
                  <a:gd name="T30" fmla="*/ 98048 w 579695"/>
                  <a:gd name="T31" fmla="*/ 363970 h 607427"/>
                  <a:gd name="T32" fmla="*/ 322977 w 579695"/>
                  <a:gd name="T33" fmla="*/ 295830 h 607427"/>
                  <a:gd name="T34" fmla="*/ 325940 w 579695"/>
                  <a:gd name="T35" fmla="*/ 321717 h 607427"/>
                  <a:gd name="T36" fmla="*/ 95085 w 579695"/>
                  <a:gd name="T37" fmla="*/ 295830 h 607427"/>
                  <a:gd name="T38" fmla="*/ 98048 w 579695"/>
                  <a:gd name="T39" fmla="*/ 321717 h 607427"/>
                  <a:gd name="T40" fmla="*/ 322977 w 579695"/>
                  <a:gd name="T41" fmla="*/ 253578 h 607427"/>
                  <a:gd name="T42" fmla="*/ 325940 w 579695"/>
                  <a:gd name="T43" fmla="*/ 279442 h 607427"/>
                  <a:gd name="T44" fmla="*/ 95085 w 579695"/>
                  <a:gd name="T45" fmla="*/ 253578 h 607427"/>
                  <a:gd name="T46" fmla="*/ 98048 w 579695"/>
                  <a:gd name="T47" fmla="*/ 279442 h 607427"/>
                  <a:gd name="T48" fmla="*/ 322977 w 579695"/>
                  <a:gd name="T49" fmla="*/ 211261 h 607427"/>
                  <a:gd name="T50" fmla="*/ 325940 w 579695"/>
                  <a:gd name="T51" fmla="*/ 237148 h 607427"/>
                  <a:gd name="T52" fmla="*/ 95085 w 579695"/>
                  <a:gd name="T53" fmla="*/ 211261 h 607427"/>
                  <a:gd name="T54" fmla="*/ 98048 w 579695"/>
                  <a:gd name="T55" fmla="*/ 237148 h 607427"/>
                  <a:gd name="T56" fmla="*/ 322977 w 579695"/>
                  <a:gd name="T57" fmla="*/ 169009 h 607427"/>
                  <a:gd name="T58" fmla="*/ 325940 w 579695"/>
                  <a:gd name="T59" fmla="*/ 194896 h 607427"/>
                  <a:gd name="T60" fmla="*/ 95085 w 579695"/>
                  <a:gd name="T61" fmla="*/ 169009 h 607427"/>
                  <a:gd name="T62" fmla="*/ 98048 w 579695"/>
                  <a:gd name="T63" fmla="*/ 194896 h 607427"/>
                  <a:gd name="T64" fmla="*/ 322977 w 579695"/>
                  <a:gd name="T65" fmla="*/ 126757 h 607427"/>
                  <a:gd name="T66" fmla="*/ 325940 w 579695"/>
                  <a:gd name="T67" fmla="*/ 152644 h 607427"/>
                  <a:gd name="T68" fmla="*/ 95085 w 579695"/>
                  <a:gd name="T69" fmla="*/ 126757 h 607427"/>
                  <a:gd name="T70" fmla="*/ 98048 w 579695"/>
                  <a:gd name="T71" fmla="*/ 152644 h 607427"/>
                  <a:gd name="T72" fmla="*/ 322977 w 579695"/>
                  <a:gd name="T73" fmla="*/ 84504 h 607427"/>
                  <a:gd name="T74" fmla="*/ 325940 w 579695"/>
                  <a:gd name="T75" fmla="*/ 110392 h 607427"/>
                  <a:gd name="T76" fmla="*/ 95085 w 579695"/>
                  <a:gd name="T77" fmla="*/ 84504 h 607427"/>
                  <a:gd name="T78" fmla="*/ 98048 w 579695"/>
                  <a:gd name="T79" fmla="*/ 110392 h 607427"/>
                  <a:gd name="T80" fmla="*/ 322977 w 579695"/>
                  <a:gd name="T81" fmla="*/ 42252 h 607427"/>
                  <a:gd name="T82" fmla="*/ 325940 w 579695"/>
                  <a:gd name="T83" fmla="*/ 68139 h 607427"/>
                  <a:gd name="T84" fmla="*/ 322977 w 579695"/>
                  <a:gd name="T85" fmla="*/ 0 h 607427"/>
                  <a:gd name="T86" fmla="*/ 325940 w 579695"/>
                  <a:gd name="T87" fmla="*/ 25887 h 607427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579695" h="607427">
                    <a:moveTo>
                      <a:pt x="392858" y="528711"/>
                    </a:moveTo>
                    <a:lnTo>
                      <a:pt x="392858" y="582233"/>
                    </a:lnTo>
                    <a:lnTo>
                      <a:pt x="473313" y="582233"/>
                    </a:lnTo>
                    <a:lnTo>
                      <a:pt x="473313" y="548100"/>
                    </a:lnTo>
                    <a:lnTo>
                      <a:pt x="392858" y="528711"/>
                    </a:lnTo>
                    <a:close/>
                    <a:moveTo>
                      <a:pt x="142424" y="528711"/>
                    </a:moveTo>
                    <a:lnTo>
                      <a:pt x="142424" y="582233"/>
                    </a:lnTo>
                    <a:lnTo>
                      <a:pt x="222879" y="582233"/>
                    </a:lnTo>
                    <a:lnTo>
                      <a:pt x="222879" y="548100"/>
                    </a:lnTo>
                    <a:lnTo>
                      <a:pt x="142424" y="528711"/>
                    </a:lnTo>
                    <a:close/>
                    <a:moveTo>
                      <a:pt x="104522" y="464391"/>
                    </a:moveTo>
                    <a:lnTo>
                      <a:pt x="268804" y="514198"/>
                    </a:lnTo>
                    <a:lnTo>
                      <a:pt x="261363" y="538463"/>
                    </a:lnTo>
                    <a:lnTo>
                      <a:pt x="261363" y="582233"/>
                    </a:lnTo>
                    <a:lnTo>
                      <a:pt x="289382" y="582233"/>
                    </a:lnTo>
                    <a:lnTo>
                      <a:pt x="289382" y="519191"/>
                    </a:lnTo>
                    <a:lnTo>
                      <a:pt x="281941" y="506419"/>
                    </a:lnTo>
                    <a:lnTo>
                      <a:pt x="354956" y="464391"/>
                    </a:lnTo>
                    <a:lnTo>
                      <a:pt x="519237" y="514198"/>
                    </a:lnTo>
                    <a:lnTo>
                      <a:pt x="511913" y="538463"/>
                    </a:lnTo>
                    <a:lnTo>
                      <a:pt x="511913" y="582233"/>
                    </a:lnTo>
                    <a:lnTo>
                      <a:pt x="579695" y="582233"/>
                    </a:lnTo>
                    <a:lnTo>
                      <a:pt x="579695" y="607427"/>
                    </a:lnTo>
                    <a:lnTo>
                      <a:pt x="0" y="607427"/>
                    </a:lnTo>
                    <a:lnTo>
                      <a:pt x="0" y="582233"/>
                    </a:lnTo>
                    <a:lnTo>
                      <a:pt x="38949" y="582233"/>
                    </a:lnTo>
                    <a:lnTo>
                      <a:pt x="38949" y="519191"/>
                    </a:lnTo>
                    <a:lnTo>
                      <a:pt x="31508" y="506419"/>
                    </a:lnTo>
                    <a:lnTo>
                      <a:pt x="104522" y="464391"/>
                    </a:lnTo>
                    <a:close/>
                    <a:moveTo>
                      <a:pt x="354928" y="417959"/>
                    </a:moveTo>
                    <a:lnTo>
                      <a:pt x="519221" y="467773"/>
                    </a:lnTo>
                    <a:lnTo>
                      <a:pt x="511547" y="492970"/>
                    </a:lnTo>
                    <a:lnTo>
                      <a:pt x="358184" y="446407"/>
                    </a:lnTo>
                    <a:lnTo>
                      <a:pt x="295164" y="482868"/>
                    </a:lnTo>
                    <a:lnTo>
                      <a:pt x="281909" y="459993"/>
                    </a:lnTo>
                    <a:lnTo>
                      <a:pt x="354928" y="417959"/>
                    </a:lnTo>
                    <a:close/>
                    <a:moveTo>
                      <a:pt x="104491" y="417959"/>
                    </a:moveTo>
                    <a:lnTo>
                      <a:pt x="268784" y="467773"/>
                    </a:lnTo>
                    <a:lnTo>
                      <a:pt x="261110" y="492970"/>
                    </a:lnTo>
                    <a:lnTo>
                      <a:pt x="107747" y="446407"/>
                    </a:lnTo>
                    <a:lnTo>
                      <a:pt x="44611" y="482868"/>
                    </a:lnTo>
                    <a:lnTo>
                      <a:pt x="31472" y="459993"/>
                    </a:lnTo>
                    <a:lnTo>
                      <a:pt x="104491" y="417959"/>
                    </a:lnTo>
                    <a:close/>
                    <a:moveTo>
                      <a:pt x="354928" y="371527"/>
                    </a:moveTo>
                    <a:lnTo>
                      <a:pt x="519221" y="421341"/>
                    </a:lnTo>
                    <a:lnTo>
                      <a:pt x="511547" y="446538"/>
                    </a:lnTo>
                    <a:lnTo>
                      <a:pt x="358184" y="399975"/>
                    </a:lnTo>
                    <a:lnTo>
                      <a:pt x="295164" y="436436"/>
                    </a:lnTo>
                    <a:lnTo>
                      <a:pt x="281909" y="413561"/>
                    </a:lnTo>
                    <a:lnTo>
                      <a:pt x="354928" y="371527"/>
                    </a:lnTo>
                    <a:close/>
                    <a:moveTo>
                      <a:pt x="104491" y="371527"/>
                    </a:moveTo>
                    <a:lnTo>
                      <a:pt x="268784" y="421341"/>
                    </a:lnTo>
                    <a:lnTo>
                      <a:pt x="261110" y="446538"/>
                    </a:lnTo>
                    <a:lnTo>
                      <a:pt x="107747" y="399975"/>
                    </a:lnTo>
                    <a:lnTo>
                      <a:pt x="44611" y="436436"/>
                    </a:lnTo>
                    <a:lnTo>
                      <a:pt x="31472" y="413561"/>
                    </a:lnTo>
                    <a:lnTo>
                      <a:pt x="104491" y="371527"/>
                    </a:lnTo>
                    <a:close/>
                    <a:moveTo>
                      <a:pt x="354928" y="325095"/>
                    </a:moveTo>
                    <a:lnTo>
                      <a:pt x="519221" y="374909"/>
                    </a:lnTo>
                    <a:lnTo>
                      <a:pt x="511547" y="400106"/>
                    </a:lnTo>
                    <a:lnTo>
                      <a:pt x="358184" y="353543"/>
                    </a:lnTo>
                    <a:lnTo>
                      <a:pt x="295164" y="390004"/>
                    </a:lnTo>
                    <a:lnTo>
                      <a:pt x="281909" y="367129"/>
                    </a:lnTo>
                    <a:lnTo>
                      <a:pt x="354928" y="325095"/>
                    </a:lnTo>
                    <a:close/>
                    <a:moveTo>
                      <a:pt x="104491" y="325095"/>
                    </a:moveTo>
                    <a:lnTo>
                      <a:pt x="268784" y="374909"/>
                    </a:lnTo>
                    <a:lnTo>
                      <a:pt x="261110" y="400106"/>
                    </a:lnTo>
                    <a:lnTo>
                      <a:pt x="107747" y="353543"/>
                    </a:lnTo>
                    <a:lnTo>
                      <a:pt x="44611" y="390004"/>
                    </a:lnTo>
                    <a:lnTo>
                      <a:pt x="31472" y="367129"/>
                    </a:lnTo>
                    <a:lnTo>
                      <a:pt x="104491" y="325095"/>
                    </a:lnTo>
                    <a:close/>
                    <a:moveTo>
                      <a:pt x="354928" y="278663"/>
                    </a:moveTo>
                    <a:lnTo>
                      <a:pt x="519221" y="328430"/>
                    </a:lnTo>
                    <a:lnTo>
                      <a:pt x="511547" y="353603"/>
                    </a:lnTo>
                    <a:lnTo>
                      <a:pt x="358184" y="307085"/>
                    </a:lnTo>
                    <a:lnTo>
                      <a:pt x="295164" y="343510"/>
                    </a:lnTo>
                    <a:lnTo>
                      <a:pt x="281909" y="320657"/>
                    </a:lnTo>
                    <a:lnTo>
                      <a:pt x="354928" y="278663"/>
                    </a:lnTo>
                    <a:close/>
                    <a:moveTo>
                      <a:pt x="104491" y="278663"/>
                    </a:moveTo>
                    <a:lnTo>
                      <a:pt x="268784" y="328430"/>
                    </a:lnTo>
                    <a:lnTo>
                      <a:pt x="261110" y="353603"/>
                    </a:lnTo>
                    <a:lnTo>
                      <a:pt x="107747" y="307085"/>
                    </a:lnTo>
                    <a:lnTo>
                      <a:pt x="44611" y="343510"/>
                    </a:lnTo>
                    <a:lnTo>
                      <a:pt x="31472" y="320657"/>
                    </a:lnTo>
                    <a:lnTo>
                      <a:pt x="104491" y="278663"/>
                    </a:lnTo>
                    <a:close/>
                    <a:moveTo>
                      <a:pt x="354928" y="232160"/>
                    </a:moveTo>
                    <a:lnTo>
                      <a:pt x="519221" y="281974"/>
                    </a:lnTo>
                    <a:lnTo>
                      <a:pt x="511547" y="307171"/>
                    </a:lnTo>
                    <a:lnTo>
                      <a:pt x="358184" y="260608"/>
                    </a:lnTo>
                    <a:lnTo>
                      <a:pt x="295164" y="297069"/>
                    </a:lnTo>
                    <a:lnTo>
                      <a:pt x="281909" y="274194"/>
                    </a:lnTo>
                    <a:lnTo>
                      <a:pt x="354928" y="232160"/>
                    </a:lnTo>
                    <a:close/>
                    <a:moveTo>
                      <a:pt x="104491" y="232160"/>
                    </a:moveTo>
                    <a:lnTo>
                      <a:pt x="268784" y="281974"/>
                    </a:lnTo>
                    <a:lnTo>
                      <a:pt x="261110" y="307171"/>
                    </a:lnTo>
                    <a:lnTo>
                      <a:pt x="107747" y="260608"/>
                    </a:lnTo>
                    <a:lnTo>
                      <a:pt x="44611" y="297069"/>
                    </a:lnTo>
                    <a:lnTo>
                      <a:pt x="31472" y="274194"/>
                    </a:lnTo>
                    <a:lnTo>
                      <a:pt x="104491" y="232160"/>
                    </a:lnTo>
                    <a:close/>
                    <a:moveTo>
                      <a:pt x="354928" y="185728"/>
                    </a:moveTo>
                    <a:lnTo>
                      <a:pt x="519221" y="235542"/>
                    </a:lnTo>
                    <a:lnTo>
                      <a:pt x="511547" y="260739"/>
                    </a:lnTo>
                    <a:lnTo>
                      <a:pt x="358184" y="214176"/>
                    </a:lnTo>
                    <a:lnTo>
                      <a:pt x="295164" y="250637"/>
                    </a:lnTo>
                    <a:lnTo>
                      <a:pt x="281909" y="227762"/>
                    </a:lnTo>
                    <a:lnTo>
                      <a:pt x="354928" y="185728"/>
                    </a:lnTo>
                    <a:close/>
                    <a:moveTo>
                      <a:pt x="104491" y="185728"/>
                    </a:moveTo>
                    <a:lnTo>
                      <a:pt x="268784" y="235542"/>
                    </a:lnTo>
                    <a:lnTo>
                      <a:pt x="261110" y="260739"/>
                    </a:lnTo>
                    <a:lnTo>
                      <a:pt x="107747" y="214176"/>
                    </a:lnTo>
                    <a:lnTo>
                      <a:pt x="44611" y="250637"/>
                    </a:lnTo>
                    <a:lnTo>
                      <a:pt x="31472" y="227762"/>
                    </a:lnTo>
                    <a:lnTo>
                      <a:pt x="104491" y="185728"/>
                    </a:lnTo>
                    <a:close/>
                    <a:moveTo>
                      <a:pt x="354928" y="139296"/>
                    </a:moveTo>
                    <a:lnTo>
                      <a:pt x="519221" y="189110"/>
                    </a:lnTo>
                    <a:lnTo>
                      <a:pt x="511547" y="214307"/>
                    </a:lnTo>
                    <a:lnTo>
                      <a:pt x="358184" y="167744"/>
                    </a:lnTo>
                    <a:lnTo>
                      <a:pt x="295164" y="204205"/>
                    </a:lnTo>
                    <a:lnTo>
                      <a:pt x="281909" y="181330"/>
                    </a:lnTo>
                    <a:lnTo>
                      <a:pt x="354928" y="139296"/>
                    </a:lnTo>
                    <a:close/>
                    <a:moveTo>
                      <a:pt x="104491" y="139296"/>
                    </a:moveTo>
                    <a:lnTo>
                      <a:pt x="268784" y="189110"/>
                    </a:lnTo>
                    <a:lnTo>
                      <a:pt x="261110" y="214307"/>
                    </a:lnTo>
                    <a:lnTo>
                      <a:pt x="107747" y="167744"/>
                    </a:lnTo>
                    <a:lnTo>
                      <a:pt x="44611" y="204205"/>
                    </a:lnTo>
                    <a:lnTo>
                      <a:pt x="31472" y="181330"/>
                    </a:lnTo>
                    <a:lnTo>
                      <a:pt x="104491" y="139296"/>
                    </a:lnTo>
                    <a:close/>
                    <a:moveTo>
                      <a:pt x="354928" y="92864"/>
                    </a:moveTo>
                    <a:lnTo>
                      <a:pt x="519221" y="142678"/>
                    </a:lnTo>
                    <a:lnTo>
                      <a:pt x="511547" y="167875"/>
                    </a:lnTo>
                    <a:lnTo>
                      <a:pt x="358184" y="121312"/>
                    </a:lnTo>
                    <a:lnTo>
                      <a:pt x="295164" y="157773"/>
                    </a:lnTo>
                    <a:lnTo>
                      <a:pt x="281909" y="134898"/>
                    </a:lnTo>
                    <a:lnTo>
                      <a:pt x="354928" y="92864"/>
                    </a:lnTo>
                    <a:close/>
                    <a:moveTo>
                      <a:pt x="104491" y="92864"/>
                    </a:moveTo>
                    <a:lnTo>
                      <a:pt x="268784" y="142678"/>
                    </a:lnTo>
                    <a:lnTo>
                      <a:pt x="261110" y="167875"/>
                    </a:lnTo>
                    <a:lnTo>
                      <a:pt x="107747" y="121312"/>
                    </a:lnTo>
                    <a:lnTo>
                      <a:pt x="44611" y="157773"/>
                    </a:lnTo>
                    <a:lnTo>
                      <a:pt x="31472" y="134898"/>
                    </a:lnTo>
                    <a:lnTo>
                      <a:pt x="104491" y="92864"/>
                    </a:lnTo>
                    <a:close/>
                    <a:moveTo>
                      <a:pt x="354928" y="46432"/>
                    </a:moveTo>
                    <a:lnTo>
                      <a:pt x="519221" y="96246"/>
                    </a:lnTo>
                    <a:lnTo>
                      <a:pt x="511547" y="121443"/>
                    </a:lnTo>
                    <a:lnTo>
                      <a:pt x="358184" y="74880"/>
                    </a:lnTo>
                    <a:lnTo>
                      <a:pt x="295164" y="111341"/>
                    </a:lnTo>
                    <a:lnTo>
                      <a:pt x="281909" y="88466"/>
                    </a:lnTo>
                    <a:lnTo>
                      <a:pt x="354928" y="46432"/>
                    </a:lnTo>
                    <a:close/>
                    <a:moveTo>
                      <a:pt x="354928" y="0"/>
                    </a:moveTo>
                    <a:lnTo>
                      <a:pt x="519221" y="49814"/>
                    </a:lnTo>
                    <a:lnTo>
                      <a:pt x="511547" y="75011"/>
                    </a:lnTo>
                    <a:lnTo>
                      <a:pt x="358184" y="28448"/>
                    </a:lnTo>
                    <a:lnTo>
                      <a:pt x="295164" y="64909"/>
                    </a:lnTo>
                    <a:lnTo>
                      <a:pt x="281909" y="42034"/>
                    </a:lnTo>
                    <a:lnTo>
                      <a:pt x="354928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ru-RU" altLang="zh-CN" sz="1050" dirty="0">
                  <a:latin typeface="Arial Narrow" panose="020B0606020202030204" pitchFamily="34" charset="0"/>
                </a:endParaRPr>
              </a:p>
            </p:txBody>
          </p:sp>
          <p:sp>
            <p:nvSpPr>
              <p:cNvPr id="21" name="cottage_337749"/>
              <p:cNvSpPr>
                <a:spLocks noChangeAspect="1" noChangeArrowheads="1"/>
              </p:cNvSpPr>
              <p:nvPr/>
            </p:nvSpPr>
            <p:spPr bwMode="auto">
              <a:xfrm>
                <a:off x="10841842" y="2696684"/>
                <a:ext cx="561123" cy="522051"/>
              </a:xfrm>
              <a:custGeom>
                <a:avLst/>
                <a:gdLst>
                  <a:gd name="T0" fmla="*/ 382558 w 605409"/>
                  <a:gd name="T1" fmla="*/ 499748 h 563253"/>
                  <a:gd name="T2" fmla="*/ 178499 w 605409"/>
                  <a:gd name="T3" fmla="*/ 522051 h 563253"/>
                  <a:gd name="T4" fmla="*/ 317728 w 605409"/>
                  <a:gd name="T5" fmla="*/ 426039 h 563253"/>
                  <a:gd name="T6" fmla="*/ 323041 w 605409"/>
                  <a:gd name="T7" fmla="*/ 436633 h 563253"/>
                  <a:gd name="T8" fmla="*/ 243331 w 605409"/>
                  <a:gd name="T9" fmla="*/ 441931 h 563253"/>
                  <a:gd name="T10" fmla="*/ 238017 w 605409"/>
                  <a:gd name="T11" fmla="*/ 431336 h 563253"/>
                  <a:gd name="T12" fmla="*/ 349679 w 605409"/>
                  <a:gd name="T13" fmla="*/ 419236 h 563253"/>
                  <a:gd name="T14" fmla="*/ 418791 w 605409"/>
                  <a:gd name="T15" fmla="*/ 424543 h 563253"/>
                  <a:gd name="T16" fmla="*/ 413475 w 605409"/>
                  <a:gd name="T17" fmla="*/ 448864 h 563253"/>
                  <a:gd name="T18" fmla="*/ 344363 w 605409"/>
                  <a:gd name="T19" fmla="*/ 443411 h 563253"/>
                  <a:gd name="T20" fmla="*/ 349679 w 605409"/>
                  <a:gd name="T21" fmla="*/ 419236 h 563253"/>
                  <a:gd name="T22" fmla="*/ 211443 w 605409"/>
                  <a:gd name="T23" fmla="*/ 419236 h 563253"/>
                  <a:gd name="T24" fmla="*/ 216760 w 605409"/>
                  <a:gd name="T25" fmla="*/ 443411 h 563253"/>
                  <a:gd name="T26" fmla="*/ 147647 w 605409"/>
                  <a:gd name="T27" fmla="*/ 448864 h 563253"/>
                  <a:gd name="T28" fmla="*/ 142331 w 605409"/>
                  <a:gd name="T29" fmla="*/ 424543 h 563253"/>
                  <a:gd name="T30" fmla="*/ 188526 w 605409"/>
                  <a:gd name="T31" fmla="*/ 287579 h 563253"/>
                  <a:gd name="T32" fmla="*/ 401330 w 605409"/>
                  <a:gd name="T33" fmla="*/ 368222 h 563253"/>
                  <a:gd name="T34" fmla="*/ 272259 w 605409"/>
                  <a:gd name="T35" fmla="*/ 94647 h 563253"/>
                  <a:gd name="T36" fmla="*/ 481073 w 605409"/>
                  <a:gd name="T37" fmla="*/ 260270 h 563253"/>
                  <a:gd name="T38" fmla="*/ 485503 w 605409"/>
                  <a:gd name="T39" fmla="*/ 509368 h 563253"/>
                  <a:gd name="T40" fmla="*/ 444154 w 605409"/>
                  <a:gd name="T41" fmla="*/ 522051 h 563253"/>
                  <a:gd name="T42" fmla="*/ 452720 w 605409"/>
                  <a:gd name="T43" fmla="*/ 455242 h 563253"/>
                  <a:gd name="T44" fmla="*/ 430715 w 605409"/>
                  <a:gd name="T45" fmla="*/ 374569 h 563253"/>
                  <a:gd name="T46" fmla="*/ 381539 w 605409"/>
                  <a:gd name="T47" fmla="*/ 262040 h 563253"/>
                  <a:gd name="T48" fmla="*/ 167556 w 605409"/>
                  <a:gd name="T49" fmla="*/ 270446 h 563253"/>
                  <a:gd name="T50" fmla="*/ 108338 w 605409"/>
                  <a:gd name="T51" fmla="*/ 412767 h 563253"/>
                  <a:gd name="T52" fmla="*/ 116904 w 605409"/>
                  <a:gd name="T53" fmla="*/ 481198 h 563253"/>
                  <a:gd name="T54" fmla="*/ 88254 w 605409"/>
                  <a:gd name="T55" fmla="*/ 522051 h 563253"/>
                  <a:gd name="T56" fmla="*/ 75554 w 605409"/>
                  <a:gd name="T57" fmla="*/ 269856 h 563253"/>
                  <a:gd name="T58" fmla="*/ 280562 w 605409"/>
                  <a:gd name="T59" fmla="*/ 0 h 563253"/>
                  <a:gd name="T60" fmla="*/ 552304 w 605409"/>
                  <a:gd name="T61" fmla="*/ 225215 h 563253"/>
                  <a:gd name="T62" fmla="*/ 535615 w 605409"/>
                  <a:gd name="T63" fmla="*/ 269898 h 563253"/>
                  <a:gd name="T64" fmla="*/ 280562 w 605409"/>
                  <a:gd name="T65" fmla="*/ 59023 h 563253"/>
                  <a:gd name="T66" fmla="*/ 6161 w 605409"/>
                  <a:gd name="T67" fmla="*/ 261050 h 563253"/>
                  <a:gd name="T68" fmla="*/ 263873 w 605409"/>
                  <a:gd name="T69" fmla="*/ 6083 h 563253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0" t="0" r="r" b="b"/>
                <a:pathLst>
                  <a:path w="605409" h="563253">
                    <a:moveTo>
                      <a:pt x="192587" y="539190"/>
                    </a:moveTo>
                    <a:lnTo>
                      <a:pt x="412751" y="539190"/>
                    </a:lnTo>
                    <a:lnTo>
                      <a:pt x="412751" y="563253"/>
                    </a:lnTo>
                    <a:lnTo>
                      <a:pt x="192587" y="563253"/>
                    </a:lnTo>
                    <a:lnTo>
                      <a:pt x="192587" y="539190"/>
                    </a:lnTo>
                    <a:close/>
                    <a:moveTo>
                      <a:pt x="262536" y="459663"/>
                    </a:moveTo>
                    <a:lnTo>
                      <a:pt x="342804" y="459663"/>
                    </a:lnTo>
                    <a:cubicBezTo>
                      <a:pt x="345989" y="459663"/>
                      <a:pt x="348537" y="462203"/>
                      <a:pt x="348537" y="465379"/>
                    </a:cubicBezTo>
                    <a:lnTo>
                      <a:pt x="348537" y="471094"/>
                    </a:lnTo>
                    <a:cubicBezTo>
                      <a:pt x="348537" y="474270"/>
                      <a:pt x="345989" y="476810"/>
                      <a:pt x="342804" y="476810"/>
                    </a:cubicBezTo>
                    <a:lnTo>
                      <a:pt x="262536" y="476810"/>
                    </a:lnTo>
                    <a:cubicBezTo>
                      <a:pt x="259350" y="476810"/>
                      <a:pt x="256802" y="474270"/>
                      <a:pt x="256802" y="471094"/>
                    </a:cubicBezTo>
                    <a:lnTo>
                      <a:pt x="256802" y="465379"/>
                    </a:lnTo>
                    <a:cubicBezTo>
                      <a:pt x="256802" y="462203"/>
                      <a:pt x="259350" y="459663"/>
                      <a:pt x="262536" y="459663"/>
                    </a:cubicBezTo>
                    <a:close/>
                    <a:moveTo>
                      <a:pt x="377277" y="452324"/>
                    </a:moveTo>
                    <a:lnTo>
                      <a:pt x="446108" y="452324"/>
                    </a:lnTo>
                    <a:cubicBezTo>
                      <a:pt x="449135" y="452324"/>
                      <a:pt x="451844" y="454868"/>
                      <a:pt x="451844" y="458049"/>
                    </a:cubicBezTo>
                    <a:lnTo>
                      <a:pt x="451844" y="478406"/>
                    </a:lnTo>
                    <a:cubicBezTo>
                      <a:pt x="451844" y="481586"/>
                      <a:pt x="449135" y="484290"/>
                      <a:pt x="446108" y="484290"/>
                    </a:cubicBezTo>
                    <a:lnTo>
                      <a:pt x="377277" y="484290"/>
                    </a:lnTo>
                    <a:cubicBezTo>
                      <a:pt x="374090" y="484290"/>
                      <a:pt x="371541" y="481586"/>
                      <a:pt x="371541" y="478406"/>
                    </a:cubicBezTo>
                    <a:lnTo>
                      <a:pt x="371541" y="458049"/>
                    </a:lnTo>
                    <a:cubicBezTo>
                      <a:pt x="371541" y="454868"/>
                      <a:pt x="374090" y="452324"/>
                      <a:pt x="377277" y="452324"/>
                    </a:cubicBezTo>
                    <a:close/>
                    <a:moveTo>
                      <a:pt x="159300" y="452324"/>
                    </a:moveTo>
                    <a:lnTo>
                      <a:pt x="228131" y="452324"/>
                    </a:lnTo>
                    <a:cubicBezTo>
                      <a:pt x="231318" y="452324"/>
                      <a:pt x="233867" y="454868"/>
                      <a:pt x="233867" y="458049"/>
                    </a:cubicBezTo>
                    <a:lnTo>
                      <a:pt x="233867" y="478406"/>
                    </a:lnTo>
                    <a:cubicBezTo>
                      <a:pt x="233867" y="481586"/>
                      <a:pt x="231318" y="484290"/>
                      <a:pt x="228131" y="484290"/>
                    </a:cubicBezTo>
                    <a:lnTo>
                      <a:pt x="159300" y="484290"/>
                    </a:lnTo>
                    <a:cubicBezTo>
                      <a:pt x="156273" y="484290"/>
                      <a:pt x="153564" y="481586"/>
                      <a:pt x="153564" y="478406"/>
                    </a:cubicBezTo>
                    <a:lnTo>
                      <a:pt x="153564" y="458049"/>
                    </a:lnTo>
                    <a:cubicBezTo>
                      <a:pt x="153564" y="454868"/>
                      <a:pt x="156273" y="452324"/>
                      <a:pt x="159300" y="452324"/>
                    </a:cubicBezTo>
                    <a:close/>
                    <a:moveTo>
                      <a:pt x="203405" y="310276"/>
                    </a:moveTo>
                    <a:lnTo>
                      <a:pt x="401934" y="310276"/>
                    </a:lnTo>
                    <a:lnTo>
                      <a:pt x="433004" y="397283"/>
                    </a:lnTo>
                    <a:lnTo>
                      <a:pt x="172335" y="397283"/>
                    </a:lnTo>
                    <a:lnTo>
                      <a:pt x="203405" y="310276"/>
                    </a:lnTo>
                    <a:close/>
                    <a:moveTo>
                      <a:pt x="293747" y="102117"/>
                    </a:moveTo>
                    <a:cubicBezTo>
                      <a:pt x="298845" y="97662"/>
                      <a:pt x="306493" y="97662"/>
                      <a:pt x="311592" y="102117"/>
                    </a:cubicBezTo>
                    <a:lnTo>
                      <a:pt x="519041" y="280811"/>
                    </a:lnTo>
                    <a:cubicBezTo>
                      <a:pt x="522068" y="283357"/>
                      <a:pt x="523821" y="287176"/>
                      <a:pt x="523821" y="291154"/>
                    </a:cubicBezTo>
                    <a:lnTo>
                      <a:pt x="523821" y="549569"/>
                    </a:lnTo>
                    <a:cubicBezTo>
                      <a:pt x="523821" y="557206"/>
                      <a:pt x="517607" y="563253"/>
                      <a:pt x="510119" y="563253"/>
                    </a:cubicBezTo>
                    <a:lnTo>
                      <a:pt x="479208" y="563253"/>
                    </a:lnTo>
                    <a:lnTo>
                      <a:pt x="479208" y="519176"/>
                    </a:lnTo>
                    <a:cubicBezTo>
                      <a:pt x="484944" y="511220"/>
                      <a:pt x="488450" y="501673"/>
                      <a:pt x="488450" y="491171"/>
                    </a:cubicBezTo>
                    <a:lnTo>
                      <a:pt x="488450" y="445344"/>
                    </a:lnTo>
                    <a:cubicBezTo>
                      <a:pt x="488450" y="427840"/>
                      <a:pt x="478890" y="412564"/>
                      <a:pt x="464709" y="404131"/>
                    </a:cubicBezTo>
                    <a:lnTo>
                      <a:pt x="424558" y="291791"/>
                    </a:lnTo>
                    <a:cubicBezTo>
                      <a:pt x="422646" y="286381"/>
                      <a:pt x="417388" y="282721"/>
                      <a:pt x="411652" y="282721"/>
                    </a:cubicBezTo>
                    <a:lnTo>
                      <a:pt x="193686" y="282721"/>
                    </a:lnTo>
                    <a:cubicBezTo>
                      <a:pt x="187950" y="282721"/>
                      <a:pt x="182692" y="286381"/>
                      <a:pt x="180780" y="291791"/>
                    </a:cubicBezTo>
                    <a:lnTo>
                      <a:pt x="140629" y="404131"/>
                    </a:lnTo>
                    <a:cubicBezTo>
                      <a:pt x="126448" y="412564"/>
                      <a:pt x="116888" y="427840"/>
                      <a:pt x="116888" y="445344"/>
                    </a:cubicBezTo>
                    <a:lnTo>
                      <a:pt x="116888" y="491171"/>
                    </a:lnTo>
                    <a:cubicBezTo>
                      <a:pt x="116888" y="501673"/>
                      <a:pt x="120394" y="511220"/>
                      <a:pt x="126130" y="519176"/>
                    </a:cubicBezTo>
                    <a:lnTo>
                      <a:pt x="126130" y="563253"/>
                    </a:lnTo>
                    <a:lnTo>
                      <a:pt x="95219" y="563253"/>
                    </a:lnTo>
                    <a:cubicBezTo>
                      <a:pt x="87731" y="563253"/>
                      <a:pt x="81517" y="557206"/>
                      <a:pt x="81517" y="549569"/>
                    </a:cubicBezTo>
                    <a:lnTo>
                      <a:pt x="81517" y="291154"/>
                    </a:lnTo>
                    <a:cubicBezTo>
                      <a:pt x="81517" y="287176"/>
                      <a:pt x="83270" y="283357"/>
                      <a:pt x="86297" y="280811"/>
                    </a:cubicBezTo>
                    <a:lnTo>
                      <a:pt x="293747" y="102117"/>
                    </a:lnTo>
                    <a:close/>
                    <a:moveTo>
                      <a:pt x="302705" y="0"/>
                    </a:moveTo>
                    <a:cubicBezTo>
                      <a:pt x="309118" y="0"/>
                      <a:pt x="315532" y="2187"/>
                      <a:pt x="320710" y="6563"/>
                    </a:cubicBezTo>
                    <a:lnTo>
                      <a:pt x="595894" y="242990"/>
                    </a:lnTo>
                    <a:cubicBezTo>
                      <a:pt x="607366" y="252855"/>
                      <a:pt x="608641" y="270197"/>
                      <a:pt x="598762" y="281653"/>
                    </a:cubicBezTo>
                    <a:cubicBezTo>
                      <a:pt x="593344" y="288017"/>
                      <a:pt x="585696" y="291199"/>
                      <a:pt x="577888" y="291199"/>
                    </a:cubicBezTo>
                    <a:cubicBezTo>
                      <a:pt x="571514" y="291199"/>
                      <a:pt x="565141" y="289130"/>
                      <a:pt x="560042" y="284676"/>
                    </a:cubicBezTo>
                    <a:lnTo>
                      <a:pt x="302705" y="63681"/>
                    </a:lnTo>
                    <a:lnTo>
                      <a:pt x="45367" y="284676"/>
                    </a:lnTo>
                    <a:cubicBezTo>
                      <a:pt x="33895" y="294540"/>
                      <a:pt x="16526" y="293267"/>
                      <a:pt x="6647" y="281653"/>
                    </a:cubicBezTo>
                    <a:cubicBezTo>
                      <a:pt x="-3232" y="270197"/>
                      <a:pt x="-1957" y="252855"/>
                      <a:pt x="9515" y="242990"/>
                    </a:cubicBezTo>
                    <a:lnTo>
                      <a:pt x="284699" y="6563"/>
                    </a:lnTo>
                    <a:cubicBezTo>
                      <a:pt x="289878" y="2187"/>
                      <a:pt x="296291" y="0"/>
                      <a:pt x="302705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ru-RU" altLang="zh-CN" sz="1050" dirty="0">
                  <a:latin typeface="Arial Narrow" panose="020B0606020202030204" pitchFamily="34" charset="0"/>
                </a:endParaRPr>
              </a:p>
            </p:txBody>
          </p:sp>
          <p:cxnSp>
            <p:nvCxnSpPr>
              <p:cNvPr id="22" name="直接连接符 21"/>
              <p:cNvCxnSpPr/>
              <p:nvPr/>
            </p:nvCxnSpPr>
            <p:spPr>
              <a:xfrm>
                <a:off x="8000860" y="2561974"/>
                <a:ext cx="3524093" cy="0"/>
              </a:xfrm>
              <a:prstGeom prst="line">
                <a:avLst/>
              </a:prstGeom>
              <a:ln w="3175">
                <a:solidFill>
                  <a:schemeClr val="bg1">
                    <a:alpha val="94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直接连接符 22"/>
              <p:cNvCxnSpPr/>
              <p:nvPr/>
            </p:nvCxnSpPr>
            <p:spPr>
              <a:xfrm rot="5400000">
                <a:off x="8509309" y="2568555"/>
                <a:ext cx="1342564" cy="0"/>
              </a:xfrm>
              <a:prstGeom prst="line">
                <a:avLst/>
              </a:prstGeom>
              <a:ln w="3175">
                <a:solidFill>
                  <a:schemeClr val="bg1">
                    <a:alpha val="94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接连接符 23"/>
              <p:cNvCxnSpPr/>
              <p:nvPr/>
            </p:nvCxnSpPr>
            <p:spPr>
              <a:xfrm rot="5400000">
                <a:off x="9807818" y="2568555"/>
                <a:ext cx="1342564" cy="0"/>
              </a:xfrm>
              <a:prstGeom prst="line">
                <a:avLst/>
              </a:prstGeom>
              <a:ln w="3175">
                <a:solidFill>
                  <a:schemeClr val="bg1">
                    <a:alpha val="94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文本框 120"/>
            <p:cNvSpPr txBox="1">
              <a:spLocks noChangeArrowheads="1"/>
            </p:cNvSpPr>
            <p:nvPr/>
          </p:nvSpPr>
          <p:spPr bwMode="auto">
            <a:xfrm>
              <a:off x="7518185" y="1514554"/>
              <a:ext cx="1697497" cy="3127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/>
              <a:r>
                <a:rPr lang="ru-RU" altLang="zh-CN" sz="1050" dirty="0">
                  <a:solidFill>
                    <a:schemeClr val="bg1"/>
                  </a:solidFill>
                  <a:latin typeface="Arial Narrow" panose="020B0606020202030204" pitchFamily="34" charset="0"/>
                  <a:ea typeface="微软雅黑 Light" panose="020B0502040204020203" pitchFamily="34" charset="-122"/>
                </a:rPr>
                <a:t>Зона испытаний</a:t>
              </a:r>
            </a:p>
            <a:p>
              <a:pPr algn="ctr" eaLnBrk="1" hangingPunct="1"/>
              <a:r>
                <a:rPr lang="ru-RU" altLang="zh-CN" sz="1050" dirty="0">
                  <a:solidFill>
                    <a:schemeClr val="bg1"/>
                  </a:solidFill>
                  <a:latin typeface="Arial Narrow" panose="020B0606020202030204" pitchFamily="34" charset="0"/>
                  <a:ea typeface="微软雅黑 Light" panose="020B0502040204020203" pitchFamily="34" charset="-122"/>
                </a:rPr>
                <a:t>интеллектуальных автомобилей </a:t>
              </a:r>
            </a:p>
          </p:txBody>
        </p:sp>
        <p:sp>
          <p:nvSpPr>
            <p:cNvPr id="11" name="文本框 121"/>
            <p:cNvSpPr txBox="1">
              <a:spLocks noChangeArrowheads="1"/>
            </p:cNvSpPr>
            <p:nvPr/>
          </p:nvSpPr>
          <p:spPr bwMode="auto">
            <a:xfrm>
              <a:off x="9225290" y="1514553"/>
              <a:ext cx="1184339" cy="434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/>
              <a:r>
                <a:rPr lang="ru-RU" altLang="zh-CN" sz="1050" dirty="0">
                  <a:solidFill>
                    <a:schemeClr val="bg1"/>
                  </a:solidFill>
                  <a:latin typeface="Arial Narrow" panose="020B0606020202030204" pitchFamily="34" charset="0"/>
                  <a:ea typeface="微软雅黑 Light" panose="020B0502040204020203" pitchFamily="34" charset="-122"/>
                </a:rPr>
                <a:t>Зона оценки эксплуатационных характеристик</a:t>
              </a:r>
            </a:p>
          </p:txBody>
        </p:sp>
        <p:sp>
          <p:nvSpPr>
            <p:cNvPr id="12" name="文本框 122"/>
            <p:cNvSpPr txBox="1">
              <a:spLocks noChangeArrowheads="1"/>
            </p:cNvSpPr>
            <p:nvPr/>
          </p:nvSpPr>
          <p:spPr bwMode="auto">
            <a:xfrm>
              <a:off x="10479100" y="1514552"/>
              <a:ext cx="1286608" cy="3127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/>
              <a:r>
                <a:rPr lang="ru-RU" altLang="zh-CN" sz="1050" dirty="0">
                  <a:solidFill>
                    <a:schemeClr val="bg1"/>
                  </a:solidFill>
                  <a:latin typeface="Arial Narrow" panose="020B0606020202030204" pitchFamily="34" charset="0"/>
                  <a:ea typeface="微软雅黑 Light" panose="020B0502040204020203" pitchFamily="34" charset="-122"/>
                </a:rPr>
                <a:t>Зона испытаний на долговечность </a:t>
              </a:r>
            </a:p>
          </p:txBody>
        </p:sp>
        <p:sp>
          <p:nvSpPr>
            <p:cNvPr id="3" name="文本框 123"/>
            <p:cNvSpPr txBox="1">
              <a:spLocks noChangeArrowheads="1"/>
            </p:cNvSpPr>
            <p:nvPr/>
          </p:nvSpPr>
          <p:spPr bwMode="auto">
            <a:xfrm>
              <a:off x="10556047" y="3285098"/>
              <a:ext cx="1162871" cy="3242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/>
              <a:r>
                <a:rPr lang="ru-RU" altLang="zh-CN" sz="1050" dirty="0">
                  <a:solidFill>
                    <a:schemeClr val="bg1"/>
                  </a:solidFill>
                  <a:latin typeface="Arial Narrow" panose="020B0606020202030204" pitchFamily="34" charset="0"/>
                  <a:ea typeface="微软雅黑 Light" panose="020B0502040204020203" pitchFamily="34" charset="-122"/>
                </a:rPr>
                <a:t>Зарезервированная площадь</a:t>
              </a:r>
            </a:p>
          </p:txBody>
        </p:sp>
        <p:sp>
          <p:nvSpPr>
            <p:cNvPr id="14" name="文本框 124"/>
            <p:cNvSpPr txBox="1">
              <a:spLocks noChangeArrowheads="1"/>
            </p:cNvSpPr>
            <p:nvPr/>
          </p:nvSpPr>
          <p:spPr bwMode="auto">
            <a:xfrm>
              <a:off x="7642712" y="3285098"/>
              <a:ext cx="1482383" cy="3127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/>
              <a:r>
                <a:rPr lang="ru-RU" altLang="zh-CN" sz="1050" dirty="0">
                  <a:solidFill>
                    <a:schemeClr val="bg1"/>
                  </a:solidFill>
                  <a:latin typeface="Arial Narrow" panose="020B0606020202030204" pitchFamily="34" charset="0"/>
                  <a:ea typeface="微软雅黑 Light" panose="020B0502040204020203" pitchFamily="34" charset="-122"/>
                </a:rPr>
                <a:t>Трасса для оценки времени прохождения круга</a:t>
              </a:r>
            </a:p>
          </p:txBody>
        </p:sp>
        <p:sp>
          <p:nvSpPr>
            <p:cNvPr id="15" name="文本框 125"/>
            <p:cNvSpPr txBox="1">
              <a:spLocks noChangeArrowheads="1"/>
            </p:cNvSpPr>
            <p:nvPr/>
          </p:nvSpPr>
          <p:spPr bwMode="auto">
            <a:xfrm>
              <a:off x="9301792" y="3285098"/>
              <a:ext cx="1056162" cy="196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/>
              <a:r>
                <a:rPr lang="ru-RU" altLang="zh-CN" sz="1050" dirty="0">
                  <a:solidFill>
                    <a:schemeClr val="bg1"/>
                  </a:solidFill>
                  <a:latin typeface="Arial Narrow" panose="020B0606020202030204" pitchFamily="34" charset="0"/>
                  <a:ea typeface="微软雅黑 Light" panose="020B0502040204020203" pitchFamily="34" charset="-122"/>
                </a:rPr>
                <a:t>Рабочая зона</a:t>
              </a: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5606170" y="1051803"/>
            <a:ext cx="6483161" cy="30777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l">
              <a:buClrTx/>
              <a:buSzTx/>
              <a:buFontTx/>
            </a:pPr>
            <a:r>
              <a:rPr lang="ru-RU" altLang="zh-CN" sz="1400" dirty="0">
                <a:solidFill>
                  <a:srgbClr val="2169D3"/>
                </a:solidFill>
                <a:sym typeface="+mn-ea"/>
              </a:rPr>
              <a:t>Полигон для испытаний интеллектуальных автомобилей Salun и FAW</a:t>
            </a:r>
          </a:p>
        </p:txBody>
      </p:sp>
      <p:sp>
        <p:nvSpPr>
          <p:cNvPr id="13" name="矩形 12"/>
          <p:cNvSpPr/>
          <p:nvPr/>
        </p:nvSpPr>
        <p:spPr>
          <a:xfrm rot="1035026">
            <a:off x="5730457" y="5218831"/>
            <a:ext cx="3124451" cy="78846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zh-CN" sz="1600" b="1" dirty="0">
                <a:solidFill>
                  <a:schemeClr val="bg1"/>
                </a:solidFill>
              </a:rPr>
              <a:t>Фаза 1 — Т16,</a:t>
            </a:r>
          </a:p>
          <a:p>
            <a:pPr algn="ctr"/>
            <a:r>
              <a:rPr lang="ru-RU" altLang="zh-CN" sz="1600" b="1" dirty="0">
                <a:solidFill>
                  <a:schemeClr val="bg1"/>
                </a:solidFill>
              </a:rPr>
              <a:t>конец 2024 г.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713739" y="537558"/>
            <a:ext cx="4718249" cy="83099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49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altLang="zh-CN" sz="2400" b="1" dirty="0">
                <a:latin typeface="+mj-lt"/>
                <a:cs typeface="Arial" panose="020B0604020202020204" pitchFamily="34" charset="0"/>
                <a:sym typeface="+mn-ea"/>
              </a:rPr>
              <a:t>Технологические </a:t>
            </a:r>
            <a:r>
              <a:rPr lang="ru-RU" altLang="zh-CN" sz="2400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Arial" panose="020B0604020202020204" pitchFamily="34" charset="0"/>
                <a:sym typeface="+mn-ea"/>
              </a:rPr>
              <a:t>исследования и разработки</a:t>
            </a:r>
            <a:endParaRPr lang="ru-RU" altLang="zh-CN" sz="2400" b="1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cs typeface="+mn-ea"/>
              <a:sym typeface="+mn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353E370-CA92-4BDC-87F7-31C96B1D9027}"/>
              </a:ext>
            </a:extLst>
          </p:cNvPr>
          <p:cNvSpPr txBox="1"/>
          <p:nvPr/>
        </p:nvSpPr>
        <p:spPr>
          <a:xfrm>
            <a:off x="5833696" y="3598251"/>
            <a:ext cx="618245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1100" dirty="0">
                <a:effectLst/>
                <a:latin typeface="Arial Narrow" panose="020B0606020202030204" pitchFamily="34" charset="0"/>
                <a:ea typeface="Yu Mincho" panose="02020400000000000000" pitchFamily="18" charset="-128"/>
                <a:cs typeface="Times New Roman" panose="02020603050405020304" pitchFamily="18" charset="0"/>
              </a:rPr>
              <a:t>Восточно-китайский испытательный полигон для интеллектуальных подключенных транспортных средств </a:t>
            </a:r>
            <a:endParaRPr lang="ru-RU" sz="1100" dirty="0">
              <a:latin typeface="Arial Narrow" panose="020B0606020202030204" pitchFamily="34" charset="0"/>
            </a:endParaRPr>
          </a:p>
        </p:txBody>
      </p:sp>
      <p:graphicFrame>
        <p:nvGraphicFramePr>
          <p:cNvPr id="25" name="Таблица 24">
            <a:extLst>
              <a:ext uri="{FF2B5EF4-FFF2-40B4-BE49-F238E27FC236}">
                <a16:creationId xmlns:a16="http://schemas.microsoft.com/office/drawing/2014/main" id="{F65D8712-EDFD-46E7-9F14-2D1B7C5CF7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745921"/>
              </p:ext>
            </p:extLst>
          </p:nvPr>
        </p:nvGraphicFramePr>
        <p:xfrm>
          <a:off x="5517124" y="6577185"/>
          <a:ext cx="6639560" cy="26085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39189">
                  <a:extLst>
                    <a:ext uri="{9D8B030D-6E8A-4147-A177-3AD203B41FA5}">
                      <a16:colId xmlns:a16="http://schemas.microsoft.com/office/drawing/2014/main" val="469856044"/>
                    </a:ext>
                  </a:extLst>
                </a:gridCol>
                <a:gridCol w="650875">
                  <a:extLst>
                    <a:ext uri="{9D8B030D-6E8A-4147-A177-3AD203B41FA5}">
                      <a16:colId xmlns:a16="http://schemas.microsoft.com/office/drawing/2014/main" val="2946353293"/>
                    </a:ext>
                  </a:extLst>
                </a:gridCol>
                <a:gridCol w="565150">
                  <a:extLst>
                    <a:ext uri="{9D8B030D-6E8A-4147-A177-3AD203B41FA5}">
                      <a16:colId xmlns:a16="http://schemas.microsoft.com/office/drawing/2014/main" val="2679793689"/>
                    </a:ext>
                  </a:extLst>
                </a:gridCol>
                <a:gridCol w="855662">
                  <a:extLst>
                    <a:ext uri="{9D8B030D-6E8A-4147-A177-3AD203B41FA5}">
                      <a16:colId xmlns:a16="http://schemas.microsoft.com/office/drawing/2014/main" val="1666132193"/>
                    </a:ext>
                  </a:extLst>
                </a:gridCol>
                <a:gridCol w="654050">
                  <a:extLst>
                    <a:ext uri="{9D8B030D-6E8A-4147-A177-3AD203B41FA5}">
                      <a16:colId xmlns:a16="http://schemas.microsoft.com/office/drawing/2014/main" val="1626067626"/>
                    </a:ext>
                  </a:extLst>
                </a:gridCol>
                <a:gridCol w="746125">
                  <a:extLst>
                    <a:ext uri="{9D8B030D-6E8A-4147-A177-3AD203B41FA5}">
                      <a16:colId xmlns:a16="http://schemas.microsoft.com/office/drawing/2014/main" val="849580252"/>
                    </a:ext>
                  </a:extLst>
                </a:gridCol>
                <a:gridCol w="574675">
                  <a:extLst>
                    <a:ext uri="{9D8B030D-6E8A-4147-A177-3AD203B41FA5}">
                      <a16:colId xmlns:a16="http://schemas.microsoft.com/office/drawing/2014/main" val="1326384967"/>
                    </a:ext>
                  </a:extLst>
                </a:gridCol>
                <a:gridCol w="582613">
                  <a:extLst>
                    <a:ext uri="{9D8B030D-6E8A-4147-A177-3AD203B41FA5}">
                      <a16:colId xmlns:a16="http://schemas.microsoft.com/office/drawing/2014/main" val="1521506704"/>
                    </a:ext>
                  </a:extLst>
                </a:gridCol>
                <a:gridCol w="750887">
                  <a:extLst>
                    <a:ext uri="{9D8B030D-6E8A-4147-A177-3AD203B41FA5}">
                      <a16:colId xmlns:a16="http://schemas.microsoft.com/office/drawing/2014/main" val="2616238652"/>
                    </a:ext>
                  </a:extLst>
                </a:gridCol>
                <a:gridCol w="720334">
                  <a:extLst>
                    <a:ext uri="{9D8B030D-6E8A-4147-A177-3AD203B41FA5}">
                      <a16:colId xmlns:a16="http://schemas.microsoft.com/office/drawing/2014/main" val="102660502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400" b="0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T1: высокоскоростная петля</a:t>
                      </a:r>
                      <a:endParaRPr lang="ru-RU" sz="1000" b="0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  <a:ea typeface="Yu Mincho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400" b="0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T2: прямой функциональный трек</a:t>
                      </a:r>
                      <a:endParaRPr lang="ru-RU" sz="1000" b="0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  <a:ea typeface="Yu Mincho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400" b="0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T3: трек для тормозных испытаний</a:t>
                      </a:r>
                      <a:endParaRPr lang="ru-RU" sz="1000" b="0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  <a:ea typeface="Yu Mincho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400" b="0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T4: трек для комфорт-тестов</a:t>
                      </a:r>
                      <a:endParaRPr lang="ru-RU" sz="1000" b="0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  <a:ea typeface="Yu Mincho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400" b="0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T5: трек для акустических испытаний</a:t>
                      </a:r>
                      <a:endParaRPr lang="ru-RU" sz="1000" b="0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  <a:ea typeface="Yu Mincho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400" b="0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T6: петля для температурных испытаний</a:t>
                      </a:r>
                      <a:endParaRPr lang="ru-RU" sz="1000" b="0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  <a:ea typeface="Yu Mincho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400" b="0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T7: трек для проверки сцепления</a:t>
                      </a:r>
                      <a:endParaRPr lang="ru-RU" sz="1000" b="0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  <a:ea typeface="Yu Mincho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400" b="0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T8: комплексная зона повышенной прочности</a:t>
                      </a:r>
                      <a:endParaRPr lang="ru-RU" sz="1000" b="0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  <a:ea typeface="Yu Mincho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400" b="0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T9: площадка для функциональных испытаний</a:t>
                      </a:r>
                      <a:endParaRPr lang="ru-RU" sz="1000" b="0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  <a:ea typeface="Yu Mincho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400" b="0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T10: высокоскоростной трек для коммерческих автомобилей</a:t>
                      </a:r>
                      <a:endParaRPr lang="ru-RU" sz="1000" b="0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  <a:ea typeface="Yu Mincho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565766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400" b="0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T11: высокопрочная эстакада</a:t>
                      </a:r>
                      <a:endParaRPr lang="ru-RU" sz="1000" b="0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  <a:ea typeface="Yu Mincho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400" b="0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T12: многофункциональная эстакада</a:t>
                      </a:r>
                      <a:endParaRPr lang="ru-RU" sz="1000" b="0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  <a:ea typeface="Yu Mincho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400" b="0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T13: зона испытаний надежности</a:t>
                      </a:r>
                      <a:endParaRPr lang="ru-RU" sz="1000" b="0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  <a:ea typeface="Yu Mincho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400" b="0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T14: трек для испытаний повышенной надежности коммерческих авто</a:t>
                      </a:r>
                      <a:endParaRPr lang="ru-RU" sz="1000" b="0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  <a:ea typeface="Yu Mincho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400" b="0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T15: многофункциональная платформа</a:t>
                      </a:r>
                      <a:endParaRPr lang="ru-RU" sz="1000" b="0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  <a:ea typeface="Yu Mincho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400" b="0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T16: зона испытаний соединения с интеллектуальными сетями</a:t>
                      </a:r>
                      <a:endParaRPr lang="ru-RU" sz="1000" b="0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  <a:ea typeface="Yu Mincho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400" b="0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T17: резервный прямой функциональный трек</a:t>
                      </a:r>
                      <a:endParaRPr lang="ru-RU" sz="1000" b="0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  <a:ea typeface="Yu Mincho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400" b="0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ru-RU" sz="1000" b="0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  <a:ea typeface="Yu Mincho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400" b="0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ru-RU" sz="1000" b="0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  <a:ea typeface="Yu Mincho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400" b="0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ru-RU" sz="1000" b="0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  <a:ea typeface="Yu Mincho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871305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80710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84205" y="278285"/>
            <a:ext cx="4993325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ru-RU" altLang="zh-CN" sz="3600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微软雅黑" panose="020B0503020204020204" pitchFamily="34" charset="-122"/>
                <a:cs typeface="+mn-ea"/>
                <a:sym typeface="+mn-lt"/>
              </a:rPr>
              <a:t>Основные бренды</a:t>
            </a:r>
          </a:p>
        </p:txBody>
      </p:sp>
      <p:sp>
        <p:nvSpPr>
          <p:cNvPr id="3" name="文本框 66"/>
          <p:cNvSpPr txBox="1">
            <a:spLocks noChangeArrowheads="1"/>
          </p:cNvSpPr>
          <p:nvPr/>
        </p:nvSpPr>
        <p:spPr bwMode="auto">
          <a:xfrm>
            <a:off x="584206" y="1244910"/>
            <a:ext cx="4723161" cy="1182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defTabSz="914400">
              <a:lnSpc>
                <a:spcPct val="150000"/>
              </a:lnSpc>
              <a:defRPr sz="1050">
                <a:solidFill>
                  <a:srgbClr val="7F7F7F">
                    <a:lumMod val="75000"/>
                  </a:srgbClr>
                </a:solidFill>
                <a:cs typeface="+mn-ea"/>
              </a:defRPr>
            </a:lvl1pPr>
          </a:lstStyle>
          <a:p>
            <a:pPr>
              <a:lnSpc>
                <a:spcPts val="2240"/>
              </a:lnSpc>
            </a:pPr>
            <a:r>
              <a:rPr lang="ru-RU" altLang="zh-CN" dirty="0">
                <a:solidFill>
                  <a:schemeClr val="tx1"/>
                </a:solidFill>
                <a:latin typeface="+mj-lt"/>
                <a:ea typeface="微软雅黑" panose="020B0503020204020204" pitchFamily="34" charset="-122"/>
                <a:cs typeface="Arial" panose="020B0604020202020204" pitchFamily="34" charset="0"/>
              </a:rPr>
              <a:t>Sailun стремится предоставлять полный спектр высококачественных продуктов для пользователей шин по всему миру, включая шины для легковых автомобилей, шины для коммерческого транспорта и различные специальные шины.</a:t>
            </a:r>
          </a:p>
        </p:txBody>
      </p:sp>
      <p:sp>
        <p:nvSpPr>
          <p:cNvPr id="21" name="矩形 20"/>
          <p:cNvSpPr/>
          <p:nvPr/>
        </p:nvSpPr>
        <p:spPr>
          <a:xfrm>
            <a:off x="5707674" y="2661783"/>
            <a:ext cx="5616000" cy="1656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ru-RU" altLang="zh-CN" dirty="0"/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3" cstate="screen">
            <a:alphaModFix amt="28000"/>
            <a:duotone>
              <a:prstClr val="black"/>
              <a:schemeClr val="tx1">
                <a:tint val="45000"/>
                <a:satMod val="400000"/>
              </a:schemeClr>
            </a:duotone>
          </a:blip>
          <a:srcRect l="1942" t="5504" b="13201"/>
          <a:stretch>
            <a:fillRect/>
          </a:stretch>
        </p:blipFill>
        <p:spPr>
          <a:xfrm>
            <a:off x="5709277" y="2661989"/>
            <a:ext cx="5614397" cy="1655794"/>
          </a:xfrm>
          <a:custGeom>
            <a:avLst/>
            <a:gdLst>
              <a:gd name="connsiteX0" fmla="*/ 0 w 5614397"/>
              <a:gd name="connsiteY0" fmla="*/ 0 h 1655794"/>
              <a:gd name="connsiteX1" fmla="*/ 5614397 w 5614397"/>
              <a:gd name="connsiteY1" fmla="*/ 0 h 1655794"/>
              <a:gd name="connsiteX2" fmla="*/ 5614397 w 5614397"/>
              <a:gd name="connsiteY2" fmla="*/ 1655794 h 1655794"/>
              <a:gd name="connsiteX3" fmla="*/ 0 w 5614397"/>
              <a:gd name="connsiteY3" fmla="*/ 1655794 h 1655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14397" h="1655794">
                <a:moveTo>
                  <a:pt x="0" y="0"/>
                </a:moveTo>
                <a:lnTo>
                  <a:pt x="5614397" y="0"/>
                </a:lnTo>
                <a:lnTo>
                  <a:pt x="5614397" y="1655794"/>
                </a:lnTo>
                <a:lnTo>
                  <a:pt x="0" y="1655794"/>
                </a:lnTo>
                <a:close/>
              </a:path>
            </a:pathLst>
          </a:custGeom>
        </p:spPr>
      </p:pic>
      <p:sp>
        <p:nvSpPr>
          <p:cNvPr id="22" name="矩形 21"/>
          <p:cNvSpPr/>
          <p:nvPr/>
        </p:nvSpPr>
        <p:spPr>
          <a:xfrm>
            <a:off x="5707674" y="4511848"/>
            <a:ext cx="5616000" cy="1656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ru-RU" altLang="zh-CN" dirty="0"/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4" cstate="screen">
            <a:alphaModFix amt="28000"/>
            <a:duotone>
              <a:prstClr val="black"/>
              <a:schemeClr val="bg1">
                <a:tint val="45000"/>
                <a:satMod val="400000"/>
              </a:schemeClr>
            </a:duotone>
          </a:blip>
          <a:srcRect b="17446"/>
          <a:stretch>
            <a:fillRect/>
          </a:stretch>
        </p:blipFill>
        <p:spPr>
          <a:xfrm>
            <a:off x="5709277" y="4522687"/>
            <a:ext cx="5632792" cy="1655794"/>
          </a:xfrm>
          <a:custGeom>
            <a:avLst/>
            <a:gdLst>
              <a:gd name="connsiteX0" fmla="*/ 0 w 5632792"/>
              <a:gd name="connsiteY0" fmla="*/ 0 h 1655794"/>
              <a:gd name="connsiteX1" fmla="*/ 5632792 w 5632792"/>
              <a:gd name="connsiteY1" fmla="*/ 0 h 1655794"/>
              <a:gd name="connsiteX2" fmla="*/ 5632792 w 5632792"/>
              <a:gd name="connsiteY2" fmla="*/ 1655794 h 1655794"/>
              <a:gd name="connsiteX3" fmla="*/ 0 w 5632792"/>
              <a:gd name="connsiteY3" fmla="*/ 1655794 h 1655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32792" h="1655794">
                <a:moveTo>
                  <a:pt x="0" y="0"/>
                </a:moveTo>
                <a:lnTo>
                  <a:pt x="5632792" y="0"/>
                </a:lnTo>
                <a:lnTo>
                  <a:pt x="5632792" y="1655794"/>
                </a:lnTo>
                <a:lnTo>
                  <a:pt x="0" y="1655794"/>
                </a:lnTo>
                <a:close/>
              </a:path>
            </a:pathLst>
          </a:custGeom>
        </p:spPr>
      </p:pic>
      <p:sp>
        <p:nvSpPr>
          <p:cNvPr id="20" name="矩形 19"/>
          <p:cNvSpPr/>
          <p:nvPr/>
        </p:nvSpPr>
        <p:spPr>
          <a:xfrm>
            <a:off x="5709277" y="822556"/>
            <a:ext cx="5616000" cy="1656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ru-RU" altLang="zh-CN" dirty="0"/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5" cstate="screen">
            <a:alphaModFix amt="28000"/>
            <a:duotone>
              <a:prstClr val="black"/>
              <a:schemeClr val="tx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9000"/>
                    </a14:imgEffect>
                  </a14:imgLayer>
                </a14:imgProps>
              </a:ext>
            </a:extLst>
          </a:blip>
          <a:srcRect t="6786" r="1765" b="13614"/>
          <a:stretch>
            <a:fillRect/>
          </a:stretch>
        </p:blipFill>
        <p:spPr>
          <a:xfrm>
            <a:off x="5709277" y="822556"/>
            <a:ext cx="5614397" cy="1655794"/>
          </a:xfrm>
          <a:custGeom>
            <a:avLst/>
            <a:gdLst>
              <a:gd name="connsiteX0" fmla="*/ 0 w 5614397"/>
              <a:gd name="connsiteY0" fmla="*/ 0 h 1655794"/>
              <a:gd name="connsiteX1" fmla="*/ 5614397 w 5614397"/>
              <a:gd name="connsiteY1" fmla="*/ 0 h 1655794"/>
              <a:gd name="connsiteX2" fmla="*/ 5614397 w 5614397"/>
              <a:gd name="connsiteY2" fmla="*/ 1655794 h 1655794"/>
              <a:gd name="connsiteX3" fmla="*/ 0 w 5614397"/>
              <a:gd name="connsiteY3" fmla="*/ 1655794 h 1655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14397" h="1655794">
                <a:moveTo>
                  <a:pt x="0" y="0"/>
                </a:moveTo>
                <a:lnTo>
                  <a:pt x="5614397" y="0"/>
                </a:lnTo>
                <a:lnTo>
                  <a:pt x="5614397" y="1655794"/>
                </a:lnTo>
                <a:lnTo>
                  <a:pt x="0" y="1655794"/>
                </a:lnTo>
                <a:close/>
              </a:path>
            </a:pathLst>
          </a:custGeom>
          <a:effectLst>
            <a:reflection endPos="0" dir="5400000" sy="-100000" algn="bl" rotWithShape="0"/>
          </a:effectLst>
        </p:spPr>
      </p:pic>
      <p:sp>
        <p:nvSpPr>
          <p:cNvPr id="23" name="椭圆 22"/>
          <p:cNvSpPr/>
          <p:nvPr/>
        </p:nvSpPr>
        <p:spPr>
          <a:xfrm>
            <a:off x="6096000" y="1027904"/>
            <a:ext cx="1233440" cy="1233440"/>
          </a:xfrm>
          <a:prstGeom prst="ellipse">
            <a:avLst/>
          </a:prstGeom>
          <a:solidFill>
            <a:srgbClr val="005BA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ru-RU" altLang="zh-CN" dirty="0"/>
          </a:p>
        </p:txBody>
      </p:sp>
      <p:sp>
        <p:nvSpPr>
          <p:cNvPr id="24" name="椭圆 23"/>
          <p:cNvSpPr/>
          <p:nvPr/>
        </p:nvSpPr>
        <p:spPr>
          <a:xfrm>
            <a:off x="6096000" y="2877969"/>
            <a:ext cx="1233440" cy="1233440"/>
          </a:xfrm>
          <a:prstGeom prst="ellipse">
            <a:avLst/>
          </a:prstGeom>
          <a:solidFill>
            <a:srgbClr val="005BA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ru-RU" altLang="zh-CN" dirty="0"/>
          </a:p>
        </p:txBody>
      </p:sp>
      <p:sp>
        <p:nvSpPr>
          <p:cNvPr id="25" name="椭圆 24"/>
          <p:cNvSpPr/>
          <p:nvPr/>
        </p:nvSpPr>
        <p:spPr>
          <a:xfrm>
            <a:off x="6096000" y="4759932"/>
            <a:ext cx="1233440" cy="1233440"/>
          </a:xfrm>
          <a:prstGeom prst="ellipse">
            <a:avLst/>
          </a:prstGeom>
          <a:solidFill>
            <a:srgbClr val="005BA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ru-RU" altLang="zh-CN" dirty="0"/>
          </a:p>
        </p:txBody>
      </p:sp>
      <p:sp>
        <p:nvSpPr>
          <p:cNvPr id="26" name="矩形 25"/>
          <p:cNvSpPr/>
          <p:nvPr/>
        </p:nvSpPr>
        <p:spPr>
          <a:xfrm>
            <a:off x="6108881" y="1230562"/>
            <a:ext cx="1233436" cy="788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altLang="zh-CN" sz="1050" dirty="0">
                <a:solidFill>
                  <a:schemeClr val="bg1"/>
                </a:solidFill>
                <a:latin typeface="Arial Narrow" panose="020B060602020203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Шины </a:t>
            </a:r>
            <a:br>
              <a:rPr lang="ru-RU" altLang="zh-CN" sz="1050" dirty="0">
                <a:solidFill>
                  <a:schemeClr val="bg1"/>
                </a:solidFill>
                <a:latin typeface="Arial Narrow" panose="020B060602020203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</a:br>
            <a:r>
              <a:rPr lang="ru-RU" altLang="zh-CN" sz="1050" dirty="0">
                <a:solidFill>
                  <a:schemeClr val="bg1"/>
                </a:solidFill>
                <a:latin typeface="Arial Narrow" panose="020B060602020203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для легковых автомобилей</a:t>
            </a:r>
          </a:p>
        </p:txBody>
      </p:sp>
      <p:sp>
        <p:nvSpPr>
          <p:cNvPr id="27" name="矩形 26"/>
          <p:cNvSpPr/>
          <p:nvPr/>
        </p:nvSpPr>
        <p:spPr>
          <a:xfrm>
            <a:off x="6108877" y="2946684"/>
            <a:ext cx="1233439" cy="1031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altLang="zh-CN" sz="1050" dirty="0">
                <a:solidFill>
                  <a:schemeClr val="bg1"/>
                </a:solidFill>
                <a:latin typeface="Arial Narrow" panose="020B060602020203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Шины </a:t>
            </a:r>
            <a:br>
              <a:rPr lang="ru-RU" altLang="zh-CN" sz="1050" dirty="0">
                <a:solidFill>
                  <a:schemeClr val="bg1"/>
                </a:solidFill>
                <a:latin typeface="Arial Narrow" panose="020B060602020203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</a:br>
            <a:r>
              <a:rPr lang="ru-RU" altLang="zh-CN" sz="1050" dirty="0">
                <a:solidFill>
                  <a:schemeClr val="bg1"/>
                </a:solidFill>
                <a:latin typeface="Arial Narrow" panose="020B060602020203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для большегрузных автомобилей </a:t>
            </a:r>
            <a:r>
              <a:rPr lang="en-US" altLang="zh-CN" sz="1050" dirty="0">
                <a:solidFill>
                  <a:schemeClr val="bg1"/>
                </a:solidFill>
                <a:latin typeface="Arial Narrow" panose="020B060602020203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/>
            </a:r>
            <a:br>
              <a:rPr lang="en-US" altLang="zh-CN" sz="1050" dirty="0">
                <a:solidFill>
                  <a:schemeClr val="bg1"/>
                </a:solidFill>
                <a:latin typeface="Arial Narrow" panose="020B060602020203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</a:br>
            <a:r>
              <a:rPr lang="ru-RU" altLang="zh-CN" sz="1050" dirty="0">
                <a:solidFill>
                  <a:schemeClr val="bg1"/>
                </a:solidFill>
                <a:latin typeface="Arial Narrow" panose="020B060602020203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и автобусов</a:t>
            </a:r>
          </a:p>
        </p:txBody>
      </p:sp>
      <p:sp>
        <p:nvSpPr>
          <p:cNvPr id="28" name="矩形 27"/>
          <p:cNvSpPr/>
          <p:nvPr/>
        </p:nvSpPr>
        <p:spPr>
          <a:xfrm>
            <a:off x="6390323" y="5110394"/>
            <a:ext cx="644792" cy="4150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altLang="zh-CN" sz="1600" dirty="0">
                <a:solidFill>
                  <a:schemeClr val="bg1"/>
                </a:solidFill>
                <a:latin typeface="Arial Narrow" panose="020B060602020203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OTR</a:t>
            </a:r>
            <a:endParaRPr lang="ru-RU" altLang="zh-CN" sz="1600" dirty="0">
              <a:solidFill>
                <a:schemeClr val="bg1"/>
              </a:solidFill>
              <a:latin typeface="Arial Narrow" panose="020B060602020203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30" name="直线连接符 29"/>
          <p:cNvCxnSpPr/>
          <p:nvPr/>
        </p:nvCxnSpPr>
        <p:spPr>
          <a:xfrm>
            <a:off x="7666074" y="1050090"/>
            <a:ext cx="0" cy="1200727"/>
          </a:xfrm>
          <a:prstGeom prst="line">
            <a:avLst/>
          </a:prstGeom>
          <a:ln w="28575">
            <a:solidFill>
              <a:srgbClr val="005BA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" name="组合 36"/>
          <p:cNvGrpSpPr/>
          <p:nvPr/>
        </p:nvGrpSpPr>
        <p:grpSpPr>
          <a:xfrm>
            <a:off x="7787564" y="959461"/>
            <a:ext cx="3483686" cy="1296859"/>
            <a:chOff x="7787564" y="959461"/>
            <a:chExt cx="3483686" cy="1296859"/>
          </a:xfrm>
        </p:grpSpPr>
        <p:sp>
          <p:nvSpPr>
            <p:cNvPr id="31" name="文本框 30"/>
            <p:cNvSpPr txBox="1"/>
            <p:nvPr/>
          </p:nvSpPr>
          <p:spPr>
            <a:xfrm>
              <a:off x="7787564" y="959461"/>
              <a:ext cx="348368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altLang="zh-CN" sz="1050" b="1" dirty="0">
                  <a:latin typeface="+mj-lt"/>
                  <a:ea typeface="微软雅黑" panose="020B0503020204020204" pitchFamily="34" charset="-122"/>
                  <a:cs typeface="Arial" panose="020B0604020202020204" pitchFamily="34" charset="0"/>
                  <a:sym typeface="+mn-ea"/>
                </a:rPr>
                <a:t>Свыше 6000 продуктов, отвечающих большинству требований к эксплуатации</a:t>
              </a:r>
              <a:endParaRPr lang="ru-RU" altLang="zh-CN" sz="1050" b="1" dirty="0">
                <a:latin typeface="+mj-lt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8184544" y="1394546"/>
              <a:ext cx="1329813" cy="86177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defPPr>
                <a:defRPr lang="en-US"/>
              </a:defPPr>
              <a:lvl1pPr marL="0" algn="l" defTabSz="815975" rtl="0" eaLnBrk="1" latinLnBrk="0" hangingPunct="1"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08305" algn="l" defTabSz="815975" rtl="0" eaLnBrk="1" latinLnBrk="0" hangingPunct="1"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15975" algn="l" defTabSz="815975" rtl="0" eaLnBrk="1" latinLnBrk="0" hangingPunct="1"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24280" algn="l" defTabSz="815975" rtl="0" eaLnBrk="1" latinLnBrk="0" hangingPunct="1"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631950" algn="l" defTabSz="815975" rtl="0" eaLnBrk="1" latinLnBrk="0" hangingPunct="1"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040255" algn="l" defTabSz="815975" rtl="0" eaLnBrk="1" latinLnBrk="0" hangingPunct="1"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448560" algn="l" defTabSz="815975" rtl="0" eaLnBrk="1" latinLnBrk="0" hangingPunct="1"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856230" algn="l" defTabSz="815975" rtl="0" eaLnBrk="1" latinLnBrk="0" hangingPunct="1"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264535" algn="l" defTabSz="815975" rtl="0" eaLnBrk="1" latinLnBrk="0" hangingPunct="1"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indent="-171450" defTabSz="893445">
                <a:buSzPct val="60000"/>
                <a:buFont typeface="Wingdings" panose="05000000000000000000" pitchFamily="2" charset="2"/>
                <a:buChar char="l"/>
                <a:defRPr/>
              </a:pPr>
              <a:r>
                <a:rPr lang="ru-RU" altLang="zh-CN" sz="800" b="1" dirty="0">
                  <a:latin typeface="Arial Narrow" panose="020B0606020202030204" pitchFamily="34" charset="0"/>
                  <a:ea typeface="微软雅黑 Light" panose="020B0502040204020203" pitchFamily="34" charset="-122"/>
                  <a:cs typeface="Arial Unicode MS" panose="020B0604020202020204" charset="-122"/>
                  <a:sym typeface="+mn-ea"/>
                </a:rPr>
                <a:t>Сверхвысокоскоростные/</a:t>
              </a:r>
              <a:br>
                <a:rPr lang="ru-RU" altLang="zh-CN" sz="800" b="1" dirty="0">
                  <a:latin typeface="Arial Narrow" panose="020B0606020202030204" pitchFamily="34" charset="0"/>
                  <a:ea typeface="微软雅黑 Light" panose="020B0502040204020203" pitchFamily="34" charset="-122"/>
                  <a:cs typeface="Arial Unicode MS" panose="020B0604020202020204" charset="-122"/>
                  <a:sym typeface="+mn-ea"/>
                </a:rPr>
              </a:br>
              <a:r>
                <a:rPr lang="ru-RU" altLang="zh-CN" sz="800" b="1" dirty="0">
                  <a:latin typeface="Arial Narrow" panose="020B0606020202030204" pitchFamily="34" charset="0"/>
                  <a:ea typeface="微软雅黑 Light" panose="020B0502040204020203" pitchFamily="34" charset="-122"/>
                  <a:cs typeface="Arial Unicode MS" panose="020B0604020202020204" charset="-122"/>
                  <a:sym typeface="+mn-ea"/>
                </a:rPr>
                <a:t>высокоскоростные шины.</a:t>
              </a:r>
            </a:p>
            <a:p>
              <a:pPr marL="171450" indent="-171450" defTabSz="893445">
                <a:buSzPct val="60000"/>
                <a:buFont typeface="Wingdings" panose="05000000000000000000" pitchFamily="2" charset="2"/>
                <a:buChar char="l"/>
                <a:defRPr/>
              </a:pPr>
              <a:r>
                <a:rPr lang="ru-RU" altLang="zh-CN" sz="800" b="1" dirty="0">
                  <a:latin typeface="Arial Narrow" panose="020B0606020202030204" pitchFamily="34" charset="0"/>
                  <a:ea typeface="微软雅黑 Light" panose="020B0502040204020203" pitchFamily="34" charset="-122"/>
                  <a:cs typeface="Arial Unicode MS" panose="020B0604020202020204" charset="-122"/>
                  <a:sym typeface="+mn-ea"/>
                </a:rPr>
                <a:t>Шины для внедорожников / 4×4. </a:t>
              </a:r>
            </a:p>
            <a:p>
              <a:pPr marL="171450" indent="-171450" defTabSz="893445">
                <a:buSzPct val="60000"/>
                <a:buFont typeface="Wingdings" panose="05000000000000000000" pitchFamily="2" charset="2"/>
                <a:buChar char="l"/>
                <a:defRPr/>
              </a:pPr>
              <a:r>
                <a:rPr lang="ru-RU" altLang="zh-CN" sz="800" b="1" dirty="0">
                  <a:latin typeface="Arial Narrow" panose="020B0606020202030204" pitchFamily="34" charset="0"/>
                  <a:ea typeface="微软雅黑 Light" panose="020B0502040204020203" pitchFamily="34" charset="-122"/>
                  <a:cs typeface="Arial Unicode MS" panose="020B0604020202020204" charset="-122"/>
                  <a:sym typeface="+mn-ea"/>
                </a:rPr>
                <a:t>Шины для малотоннажных грузовых автомобилей. </a:t>
              </a:r>
            </a:p>
            <a:p>
              <a:pPr marL="171450" indent="-171450" defTabSz="893445">
                <a:buSzPct val="60000"/>
                <a:buFont typeface="Wingdings" panose="05000000000000000000" pitchFamily="2" charset="2"/>
                <a:buChar char="l"/>
                <a:defRPr/>
              </a:pPr>
              <a:r>
                <a:rPr lang="ru-RU" altLang="zh-CN" sz="800" b="1" dirty="0">
                  <a:latin typeface="Arial Narrow" panose="020B0606020202030204" pitchFamily="34" charset="0"/>
                  <a:ea typeface="微软雅黑 Light" panose="020B0502040204020203" pitchFamily="34" charset="-122"/>
                  <a:cs typeface="Arial Unicode MS" panose="020B0604020202020204" charset="-122"/>
                  <a:sym typeface="+mn-ea"/>
                </a:rPr>
                <a:t>Гоночные шины.</a:t>
              </a:r>
              <a:endParaRPr lang="ru-RU" sz="800" b="1" dirty="0">
                <a:latin typeface="Arial Narrow" panose="020B0606020202030204" pitchFamily="34" charset="0"/>
                <a:ea typeface="微软雅黑 Light" panose="020B0502040204020203" pitchFamily="34" charset="-122"/>
                <a:cs typeface="Arial Unicode MS" panose="020B0604020202020204" charset="-122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9617103" y="1394546"/>
              <a:ext cx="1603825" cy="36933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defPPr>
                <a:defRPr lang="en-US"/>
              </a:defPPr>
              <a:lvl1pPr marL="0" algn="l" defTabSz="815975" rtl="0" eaLnBrk="1" latinLnBrk="0" hangingPunct="1"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08305" algn="l" defTabSz="815975" rtl="0" eaLnBrk="1" latinLnBrk="0" hangingPunct="1"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15975" algn="l" defTabSz="815975" rtl="0" eaLnBrk="1" latinLnBrk="0" hangingPunct="1"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24280" algn="l" defTabSz="815975" rtl="0" eaLnBrk="1" latinLnBrk="0" hangingPunct="1"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631950" algn="l" defTabSz="815975" rtl="0" eaLnBrk="1" latinLnBrk="0" hangingPunct="1"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040255" algn="l" defTabSz="815975" rtl="0" eaLnBrk="1" latinLnBrk="0" hangingPunct="1"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448560" algn="l" defTabSz="815975" rtl="0" eaLnBrk="1" latinLnBrk="0" hangingPunct="1"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856230" algn="l" defTabSz="815975" rtl="0" eaLnBrk="1" latinLnBrk="0" hangingPunct="1"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264535" algn="l" defTabSz="815975" rtl="0" eaLnBrk="1" latinLnBrk="0" hangingPunct="1"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indent="-171450" defTabSz="893445">
                <a:buSzPct val="60000"/>
                <a:buFont typeface="Wingdings" panose="05000000000000000000" pitchFamily="2" charset="2"/>
                <a:buChar char="l"/>
                <a:defRPr/>
              </a:pPr>
              <a:r>
                <a:rPr lang="ru-RU" altLang="zh-CN" sz="800" b="1" dirty="0">
                  <a:latin typeface="Arial Narrow" panose="020B0606020202030204" pitchFamily="34" charset="0"/>
                  <a:ea typeface="微软雅黑 Light" panose="020B0502040204020203" pitchFamily="34" charset="-122"/>
                  <a:cs typeface="Arial Unicode MS" panose="020B0604020202020204" charset="-122"/>
                  <a:sym typeface="+mn-ea"/>
                </a:rPr>
                <a:t>Всесезонные шины.</a:t>
              </a:r>
              <a:endParaRPr lang="ru-RU" altLang="zh-CN" sz="800" b="1" dirty="0">
                <a:latin typeface="Arial Narrow" panose="020B0606020202030204" pitchFamily="34" charset="0"/>
                <a:ea typeface="微软雅黑 Light" panose="020B0502040204020203" pitchFamily="34" charset="-122"/>
                <a:cs typeface="Arial Unicode MS" panose="020B0604020202020204" charset="-122"/>
              </a:endParaRPr>
            </a:p>
            <a:p>
              <a:pPr marL="171450" indent="-171450" defTabSz="893445">
                <a:buSzPct val="60000"/>
                <a:buFont typeface="Wingdings" panose="05000000000000000000" pitchFamily="2" charset="2"/>
                <a:buChar char="l"/>
                <a:defRPr/>
              </a:pPr>
              <a:r>
                <a:rPr lang="ru-RU" altLang="zh-CN" sz="800" b="1" dirty="0">
                  <a:latin typeface="Arial Narrow" panose="020B0606020202030204" pitchFamily="34" charset="0"/>
                  <a:ea typeface="微软雅黑 Light" panose="020B0502040204020203" pitchFamily="34" charset="-122"/>
                  <a:cs typeface="Arial Unicode MS" panose="020B0604020202020204" charset="-122"/>
                  <a:sym typeface="+mn-ea"/>
                </a:rPr>
                <a:t>Зимние шины.</a:t>
              </a:r>
              <a:endParaRPr lang="ru-RU" altLang="zh-CN" sz="800" b="1" dirty="0">
                <a:latin typeface="Arial Narrow" panose="020B0606020202030204" pitchFamily="34" charset="0"/>
                <a:ea typeface="微软雅黑 Light" panose="020B0502040204020203" pitchFamily="34" charset="-122"/>
                <a:cs typeface="Arial Unicode MS" panose="020B0604020202020204" charset="-122"/>
              </a:endParaRPr>
            </a:p>
            <a:p>
              <a:pPr marL="171450" indent="-171450" defTabSz="893445">
                <a:buSzPct val="60000"/>
                <a:buFont typeface="Wingdings" panose="05000000000000000000" pitchFamily="2" charset="2"/>
                <a:buChar char="l"/>
                <a:defRPr/>
              </a:pPr>
              <a:r>
                <a:rPr lang="ru-RU" altLang="zh-CN" sz="800" b="1" dirty="0">
                  <a:latin typeface="Arial Narrow" panose="020B0606020202030204" pitchFamily="34" charset="0"/>
                  <a:ea typeface="微软雅黑 Light" panose="020B0502040204020203" pitchFamily="34" charset="-122"/>
                  <a:cs typeface="Arial Unicode MS" panose="020B0604020202020204" charset="-122"/>
                  <a:sym typeface="+mn-ea"/>
                </a:rPr>
                <a:t>Шины с технологией Run-flat.</a:t>
              </a:r>
              <a:endParaRPr lang="ru-RU" altLang="zh-CN" sz="800" b="1" dirty="0">
                <a:latin typeface="Arial Narrow" panose="020B0606020202030204" pitchFamily="34" charset="0"/>
                <a:ea typeface="微软雅黑 Light" panose="020B0502040204020203" pitchFamily="34" charset="-122"/>
                <a:cs typeface="Arial Unicode MS" panose="020B0604020202020204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7943677" y="2717770"/>
            <a:ext cx="3327573" cy="1466862"/>
            <a:chOff x="7943677" y="912569"/>
            <a:chExt cx="3327573" cy="1466862"/>
          </a:xfrm>
        </p:grpSpPr>
        <p:sp>
          <p:nvSpPr>
            <p:cNvPr id="39" name="文本框 38"/>
            <p:cNvSpPr txBox="1"/>
            <p:nvPr/>
          </p:nvSpPr>
          <p:spPr>
            <a:xfrm>
              <a:off x="7943677" y="912569"/>
              <a:ext cx="313420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altLang="zh-CN" sz="1050" b="1" dirty="0">
                  <a:latin typeface="+mj-lt"/>
                  <a:ea typeface="微软雅黑" panose="020B0503020204020204" pitchFamily="34" charset="-122"/>
                  <a:cs typeface="Arial" panose="020B0604020202020204" pitchFamily="34" charset="0"/>
                  <a:sym typeface="+mn-ea"/>
                </a:rPr>
                <a:t>Свыше 2000 продуктов, отвечающих большинству требований к эксплуатации</a:t>
              </a:r>
              <a:endParaRPr lang="ru-RU" altLang="zh-CN" sz="1050" b="1" dirty="0">
                <a:latin typeface="+mj-lt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8160443" y="1394546"/>
              <a:ext cx="1402658" cy="984885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defPPr>
                <a:defRPr lang="en-US"/>
              </a:defPPr>
              <a:lvl1pPr marL="0" algn="l" defTabSz="815975" rtl="0" eaLnBrk="1" latinLnBrk="0" hangingPunct="1"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08305" algn="l" defTabSz="815975" rtl="0" eaLnBrk="1" latinLnBrk="0" hangingPunct="1"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15975" algn="l" defTabSz="815975" rtl="0" eaLnBrk="1" latinLnBrk="0" hangingPunct="1"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24280" algn="l" defTabSz="815975" rtl="0" eaLnBrk="1" latinLnBrk="0" hangingPunct="1"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631950" algn="l" defTabSz="815975" rtl="0" eaLnBrk="1" latinLnBrk="0" hangingPunct="1"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040255" algn="l" defTabSz="815975" rtl="0" eaLnBrk="1" latinLnBrk="0" hangingPunct="1"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448560" algn="l" defTabSz="815975" rtl="0" eaLnBrk="1" latinLnBrk="0" hangingPunct="1"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856230" algn="l" defTabSz="815975" rtl="0" eaLnBrk="1" latinLnBrk="0" hangingPunct="1"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264535" algn="l" defTabSz="815975" rtl="0" eaLnBrk="1" latinLnBrk="0" hangingPunct="1"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indent="-171450" defTabSz="893445">
                <a:buSzPct val="60000"/>
                <a:buFont typeface="Wingdings" panose="05000000000000000000" pitchFamily="2" charset="2"/>
                <a:buChar char="l"/>
                <a:defRPr/>
              </a:pPr>
              <a:r>
                <a:rPr lang="ru-RU" altLang="zh-CN" sz="800" b="1" dirty="0">
                  <a:latin typeface="Arial Narrow" panose="020B0606020202030204" pitchFamily="34" charset="0"/>
                  <a:ea typeface="微软雅黑 Light" panose="020B0502040204020203" pitchFamily="34" charset="-122"/>
                  <a:cs typeface="Arial Unicode MS" panose="020B0604020202020204" charset="-122"/>
                </a:rPr>
                <a:t>Шины для магистральных перевозок.</a:t>
              </a:r>
            </a:p>
            <a:p>
              <a:pPr marL="171450" indent="-171450" defTabSz="893445">
                <a:buSzPct val="60000"/>
                <a:buFont typeface="Wingdings" panose="05000000000000000000" pitchFamily="2" charset="2"/>
                <a:buChar char="l"/>
                <a:defRPr/>
              </a:pPr>
              <a:r>
                <a:rPr lang="ru-RU" altLang="zh-CN" sz="800" b="1" dirty="0">
                  <a:latin typeface="Arial Narrow" panose="020B0606020202030204" pitchFamily="34" charset="0"/>
                  <a:ea typeface="微软雅黑 Light" panose="020B0502040204020203" pitchFamily="34" charset="-122"/>
                  <a:cs typeface="Arial Unicode MS" panose="020B0604020202020204" charset="-122"/>
                </a:rPr>
                <a:t>Шины для региональных перевозок.</a:t>
              </a:r>
            </a:p>
            <a:p>
              <a:pPr marL="171450" indent="-171450" defTabSz="893445">
                <a:buSzPct val="60000"/>
                <a:buFont typeface="Wingdings" panose="05000000000000000000" pitchFamily="2" charset="2"/>
                <a:buChar char="l"/>
                <a:defRPr/>
              </a:pPr>
              <a:r>
                <a:rPr lang="ru-RU" altLang="zh-CN" sz="800" b="1" dirty="0">
                  <a:latin typeface="Arial Narrow" panose="020B0606020202030204" pitchFamily="34" charset="0"/>
                  <a:ea typeface="微软雅黑 Light" panose="020B0502040204020203" pitchFamily="34" charset="-122"/>
                  <a:cs typeface="Arial Unicode MS" panose="020B0604020202020204" charset="-122"/>
                </a:rPr>
                <a:t>Шины для смешанного применения.</a:t>
              </a:r>
            </a:p>
            <a:p>
              <a:pPr marL="171450" indent="-171450" defTabSz="893445">
                <a:buSzPct val="60000"/>
                <a:buFont typeface="Wingdings" panose="05000000000000000000" pitchFamily="2" charset="2"/>
                <a:buChar char="l"/>
                <a:defRPr/>
              </a:pPr>
              <a:r>
                <a:rPr lang="ru-RU" altLang="zh-CN" sz="800" b="1" dirty="0">
                  <a:latin typeface="Arial Narrow" panose="020B0606020202030204" pitchFamily="34" charset="0"/>
                  <a:ea typeface="微软雅黑 Light" panose="020B0502040204020203" pitchFamily="34" charset="-122"/>
                  <a:cs typeface="Arial Unicode MS" panose="020B0604020202020204" charset="-122"/>
                </a:rPr>
                <a:t>Шины для городского применения.</a:t>
              </a:r>
            </a:p>
          </p:txBody>
        </p:sp>
        <p:sp>
          <p:nvSpPr>
            <p:cNvPr id="41" name="矩形 40"/>
            <p:cNvSpPr/>
            <p:nvPr/>
          </p:nvSpPr>
          <p:spPr>
            <a:xfrm>
              <a:off x="9617103" y="1394546"/>
              <a:ext cx="1654147" cy="61555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defPPr>
                <a:defRPr lang="en-US"/>
              </a:defPPr>
              <a:lvl1pPr marL="0" algn="l" defTabSz="815975" rtl="0" eaLnBrk="1" latinLnBrk="0" hangingPunct="1"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08305" algn="l" defTabSz="815975" rtl="0" eaLnBrk="1" latinLnBrk="0" hangingPunct="1"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15975" algn="l" defTabSz="815975" rtl="0" eaLnBrk="1" latinLnBrk="0" hangingPunct="1"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24280" algn="l" defTabSz="815975" rtl="0" eaLnBrk="1" latinLnBrk="0" hangingPunct="1"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631950" algn="l" defTabSz="815975" rtl="0" eaLnBrk="1" latinLnBrk="0" hangingPunct="1"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040255" algn="l" defTabSz="815975" rtl="0" eaLnBrk="1" latinLnBrk="0" hangingPunct="1"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448560" algn="l" defTabSz="815975" rtl="0" eaLnBrk="1" latinLnBrk="0" hangingPunct="1"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856230" algn="l" defTabSz="815975" rtl="0" eaLnBrk="1" latinLnBrk="0" hangingPunct="1"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264535" algn="l" defTabSz="815975" rtl="0" eaLnBrk="1" latinLnBrk="0" hangingPunct="1"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indent="-171450" defTabSz="893445">
                <a:buSzPct val="60000"/>
                <a:buFont typeface="Wingdings" panose="05000000000000000000" pitchFamily="2" charset="2"/>
                <a:buChar char="l"/>
                <a:defRPr/>
              </a:pPr>
              <a:r>
                <a:rPr lang="ru-RU" altLang="zh-CN" sz="800" b="1" dirty="0">
                  <a:latin typeface="Arial Narrow" panose="020B0606020202030204" pitchFamily="34" charset="0"/>
                  <a:ea typeface="微软雅黑 Light" panose="020B0502040204020203" pitchFamily="34" charset="-122"/>
                  <a:cs typeface="Arial Unicode MS" panose="020B0604020202020204" charset="-122"/>
                </a:rPr>
                <a:t>Шины для междугородных автобусов.</a:t>
              </a:r>
            </a:p>
            <a:p>
              <a:pPr marL="171450" indent="-171450" defTabSz="893445">
                <a:buSzPct val="60000"/>
                <a:buFont typeface="Wingdings" panose="05000000000000000000" pitchFamily="2" charset="2"/>
                <a:buChar char="l"/>
                <a:defRPr/>
              </a:pPr>
              <a:r>
                <a:rPr lang="ru-RU" altLang="zh-CN" sz="800" b="1" dirty="0">
                  <a:latin typeface="Arial Narrow" panose="020B0606020202030204" pitchFamily="34" charset="0"/>
                  <a:ea typeface="微软雅黑 Light" panose="020B0502040204020203" pitchFamily="34" charset="-122"/>
                  <a:cs typeface="Arial Unicode MS" panose="020B0604020202020204" charset="-122"/>
                </a:rPr>
                <a:t>Шины для промышленной </a:t>
              </a:r>
              <a:br>
                <a:rPr lang="ru-RU" altLang="zh-CN" sz="800" b="1" dirty="0">
                  <a:latin typeface="Arial Narrow" panose="020B0606020202030204" pitchFamily="34" charset="0"/>
                  <a:ea typeface="微软雅黑 Light" panose="020B0502040204020203" pitchFamily="34" charset="-122"/>
                  <a:cs typeface="Arial Unicode MS" panose="020B0604020202020204" charset="-122"/>
                </a:rPr>
              </a:br>
              <a:r>
                <a:rPr lang="ru-RU" altLang="zh-CN" sz="800" b="1" dirty="0">
                  <a:latin typeface="Arial Narrow" panose="020B0606020202030204" pitchFamily="34" charset="0"/>
                  <a:ea typeface="微软雅黑 Light" panose="020B0502040204020203" pitchFamily="34" charset="-122"/>
                  <a:cs typeface="Arial Unicode MS" panose="020B0604020202020204" charset="-122"/>
                </a:rPr>
                <a:t>и добывающей техники.</a:t>
              </a:r>
            </a:p>
            <a:p>
              <a:pPr marL="171450" indent="-171450" defTabSz="893445">
                <a:buSzPct val="60000"/>
                <a:buFont typeface="Wingdings" panose="05000000000000000000" pitchFamily="2" charset="2"/>
                <a:buChar char="l"/>
                <a:defRPr/>
              </a:pPr>
              <a:r>
                <a:rPr lang="ru-RU" altLang="zh-CN" sz="800" b="1" dirty="0">
                  <a:latin typeface="Arial Narrow" panose="020B0606020202030204" pitchFamily="34" charset="0"/>
                  <a:ea typeface="微软雅黑 Light" panose="020B0502040204020203" pitchFamily="34" charset="-122"/>
                  <a:cs typeface="Arial Unicode MS" panose="020B0604020202020204" charset="-122"/>
                </a:rPr>
                <a:t>Зимние шины.</a:t>
              </a:r>
            </a:p>
          </p:txBody>
        </p:sp>
      </p:grpSp>
      <p:cxnSp>
        <p:nvCxnSpPr>
          <p:cNvPr id="42" name="直线连接符 41"/>
          <p:cNvCxnSpPr/>
          <p:nvPr/>
        </p:nvCxnSpPr>
        <p:spPr>
          <a:xfrm>
            <a:off x="7666074" y="2889523"/>
            <a:ext cx="0" cy="1200727"/>
          </a:xfrm>
          <a:prstGeom prst="line">
            <a:avLst/>
          </a:prstGeom>
          <a:ln w="28575">
            <a:solidFill>
              <a:srgbClr val="005BA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线连接符 42"/>
          <p:cNvCxnSpPr/>
          <p:nvPr/>
        </p:nvCxnSpPr>
        <p:spPr>
          <a:xfrm>
            <a:off x="7666074" y="4750221"/>
            <a:ext cx="0" cy="1200727"/>
          </a:xfrm>
          <a:prstGeom prst="line">
            <a:avLst/>
          </a:prstGeom>
          <a:ln w="28575">
            <a:solidFill>
              <a:srgbClr val="005BA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文本框 44"/>
          <p:cNvSpPr txBox="1"/>
          <p:nvPr/>
        </p:nvSpPr>
        <p:spPr>
          <a:xfrm>
            <a:off x="7943677" y="4528726"/>
            <a:ext cx="313420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zh-CN" sz="1050" b="1" dirty="0">
                <a:latin typeface="+mj-lt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Свыше</a:t>
            </a:r>
            <a:r>
              <a:rPr lang="ru-RU" altLang="zh-CN" sz="1050" b="1" dirty="0">
                <a:latin typeface="+mj-lt"/>
                <a:ea typeface="微软雅黑" panose="020B0503020204020204" pitchFamily="34" charset="-122"/>
                <a:cs typeface="Arial" panose="020B0604020202020204" pitchFamily="34" charset="0"/>
              </a:rPr>
              <a:t> 1500 продуктов, отвечающих большинству требований к эксплуатации</a:t>
            </a:r>
          </a:p>
        </p:txBody>
      </p:sp>
      <p:sp>
        <p:nvSpPr>
          <p:cNvPr id="46" name="矩形 45"/>
          <p:cNvSpPr/>
          <p:nvPr/>
        </p:nvSpPr>
        <p:spPr>
          <a:xfrm>
            <a:off x="7933275" y="4998980"/>
            <a:ext cx="1629826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815975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08305" algn="l" defTabSz="815975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5975" algn="l" defTabSz="815975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24280" algn="l" defTabSz="815975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1950" algn="l" defTabSz="815975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0255" algn="l" defTabSz="815975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48560" algn="l" defTabSz="815975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56230" algn="l" defTabSz="815975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64535" algn="l" defTabSz="815975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defTabSz="1063625">
              <a:buSzPct val="60000"/>
              <a:buFont typeface="Wingdings" panose="05000000000000000000" pitchFamily="2" charset="2"/>
              <a:buChar char="l"/>
              <a:defRPr/>
            </a:pPr>
            <a:r>
              <a:rPr lang="ru-RU" altLang="zh-CN" sz="800" b="1" dirty="0">
                <a:latin typeface="Arial Narrow" panose="020B0606020202030204" pitchFamily="34" charset="0"/>
                <a:ea typeface="微软雅黑 Light" panose="020B0502040204020203" pitchFamily="34" charset="-122"/>
                <a:cs typeface="Arial Unicode MS" panose="020B0604020202020204" charset="-122"/>
              </a:rPr>
              <a:t>Общестроительные шины.</a:t>
            </a:r>
          </a:p>
          <a:p>
            <a:pPr marL="171450" indent="-171450" defTabSz="1063625">
              <a:buSzPct val="60000"/>
              <a:buFont typeface="Wingdings" panose="05000000000000000000" pitchFamily="2" charset="2"/>
              <a:buChar char="l"/>
              <a:defRPr/>
            </a:pPr>
            <a:r>
              <a:rPr lang="ru-RU" altLang="zh-CN" sz="800" b="1" dirty="0">
                <a:latin typeface="Arial Narrow" panose="020B0606020202030204" pitchFamily="34" charset="0"/>
                <a:ea typeface="微软雅黑 Light" panose="020B0502040204020203" pitchFamily="34" charset="-122"/>
                <a:cs typeface="Arial Unicode MS" panose="020B0604020202020204" charset="-122"/>
              </a:rPr>
              <a:t>Шины для горнодобывающей техники.</a:t>
            </a:r>
          </a:p>
          <a:p>
            <a:pPr marL="171450" indent="-171450" defTabSz="1063625">
              <a:buSzPct val="60000"/>
              <a:buFont typeface="Wingdings" panose="05000000000000000000" pitchFamily="2" charset="2"/>
              <a:buChar char="l"/>
              <a:defRPr/>
            </a:pPr>
            <a:r>
              <a:rPr lang="ru-RU" altLang="zh-CN" sz="800" b="1" dirty="0">
                <a:latin typeface="Arial Narrow" panose="020B0606020202030204" pitchFamily="34" charset="0"/>
                <a:ea typeface="微软雅黑 Light" panose="020B0502040204020203" pitchFamily="34" charset="-122"/>
                <a:cs typeface="Arial Unicode MS" panose="020B0604020202020204" charset="-122"/>
              </a:rPr>
              <a:t>Шины для сельхозтехники.</a:t>
            </a:r>
          </a:p>
        </p:txBody>
      </p:sp>
      <p:sp>
        <p:nvSpPr>
          <p:cNvPr id="48" name="矩形 47"/>
          <p:cNvSpPr/>
          <p:nvPr/>
        </p:nvSpPr>
        <p:spPr>
          <a:xfrm>
            <a:off x="9748290" y="4996646"/>
            <a:ext cx="1522960" cy="6155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815975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08305" algn="l" defTabSz="815975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5975" algn="l" defTabSz="815975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24280" algn="l" defTabSz="815975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1950" algn="l" defTabSz="815975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0255" algn="l" defTabSz="815975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48560" algn="l" defTabSz="815975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56230" algn="l" defTabSz="815975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64535" algn="l" defTabSz="815975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defTabSz="1063625">
              <a:buSzPct val="60000"/>
              <a:buFont typeface="Wingdings" panose="05000000000000000000" pitchFamily="2" charset="2"/>
              <a:buChar char="l"/>
              <a:defRPr/>
            </a:pPr>
            <a:r>
              <a:rPr lang="ru-RU" altLang="zh-CN" sz="800" b="1" dirty="0">
                <a:latin typeface="Arial Narrow" panose="020B0606020202030204" pitchFamily="34" charset="0"/>
                <a:ea typeface="微软雅黑 Light" panose="020B0502040204020203" pitchFamily="34" charset="-122"/>
                <a:cs typeface="Arial Unicode MS" panose="020B0604020202020204" charset="-122"/>
              </a:rPr>
              <a:t>Шины для техники, занятой в лесном хозяйстве.</a:t>
            </a:r>
          </a:p>
          <a:p>
            <a:pPr marL="171450" indent="-171450" defTabSz="1063625">
              <a:buSzPct val="60000"/>
              <a:buFont typeface="Wingdings" panose="05000000000000000000" pitchFamily="2" charset="2"/>
              <a:buChar char="l"/>
              <a:defRPr/>
            </a:pPr>
            <a:r>
              <a:rPr lang="ru-RU" altLang="zh-CN" sz="800" b="1" dirty="0">
                <a:latin typeface="Arial Narrow" panose="020B0606020202030204" pitchFamily="34" charset="0"/>
                <a:ea typeface="微软雅黑 Light" panose="020B0502040204020203" pitchFamily="34" charset="-122"/>
                <a:cs typeface="Arial Unicode MS" panose="020B0604020202020204" charset="-122"/>
              </a:rPr>
              <a:t>Шины для техники, занимающейся транспортировкой материалов.</a:t>
            </a:r>
          </a:p>
        </p:txBody>
      </p:sp>
      <p:pic>
        <p:nvPicPr>
          <p:cNvPr id="50" name="图片 49"/>
          <p:cNvPicPr>
            <a:picLocks noChangeAspect="1"/>
          </p:cNvPicPr>
          <p:nvPr/>
        </p:nvPicPr>
        <p:blipFill rotWithShape="1">
          <a:blip r:embed="rId7" cstate="print"/>
          <a:srcRect l="2492" t="9967" r="76010" b="82225"/>
          <a:stretch>
            <a:fillRect/>
          </a:stretch>
        </p:blipFill>
        <p:spPr>
          <a:xfrm>
            <a:off x="1428078" y="2551518"/>
            <a:ext cx="1788398" cy="309262"/>
          </a:xfrm>
          <a:prstGeom prst="rect">
            <a:avLst/>
          </a:prstGeom>
        </p:spPr>
      </p:pic>
      <p:pic>
        <p:nvPicPr>
          <p:cNvPr id="51" name="Picture 2" descr="D:\mine\MAXAM\迈驰logo-01.png"/>
          <p:cNvPicPr>
            <a:picLocks noChangeAspect="1" noChangeArrowheads="1"/>
          </p:cNvPicPr>
          <p:nvPr/>
        </p:nvPicPr>
        <p:blipFill>
          <a:blip r:embed="rId8" cstate="screen"/>
          <a:srcRect/>
          <a:stretch>
            <a:fillRect/>
          </a:stretch>
        </p:blipFill>
        <p:spPr bwMode="auto">
          <a:xfrm>
            <a:off x="1558024" y="5753230"/>
            <a:ext cx="1567061" cy="240142"/>
          </a:xfrm>
          <a:prstGeom prst="rect">
            <a:avLst/>
          </a:prstGeom>
          <a:noFill/>
        </p:spPr>
      </p:pic>
      <p:cxnSp>
        <p:nvCxnSpPr>
          <p:cNvPr id="59" name="直线连接符 58"/>
          <p:cNvCxnSpPr/>
          <p:nvPr/>
        </p:nvCxnSpPr>
        <p:spPr>
          <a:xfrm>
            <a:off x="1075239" y="3137779"/>
            <a:ext cx="2494073" cy="0"/>
          </a:xfrm>
          <a:prstGeom prst="line">
            <a:avLst/>
          </a:prstGeom>
          <a:ln w="95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线连接符 64"/>
          <p:cNvCxnSpPr/>
          <p:nvPr/>
        </p:nvCxnSpPr>
        <p:spPr>
          <a:xfrm>
            <a:off x="1075239" y="3945853"/>
            <a:ext cx="2494073" cy="0"/>
          </a:xfrm>
          <a:prstGeom prst="line">
            <a:avLst/>
          </a:prstGeom>
          <a:ln w="95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线连接符 65"/>
          <p:cNvCxnSpPr/>
          <p:nvPr/>
        </p:nvCxnSpPr>
        <p:spPr>
          <a:xfrm>
            <a:off x="1075239" y="4743294"/>
            <a:ext cx="2494073" cy="0"/>
          </a:xfrm>
          <a:prstGeom prst="line">
            <a:avLst/>
          </a:prstGeom>
          <a:ln w="95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线连接符 66"/>
          <p:cNvCxnSpPr/>
          <p:nvPr/>
        </p:nvCxnSpPr>
        <p:spPr>
          <a:xfrm>
            <a:off x="1075239" y="5572633"/>
            <a:ext cx="2494073" cy="0"/>
          </a:xfrm>
          <a:prstGeom prst="line">
            <a:avLst/>
          </a:prstGeom>
          <a:ln w="95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0к 3"/>
          <p:cNvSpPr/>
          <p:nvPr/>
        </p:nvSpPr>
        <p:spPr>
          <a:xfrm>
            <a:off x="755650" y="1423035"/>
            <a:ext cx="4126230" cy="484441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lnSpc>
                <a:spcPct val="150000"/>
              </a:lnSpc>
            </a:pPr>
            <a:endParaRPr lang="ru-RU" sz="10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28358" y="341180"/>
            <a:ext cx="3254737" cy="646331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marL="0" marR="0" lvl="0" indent="0" algn="l" defTabSz="949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altLang="zh-CN" sz="3600" b="1" dirty="0">
                <a:latin typeface="+mj-lt"/>
                <a:cs typeface="+mn-ea"/>
                <a:sym typeface="+mn-ea"/>
              </a:rPr>
              <a:t>ОЕ-партнеры</a:t>
            </a:r>
            <a:endParaRPr lang="ru-RU" altLang="zh-CN" sz="280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cs typeface="+mn-ea"/>
              <a:sym typeface="+mn-lt"/>
            </a:endParaRPr>
          </a:p>
        </p:txBody>
      </p:sp>
      <p:sp>
        <p:nvSpPr>
          <p:cNvPr id="6" name="文本框 10"/>
          <p:cNvSpPr txBox="1">
            <a:spLocks noChangeArrowheads="1"/>
          </p:cNvSpPr>
          <p:nvPr/>
        </p:nvSpPr>
        <p:spPr bwMode="auto">
          <a:xfrm>
            <a:off x="869754" y="1382982"/>
            <a:ext cx="3871155" cy="225472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>
            <a:defPPr>
              <a:defRPr lang="zh-CN"/>
            </a:defPPr>
            <a:lvl1pPr defTabSz="914400">
              <a:lnSpc>
                <a:spcPct val="150000"/>
              </a:lnSpc>
              <a:defRPr sz="1050">
                <a:solidFill>
                  <a:srgbClr val="7F7F7F">
                    <a:lumMod val="75000"/>
                  </a:srgbClr>
                </a:solidFill>
                <a:cs typeface="+mn-ea"/>
              </a:defRPr>
            </a:lvl1pPr>
          </a:lstStyle>
          <a:p>
            <a:pPr marL="171450" lvl="0" indent="-171450" algn="l"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ru-RU" sz="800" dirty="0">
                <a:solidFill>
                  <a:schemeClr val="tx1"/>
                </a:solidFill>
                <a:sym typeface="+mn-ea"/>
              </a:rPr>
              <a:t>В настоящее время подразделение легковых шин Sailun поставляет легковые шины свыше 100 размерностей 50 OEM-клиентам для сотен моделей автомобилей.</a:t>
            </a:r>
          </a:p>
          <a:p>
            <a:pPr marL="171450" lvl="0" indent="-171450" algn="l"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ru-RU" sz="800" dirty="0">
                <a:solidFill>
                  <a:schemeClr val="tx1"/>
                </a:solidFill>
                <a:sym typeface="+mn-ea"/>
              </a:rPr>
              <a:t>Подразделение шин для большегрузных автомобилей и автобусов поставляет более 20 размерностей для основных коммерческих транспортных средств Китая, включая легко-, средне и крупнотоннажные грузовые автомобили, городские и междугородные автобусы.</a:t>
            </a:r>
          </a:p>
          <a:p>
            <a:pPr marL="171450" lvl="0" indent="-171450" algn="l"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ru-RU" sz="800" dirty="0">
                <a:solidFill>
                  <a:schemeClr val="tx1"/>
                </a:solidFill>
                <a:sym typeface="+mn-ea"/>
              </a:rPr>
              <a:t>Подразделение специальных шин сотрудничает с крупнейшим в мире производителем строительной техники Caterpillar и с китайским производителем строительной техники, а также с 20 рудниками в Китае и более чем в 30 зарубежных странах.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" b="27"/>
          <a:stretch/>
        </p:blipFill>
        <p:spPr>
          <a:xfrm>
            <a:off x="4740910" y="1423035"/>
            <a:ext cx="7578090" cy="484441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920750" y="4218840"/>
            <a:ext cx="128333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ru-RU" altLang="zh-CN" sz="3200" dirty="0"/>
              <a:t>50</a:t>
            </a:r>
            <a:endParaRPr lang="ru-RU" altLang="zh-CN" dirty="0"/>
          </a:p>
        </p:txBody>
      </p:sp>
      <p:sp>
        <p:nvSpPr>
          <p:cNvPr id="3" name="文本框 2"/>
          <p:cNvSpPr txBox="1"/>
          <p:nvPr/>
        </p:nvSpPr>
        <p:spPr>
          <a:xfrm>
            <a:off x="2850515" y="4211220"/>
            <a:ext cx="173736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ru-RU" altLang="zh-CN" sz="3200" dirty="0"/>
              <a:t>100</a:t>
            </a:r>
            <a:endParaRPr lang="ru-RU" altLang="zh-CN" dirty="0"/>
          </a:p>
        </p:txBody>
      </p:sp>
      <p:sp>
        <p:nvSpPr>
          <p:cNvPr id="4" name="文本框 3"/>
          <p:cNvSpPr txBox="1"/>
          <p:nvPr/>
        </p:nvSpPr>
        <p:spPr>
          <a:xfrm>
            <a:off x="920750" y="5527917"/>
            <a:ext cx="128397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ru-RU" altLang="zh-CN" sz="3200" dirty="0"/>
              <a:t>20</a:t>
            </a:r>
            <a:endParaRPr lang="ru-RU" altLang="zh-CN" dirty="0"/>
          </a:p>
        </p:txBody>
      </p:sp>
      <p:sp>
        <p:nvSpPr>
          <p:cNvPr id="9" name="文本框 8"/>
          <p:cNvSpPr txBox="1"/>
          <p:nvPr/>
        </p:nvSpPr>
        <p:spPr>
          <a:xfrm>
            <a:off x="2850515" y="5520297"/>
            <a:ext cx="140970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ru-RU" altLang="zh-CN" sz="3200" dirty="0"/>
              <a:t>30</a:t>
            </a:r>
            <a:endParaRPr lang="ru-RU" altLang="zh-CN" dirty="0"/>
          </a:p>
        </p:txBody>
      </p:sp>
      <p:sp>
        <p:nvSpPr>
          <p:cNvPr id="10" name="文本框 9"/>
          <p:cNvSpPr txBox="1"/>
          <p:nvPr/>
        </p:nvSpPr>
        <p:spPr bwMode="auto">
          <a:xfrm>
            <a:off x="920750" y="4618255"/>
            <a:ext cx="1317825" cy="30476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zh-CN"/>
            </a:defPPr>
            <a:lvl1pPr defTabSz="914400">
              <a:lnSpc>
                <a:spcPct val="150000"/>
              </a:lnSpc>
              <a:defRPr sz="1050">
                <a:solidFill>
                  <a:srgbClr val="7F7F7F">
                    <a:lumMod val="75000"/>
                  </a:srgbClr>
                </a:solidFill>
                <a:cs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 lang="ru-RU" dirty="0">
                <a:sym typeface="+mn-ea"/>
              </a:rPr>
              <a:t>OEM-клиентов</a:t>
            </a:r>
          </a:p>
        </p:txBody>
      </p:sp>
      <p:sp>
        <p:nvSpPr>
          <p:cNvPr id="11" name="文本框 10"/>
          <p:cNvSpPr txBox="1"/>
          <p:nvPr/>
        </p:nvSpPr>
        <p:spPr bwMode="auto">
          <a:xfrm>
            <a:off x="2879825" y="4618255"/>
            <a:ext cx="1761390" cy="30476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zh-CN"/>
            </a:defPPr>
            <a:lvl1pPr defTabSz="914400">
              <a:lnSpc>
                <a:spcPct val="150000"/>
              </a:lnSpc>
              <a:defRPr sz="1050">
                <a:solidFill>
                  <a:srgbClr val="7F7F7F">
                    <a:lumMod val="75000"/>
                  </a:srgbClr>
                </a:solidFill>
                <a:cs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 lang="ru-RU" dirty="0">
                <a:sym typeface="+mn-ea"/>
              </a:rPr>
              <a:t>ОЕМ-размерностей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920750" y="3928406"/>
            <a:ext cx="3720465" cy="261610"/>
          </a:xfrm>
          <a:prstGeom prst="rect">
            <a:avLst/>
          </a:prstGeom>
          <a:solidFill>
            <a:srgbClr val="005BAC"/>
          </a:solidFill>
        </p:spPr>
        <p:txBody>
          <a:bodyPr wrap="square" rtlCol="0" anchor="t">
            <a:spAutoFit/>
          </a:bodyPr>
          <a:lstStyle/>
          <a:p>
            <a:pPr lvl="0" algn="l">
              <a:buClrTx/>
              <a:buSzTx/>
              <a:buFontTx/>
            </a:pPr>
            <a:r>
              <a:rPr lang="ru-RU" altLang="zh-CN" sz="1100" b="1" dirty="0">
                <a:solidFill>
                  <a:schemeClr val="bg1"/>
                </a:solidFill>
                <a:latin typeface="Arial Narrow" panose="020B0606020202030204" pitchFamily="34" charset="0"/>
                <a:sym typeface="+mn-ea"/>
              </a:rPr>
              <a:t>Шины для легковых автомобилей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920750" y="5239924"/>
            <a:ext cx="1676400" cy="369332"/>
          </a:xfrm>
          <a:prstGeom prst="rect">
            <a:avLst/>
          </a:prstGeom>
          <a:solidFill>
            <a:srgbClr val="005BAC"/>
          </a:solidFill>
        </p:spPr>
        <p:txBody>
          <a:bodyPr wrap="square" rtlCol="0" anchor="t">
            <a:spAutoFit/>
          </a:bodyPr>
          <a:lstStyle/>
          <a:p>
            <a:pPr lvl="0" algn="l">
              <a:buClrTx/>
              <a:buSzTx/>
              <a:buFontTx/>
            </a:pPr>
            <a:r>
              <a:rPr lang="ru-RU" altLang="zh-CN" sz="900" b="1" dirty="0">
                <a:solidFill>
                  <a:schemeClr val="bg1"/>
                </a:solidFill>
                <a:latin typeface="Arial Narrow" panose="020B0606020202030204" pitchFamily="34" charset="0"/>
                <a:sym typeface="+mn-ea"/>
              </a:rPr>
              <a:t>Шины для большегрузных автомобилей и автобусов</a:t>
            </a:r>
          </a:p>
        </p:txBody>
      </p:sp>
      <p:sp>
        <p:nvSpPr>
          <p:cNvPr id="15" name="文本框 14"/>
          <p:cNvSpPr txBox="1"/>
          <p:nvPr/>
        </p:nvSpPr>
        <p:spPr bwMode="auto">
          <a:xfrm>
            <a:off x="920750" y="5931778"/>
            <a:ext cx="1551517" cy="30476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zh-CN"/>
            </a:defPPr>
            <a:lvl1pPr defTabSz="914400">
              <a:lnSpc>
                <a:spcPct val="150000"/>
              </a:lnSpc>
              <a:defRPr sz="1050">
                <a:solidFill>
                  <a:srgbClr val="7F7F7F">
                    <a:lumMod val="75000"/>
                  </a:srgbClr>
                </a:solidFill>
                <a:cs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 lang="ru-RU" dirty="0">
                <a:sym typeface="+mn-ea"/>
              </a:rPr>
              <a:t>ОЕ-размерностей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2882900" y="5239924"/>
            <a:ext cx="1752600" cy="246221"/>
          </a:xfrm>
          <a:prstGeom prst="rect">
            <a:avLst/>
          </a:prstGeom>
          <a:solidFill>
            <a:srgbClr val="005BAC"/>
          </a:solidFill>
        </p:spPr>
        <p:txBody>
          <a:bodyPr wrap="square" rtlCol="0" anchor="t">
            <a:spAutoFit/>
          </a:bodyPr>
          <a:lstStyle/>
          <a:p>
            <a:pPr lvl="0" algn="l">
              <a:buClrTx/>
              <a:buSzTx/>
              <a:buFontTx/>
            </a:pPr>
            <a:r>
              <a:rPr lang="ru-RU" altLang="zh-CN" sz="1000" b="1" dirty="0">
                <a:solidFill>
                  <a:schemeClr val="bg1"/>
                </a:solidFill>
                <a:latin typeface="Arial Narrow" panose="020B0606020202030204" pitchFamily="34" charset="0"/>
                <a:sym typeface="+mn-ea"/>
              </a:rPr>
              <a:t>Специальные шины</a:t>
            </a:r>
          </a:p>
        </p:txBody>
      </p:sp>
      <p:sp>
        <p:nvSpPr>
          <p:cNvPr id="17" name="文本框 16"/>
          <p:cNvSpPr txBox="1"/>
          <p:nvPr/>
        </p:nvSpPr>
        <p:spPr bwMode="auto">
          <a:xfrm>
            <a:off x="2885683" y="5931777"/>
            <a:ext cx="1855225" cy="30476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zh-CN"/>
            </a:defPPr>
            <a:lvl1pPr defTabSz="914400">
              <a:lnSpc>
                <a:spcPct val="150000"/>
              </a:lnSpc>
              <a:defRPr sz="1050">
                <a:solidFill>
                  <a:srgbClr val="7F7F7F">
                    <a:lumMod val="75000"/>
                  </a:srgbClr>
                </a:solidFill>
                <a:cs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 lang="ru-RU" dirty="0">
                <a:sym typeface="+mn-ea"/>
              </a:rPr>
              <a:t>рудников по всему миру</a:t>
            </a:r>
          </a:p>
        </p:txBody>
      </p:sp>
      <p:sp>
        <p:nvSpPr>
          <p:cNvPr id="18" name="文本框 15">
            <a:extLst>
              <a:ext uri="{FF2B5EF4-FFF2-40B4-BE49-F238E27FC236}">
                <a16:creationId xmlns:a16="http://schemas.microsoft.com/office/drawing/2014/main" id="{A48D4598-8256-4148-8293-B9C9B217C4FD}"/>
              </a:ext>
            </a:extLst>
          </p:cNvPr>
          <p:cNvSpPr txBox="1"/>
          <p:nvPr/>
        </p:nvSpPr>
        <p:spPr>
          <a:xfrm>
            <a:off x="5631614" y="1511011"/>
            <a:ext cx="6020636" cy="24622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l">
              <a:buClrTx/>
              <a:buSzTx/>
              <a:buFontTx/>
            </a:pPr>
            <a:r>
              <a:rPr lang="ru-RU" altLang="zh-CN" sz="1000" b="1" dirty="0">
                <a:solidFill>
                  <a:schemeClr val="bg1"/>
                </a:solidFill>
                <a:latin typeface="Arial Narrow" panose="020B0606020202030204" pitchFamily="34" charset="0"/>
                <a:sym typeface="+mn-ea"/>
              </a:rPr>
              <a:t>Шины для легковых автомобилей</a:t>
            </a:r>
          </a:p>
        </p:txBody>
      </p:sp>
      <p:sp>
        <p:nvSpPr>
          <p:cNvPr id="19" name="文本框 15">
            <a:extLst>
              <a:ext uri="{FF2B5EF4-FFF2-40B4-BE49-F238E27FC236}">
                <a16:creationId xmlns:a16="http://schemas.microsoft.com/office/drawing/2014/main" id="{143FA020-771B-4F8E-A9B7-A4AE06DE3878}"/>
              </a:ext>
            </a:extLst>
          </p:cNvPr>
          <p:cNvSpPr txBox="1"/>
          <p:nvPr/>
        </p:nvSpPr>
        <p:spPr>
          <a:xfrm>
            <a:off x="5631614" y="3514591"/>
            <a:ext cx="6020636" cy="24622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l">
              <a:buClrTx/>
              <a:buSzTx/>
              <a:buFontTx/>
            </a:pPr>
            <a:r>
              <a:rPr lang="ru-RU" altLang="zh-CN" sz="1000" b="1" dirty="0">
                <a:solidFill>
                  <a:schemeClr val="bg1"/>
                </a:solidFill>
                <a:latin typeface="Arial Narrow" panose="020B0606020202030204" pitchFamily="34" charset="0"/>
                <a:sym typeface="+mn-ea"/>
              </a:rPr>
              <a:t>Шины для грузовых автомобилей</a:t>
            </a:r>
          </a:p>
        </p:txBody>
      </p:sp>
      <p:sp>
        <p:nvSpPr>
          <p:cNvPr id="20" name="文本框 15">
            <a:extLst>
              <a:ext uri="{FF2B5EF4-FFF2-40B4-BE49-F238E27FC236}">
                <a16:creationId xmlns:a16="http://schemas.microsoft.com/office/drawing/2014/main" id="{DFB4F289-4B89-4525-885E-6FC3D42EE336}"/>
              </a:ext>
            </a:extLst>
          </p:cNvPr>
          <p:cNvSpPr txBox="1"/>
          <p:nvPr/>
        </p:nvSpPr>
        <p:spPr>
          <a:xfrm>
            <a:off x="5631614" y="4964995"/>
            <a:ext cx="6020636" cy="24622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l">
              <a:buClrTx/>
              <a:buSzTx/>
              <a:buFontTx/>
            </a:pPr>
            <a:r>
              <a:rPr lang="ru-RU" altLang="zh-CN" sz="1000" b="1" dirty="0">
                <a:solidFill>
                  <a:schemeClr val="bg1"/>
                </a:solidFill>
                <a:latin typeface="Arial Narrow" panose="020B0606020202030204" pitchFamily="34" charset="0"/>
                <a:sym typeface="+mn-ea"/>
              </a:rPr>
              <a:t>Специальные шины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755650" y="434975"/>
            <a:ext cx="5559407" cy="5847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marL="0" marR="0" lvl="0" indent="0" algn="l" defTabSz="949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altLang="zh-CN" sz="3200" b="1" dirty="0">
                <a:latin typeface="+mj-lt"/>
                <a:cs typeface="+mn-ea"/>
                <a:sym typeface="+mn-ea"/>
              </a:rPr>
              <a:t>Промышленный Интернет</a:t>
            </a:r>
            <a:endParaRPr lang="ru-RU" altLang="zh-CN" sz="240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343202" y="3603070"/>
            <a:ext cx="27017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zh-CN" sz="2400" b="1" dirty="0">
                <a:solidFill>
                  <a:srgbClr val="005BAC"/>
                </a:solidFill>
                <a:latin typeface="+mj-lt"/>
                <a:ea typeface="微软雅黑" panose="020B0503020204020204" pitchFamily="34" charset="-122"/>
                <a:cs typeface="阿里巴巴普惠体 B" panose="00020600040101010101" pitchFamily="18" charset="-122"/>
                <a:sym typeface="Arial" panose="020B0604020202020204" pitchFamily="34" charset="0"/>
              </a:rPr>
              <a:t>29</a:t>
            </a:r>
            <a:r>
              <a:rPr lang="ru-RU" altLang="zh-CN" b="1" dirty="0">
                <a:solidFill>
                  <a:srgbClr val="005BAC"/>
                </a:solidFill>
                <a:latin typeface="+mj-lt"/>
                <a:ea typeface="微软雅黑" panose="020B0503020204020204" pitchFamily="34" charset="-122"/>
                <a:cs typeface="阿里巴巴普惠体 B" panose="00020600040101010101" pitchFamily="18" charset="-122"/>
                <a:sym typeface="Arial" panose="020B0604020202020204" pitchFamily="34" charset="0"/>
              </a:rPr>
              <a:t> комплектов</a:t>
            </a:r>
          </a:p>
        </p:txBody>
      </p:sp>
      <p:sp>
        <p:nvSpPr>
          <p:cNvPr id="20" name="矩形 19"/>
          <p:cNvSpPr/>
          <p:nvPr/>
        </p:nvSpPr>
        <p:spPr>
          <a:xfrm>
            <a:off x="596830" y="4011832"/>
            <a:ext cx="221287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zh-CN" sz="1100" kern="100" dirty="0">
                <a:latin typeface="+mj-lt"/>
                <a:ea typeface="微软雅黑" panose="020B0503020204020204" pitchFamily="34" charset="-122"/>
                <a:cs typeface="阿里巴巴普惠体 R" panose="00020600040101010101" pitchFamily="18" charset="-122"/>
              </a:rPr>
              <a:t>Независимые исследования и системные разработки</a:t>
            </a:r>
          </a:p>
        </p:txBody>
      </p:sp>
      <p:sp>
        <p:nvSpPr>
          <p:cNvPr id="21" name="矩形 20"/>
          <p:cNvSpPr/>
          <p:nvPr/>
        </p:nvSpPr>
        <p:spPr>
          <a:xfrm>
            <a:off x="3836119" y="3614793"/>
            <a:ext cx="11578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zh-CN" sz="2400" b="1" dirty="0">
                <a:solidFill>
                  <a:srgbClr val="005BAC"/>
                </a:solidFill>
                <a:latin typeface="+mj-lt"/>
                <a:ea typeface="微软雅黑" panose="020B0503020204020204" pitchFamily="34" charset="-122"/>
                <a:cs typeface="阿里巴巴普惠体 B" panose="00020600040101010101" pitchFamily="18" charset="-122"/>
                <a:sym typeface="Arial" panose="020B0604020202020204" pitchFamily="34" charset="0"/>
              </a:rPr>
              <a:t>20</a:t>
            </a:r>
            <a:r>
              <a:rPr lang="ru-RU" altLang="zh-CN" b="1" dirty="0">
                <a:solidFill>
                  <a:srgbClr val="005BAC"/>
                </a:solidFill>
                <a:latin typeface="+mj-lt"/>
                <a:ea typeface="微软雅黑" panose="020B0503020204020204" pitchFamily="34" charset="-122"/>
                <a:cs typeface="阿里巴巴普惠体 B" panose="00020600040101010101" pitchFamily="18" charset="-122"/>
                <a:sym typeface="Arial" panose="020B0604020202020204" pitchFamily="34" charset="0"/>
              </a:rPr>
              <a:t>+</a:t>
            </a:r>
          </a:p>
        </p:txBody>
      </p:sp>
      <p:sp>
        <p:nvSpPr>
          <p:cNvPr id="22" name="矩形 21"/>
          <p:cNvSpPr/>
          <p:nvPr/>
        </p:nvSpPr>
        <p:spPr>
          <a:xfrm>
            <a:off x="2962679" y="4066244"/>
            <a:ext cx="282839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zh-CN" sz="1100" kern="100" dirty="0">
                <a:latin typeface="+mj-lt"/>
                <a:ea typeface="微软雅黑" panose="020B0503020204020204" pitchFamily="34" charset="-122"/>
                <a:cs typeface="阿里巴巴普惠体 R" panose="00020600040101010101" pitchFamily="18" charset="-122"/>
              </a:rPr>
              <a:t>На шинных предприятиях внедрена наша информационная система</a:t>
            </a:r>
          </a:p>
        </p:txBody>
      </p:sp>
      <p:sp>
        <p:nvSpPr>
          <p:cNvPr id="23" name="矩形 22"/>
          <p:cNvSpPr/>
          <p:nvPr/>
        </p:nvSpPr>
        <p:spPr>
          <a:xfrm>
            <a:off x="3158433" y="3005424"/>
            <a:ext cx="246707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zh-CN" sz="1100" kern="100" dirty="0">
                <a:latin typeface="+mj-lt"/>
                <a:ea typeface="微软雅黑" panose="020B0503020204020204" pitchFamily="34" charset="-122"/>
                <a:cs typeface="微软雅黑" panose="020B0503020204020204" pitchFamily="34" charset="-122"/>
              </a:rPr>
              <a:t>Исследования ИТ-систем </a:t>
            </a:r>
            <a:br>
              <a:rPr lang="ru-RU" altLang="zh-CN" sz="1100" kern="100" dirty="0">
                <a:latin typeface="+mj-lt"/>
                <a:ea typeface="微软雅黑" panose="020B0503020204020204" pitchFamily="34" charset="-122"/>
                <a:cs typeface="微软雅黑" panose="020B0503020204020204" pitchFamily="34" charset="-122"/>
              </a:rPr>
            </a:br>
            <a:r>
              <a:rPr lang="ru-RU" altLang="zh-CN" sz="1100" kern="100" dirty="0">
                <a:latin typeface="+mj-lt"/>
                <a:ea typeface="微软雅黑" panose="020B0503020204020204" pitchFamily="34" charset="-122"/>
                <a:cs typeface="微软雅黑" panose="020B0503020204020204" pitchFamily="34" charset="-122"/>
              </a:rPr>
              <a:t>и опыт разработки</a:t>
            </a:r>
          </a:p>
        </p:txBody>
      </p:sp>
      <p:sp>
        <p:nvSpPr>
          <p:cNvPr id="24" name="矩形 23"/>
          <p:cNvSpPr/>
          <p:nvPr/>
        </p:nvSpPr>
        <p:spPr>
          <a:xfrm>
            <a:off x="836481" y="2565088"/>
            <a:ext cx="17152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zh-CN" sz="2400" b="1" dirty="0">
                <a:solidFill>
                  <a:srgbClr val="005BAC"/>
                </a:solidFill>
                <a:latin typeface="+mj-lt"/>
                <a:ea typeface="微软雅黑" panose="020B0503020204020204" pitchFamily="34" charset="-122"/>
                <a:cs typeface="阿里巴巴普惠体 B" panose="00020600040101010101" pitchFamily="18" charset="-122"/>
                <a:sym typeface="Arial" panose="020B0604020202020204" pitchFamily="34" charset="0"/>
              </a:rPr>
              <a:t>20 лет</a:t>
            </a:r>
            <a:endParaRPr lang="ru-RU" altLang="zh-CN" b="1" dirty="0">
              <a:solidFill>
                <a:srgbClr val="005BAC"/>
              </a:solidFill>
              <a:latin typeface="+mj-lt"/>
              <a:ea typeface="微软雅黑" panose="020B0503020204020204" pitchFamily="34" charset="-122"/>
              <a:cs typeface="阿里巴巴普惠体 B" panose="00020600040101010101" pitchFamily="18" charset="-122"/>
              <a:sym typeface="Arial" panose="020B060402020202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276091" y="2565088"/>
            <a:ext cx="21219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zh-CN" sz="2400" b="1" dirty="0">
                <a:solidFill>
                  <a:srgbClr val="005BAC"/>
                </a:solidFill>
                <a:latin typeface="+mj-lt"/>
                <a:ea typeface="微软雅黑" panose="020B0503020204020204" pitchFamily="34" charset="-122"/>
                <a:cs typeface="阿里巴巴普惠体 B" panose="00020600040101010101" pitchFamily="18" charset="-122"/>
                <a:sym typeface="Arial" panose="020B0604020202020204" pitchFamily="34" charset="0"/>
              </a:rPr>
              <a:t>3</a:t>
            </a:r>
            <a:r>
              <a:rPr lang="ru-RU" altLang="zh-CN" b="1" dirty="0">
                <a:solidFill>
                  <a:srgbClr val="005BAC"/>
                </a:solidFill>
                <a:latin typeface="+mj-lt"/>
                <a:ea typeface="微软雅黑" panose="020B0503020204020204" pitchFamily="34" charset="-122"/>
                <a:cs typeface="阿里巴巴普惠体 B" panose="00020600040101010101" pitchFamily="18" charset="-122"/>
                <a:sym typeface="Arial" panose="020B0604020202020204" pitchFamily="34" charset="0"/>
              </a:rPr>
              <a:t> поколения</a:t>
            </a:r>
          </a:p>
        </p:txBody>
      </p:sp>
      <p:sp>
        <p:nvSpPr>
          <p:cNvPr id="26" name="矩形 25"/>
          <p:cNvSpPr/>
          <p:nvPr/>
        </p:nvSpPr>
        <p:spPr>
          <a:xfrm>
            <a:off x="629280" y="3086865"/>
            <a:ext cx="2129621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altLang="zh-CN" sz="1100" kern="100" dirty="0">
                <a:latin typeface="+mj-lt"/>
                <a:ea typeface="微软雅黑" panose="020B0503020204020204" pitchFamily="34" charset="-122"/>
                <a:cs typeface="微软雅黑" panose="020B0503020204020204" pitchFamily="34" charset="-122"/>
              </a:rPr>
              <a:t>Объединение ИТ-технологий </a:t>
            </a:r>
          </a:p>
          <a:p>
            <a:pPr algn="ctr"/>
            <a:r>
              <a:rPr lang="ru-RU" altLang="zh-CN" sz="1100" kern="100" dirty="0">
                <a:latin typeface="+mj-lt"/>
                <a:ea typeface="微软雅黑" panose="020B0503020204020204" pitchFamily="34" charset="-122"/>
                <a:cs typeface="微软雅黑" panose="020B0503020204020204" pitchFamily="34" charset="-122"/>
              </a:rPr>
              <a:t>шинной отрасли</a:t>
            </a:r>
          </a:p>
        </p:txBody>
      </p:sp>
      <p:grpSp>
        <p:nvGrpSpPr>
          <p:cNvPr id="31" name="组合 30"/>
          <p:cNvGrpSpPr/>
          <p:nvPr/>
        </p:nvGrpSpPr>
        <p:grpSpPr>
          <a:xfrm>
            <a:off x="1357630" y="1861185"/>
            <a:ext cx="10833100" cy="5016500"/>
            <a:chOff x="0" y="444500"/>
            <a:chExt cx="10058400" cy="5016501"/>
          </a:xfrm>
        </p:grpSpPr>
        <p:sp>
          <p:nvSpPr>
            <p:cNvPr id="32" name="Freeform 5"/>
            <p:cNvSpPr/>
            <p:nvPr/>
          </p:nvSpPr>
          <p:spPr bwMode="auto">
            <a:xfrm>
              <a:off x="0" y="444500"/>
              <a:ext cx="10058400" cy="5016500"/>
            </a:xfrm>
            <a:custGeom>
              <a:avLst/>
              <a:gdLst>
                <a:gd name="T0" fmla="*/ 5344 w 6336"/>
                <a:gd name="T1" fmla="*/ 48 h 3160"/>
                <a:gd name="T2" fmla="*/ 4670 w 6336"/>
                <a:gd name="T3" fmla="*/ 122 h 3160"/>
                <a:gd name="T4" fmla="*/ 4144 w 6336"/>
                <a:gd name="T5" fmla="*/ 260 h 3160"/>
                <a:gd name="T6" fmla="*/ 3992 w 6336"/>
                <a:gd name="T7" fmla="*/ 365 h 3160"/>
                <a:gd name="T8" fmla="*/ 3973 w 6336"/>
                <a:gd name="T9" fmla="*/ 454 h 3160"/>
                <a:gd name="T10" fmla="*/ 4094 w 6336"/>
                <a:gd name="T11" fmla="*/ 642 h 3160"/>
                <a:gd name="T12" fmla="*/ 4294 w 6336"/>
                <a:gd name="T13" fmla="*/ 782 h 3160"/>
                <a:gd name="T14" fmla="*/ 4463 w 6336"/>
                <a:gd name="T15" fmla="*/ 917 h 3160"/>
                <a:gd name="T16" fmla="*/ 4494 w 6336"/>
                <a:gd name="T17" fmla="*/ 1005 h 3160"/>
                <a:gd name="T18" fmla="*/ 4398 w 6336"/>
                <a:gd name="T19" fmla="*/ 1059 h 3160"/>
                <a:gd name="T20" fmla="*/ 3948 w 6336"/>
                <a:gd name="T21" fmla="*/ 1075 h 3160"/>
                <a:gd name="T22" fmla="*/ 3161 w 6336"/>
                <a:gd name="T23" fmla="*/ 1093 h 3160"/>
                <a:gd name="T24" fmla="*/ 2866 w 6336"/>
                <a:gd name="T25" fmla="*/ 1163 h 3160"/>
                <a:gd name="T26" fmla="*/ 2707 w 6336"/>
                <a:gd name="T27" fmla="*/ 1270 h 3160"/>
                <a:gd name="T28" fmla="*/ 2661 w 6336"/>
                <a:gd name="T29" fmla="*/ 1437 h 3160"/>
                <a:gd name="T30" fmla="*/ 2783 w 6336"/>
                <a:gd name="T31" fmla="*/ 1607 h 3160"/>
                <a:gd name="T32" fmla="*/ 3102 w 6336"/>
                <a:gd name="T33" fmla="*/ 1729 h 3160"/>
                <a:gd name="T34" fmla="*/ 4010 w 6336"/>
                <a:gd name="T35" fmla="*/ 1836 h 3160"/>
                <a:gd name="T36" fmla="*/ 4282 w 6336"/>
                <a:gd name="T37" fmla="*/ 1902 h 3160"/>
                <a:gd name="T38" fmla="*/ 4312 w 6336"/>
                <a:gd name="T39" fmla="*/ 1953 h 3160"/>
                <a:gd name="T40" fmla="*/ 4184 w 6336"/>
                <a:gd name="T41" fmla="*/ 2024 h 3160"/>
                <a:gd name="T42" fmla="*/ 3634 w 6336"/>
                <a:gd name="T43" fmla="*/ 2126 h 3160"/>
                <a:gd name="T44" fmla="*/ 2975 w 6336"/>
                <a:gd name="T45" fmla="*/ 2174 h 3160"/>
                <a:gd name="T46" fmla="*/ 2127 w 6336"/>
                <a:gd name="T47" fmla="*/ 2276 h 3160"/>
                <a:gd name="T48" fmla="*/ 1234 w 6336"/>
                <a:gd name="T49" fmla="*/ 2485 h 3160"/>
                <a:gd name="T50" fmla="*/ 734 w 6336"/>
                <a:gd name="T51" fmla="*/ 2674 h 3160"/>
                <a:gd name="T52" fmla="*/ 284 w 6336"/>
                <a:gd name="T53" fmla="*/ 2925 h 3160"/>
                <a:gd name="T54" fmla="*/ 1492 w 6336"/>
                <a:gd name="T55" fmla="*/ 3160 h 3160"/>
                <a:gd name="T56" fmla="*/ 1784 w 6336"/>
                <a:gd name="T57" fmla="*/ 2964 h 3160"/>
                <a:gd name="T58" fmla="*/ 2246 w 6336"/>
                <a:gd name="T59" fmla="*/ 2770 h 3160"/>
                <a:gd name="T60" fmla="*/ 2983 w 6336"/>
                <a:gd name="T61" fmla="*/ 2581 h 3160"/>
                <a:gd name="T62" fmla="*/ 4157 w 6336"/>
                <a:gd name="T63" fmla="*/ 2349 h 3160"/>
                <a:gd name="T64" fmla="*/ 4652 w 6336"/>
                <a:gd name="T65" fmla="*/ 2196 h 3160"/>
                <a:gd name="T66" fmla="*/ 4914 w 6336"/>
                <a:gd name="T67" fmla="*/ 2019 h 3160"/>
                <a:gd name="T68" fmla="*/ 4956 w 6336"/>
                <a:gd name="T69" fmla="*/ 1914 h 3160"/>
                <a:gd name="T70" fmla="*/ 4945 w 6336"/>
                <a:gd name="T71" fmla="*/ 1821 h 3160"/>
                <a:gd name="T72" fmla="*/ 4864 w 6336"/>
                <a:gd name="T73" fmla="*/ 1729 h 3160"/>
                <a:gd name="T74" fmla="*/ 4586 w 6336"/>
                <a:gd name="T75" fmla="*/ 1629 h 3160"/>
                <a:gd name="T76" fmla="*/ 3913 w 6336"/>
                <a:gd name="T77" fmla="*/ 1559 h 3160"/>
                <a:gd name="T78" fmla="*/ 3356 w 6336"/>
                <a:gd name="T79" fmla="*/ 1484 h 3160"/>
                <a:gd name="T80" fmla="*/ 3180 w 6336"/>
                <a:gd name="T81" fmla="*/ 1408 h 3160"/>
                <a:gd name="T82" fmla="*/ 3178 w 6336"/>
                <a:gd name="T83" fmla="*/ 1349 h 3160"/>
                <a:gd name="T84" fmla="*/ 3305 w 6336"/>
                <a:gd name="T85" fmla="*/ 1299 h 3160"/>
                <a:gd name="T86" fmla="*/ 3776 w 6336"/>
                <a:gd name="T87" fmla="*/ 1285 h 3160"/>
                <a:gd name="T88" fmla="*/ 4327 w 6336"/>
                <a:gd name="T89" fmla="*/ 1308 h 3160"/>
                <a:gd name="T90" fmla="*/ 4620 w 6336"/>
                <a:gd name="T91" fmla="*/ 1267 h 3160"/>
                <a:gd name="T92" fmla="*/ 4796 w 6336"/>
                <a:gd name="T93" fmla="*/ 1163 h 3160"/>
                <a:gd name="T94" fmla="*/ 4856 w 6336"/>
                <a:gd name="T95" fmla="*/ 1072 h 3160"/>
                <a:gd name="T96" fmla="*/ 4832 w 6336"/>
                <a:gd name="T97" fmla="*/ 934 h 3160"/>
                <a:gd name="T98" fmla="*/ 4677 w 6336"/>
                <a:gd name="T99" fmla="*/ 771 h 3160"/>
                <a:gd name="T100" fmla="*/ 4336 w 6336"/>
                <a:gd name="T101" fmla="*/ 562 h 3160"/>
                <a:gd name="T102" fmla="*/ 4234 w 6336"/>
                <a:gd name="T103" fmla="*/ 466 h 3160"/>
                <a:gd name="T104" fmla="*/ 4251 w 6336"/>
                <a:gd name="T105" fmla="*/ 398 h 3160"/>
                <a:gd name="T106" fmla="*/ 4446 w 6336"/>
                <a:gd name="T107" fmla="*/ 299 h 3160"/>
                <a:gd name="T108" fmla="*/ 5072 w 6336"/>
                <a:gd name="T109" fmla="*/ 178 h 3160"/>
                <a:gd name="T110" fmla="*/ 6182 w 6336"/>
                <a:gd name="T111" fmla="*/ 90 h 3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336" h="3160">
                  <a:moveTo>
                    <a:pt x="6336" y="88"/>
                  </a:moveTo>
                  <a:lnTo>
                    <a:pt x="6336" y="0"/>
                  </a:lnTo>
                  <a:lnTo>
                    <a:pt x="6336" y="0"/>
                  </a:lnTo>
                  <a:lnTo>
                    <a:pt x="6185" y="5"/>
                  </a:lnTo>
                  <a:lnTo>
                    <a:pt x="6019" y="11"/>
                  </a:lnTo>
                  <a:lnTo>
                    <a:pt x="5813" y="20"/>
                  </a:lnTo>
                  <a:lnTo>
                    <a:pt x="5583" y="33"/>
                  </a:lnTo>
                  <a:lnTo>
                    <a:pt x="5344" y="48"/>
                  </a:lnTo>
                  <a:lnTo>
                    <a:pt x="5227" y="57"/>
                  </a:lnTo>
                  <a:lnTo>
                    <a:pt x="5113" y="67"/>
                  </a:lnTo>
                  <a:lnTo>
                    <a:pt x="5003" y="77"/>
                  </a:lnTo>
                  <a:lnTo>
                    <a:pt x="4901" y="88"/>
                  </a:lnTo>
                  <a:lnTo>
                    <a:pt x="4901" y="88"/>
                  </a:lnTo>
                  <a:lnTo>
                    <a:pt x="4826" y="97"/>
                  </a:lnTo>
                  <a:lnTo>
                    <a:pt x="4748" y="110"/>
                  </a:lnTo>
                  <a:lnTo>
                    <a:pt x="4670" y="122"/>
                  </a:lnTo>
                  <a:lnTo>
                    <a:pt x="4590" y="136"/>
                  </a:lnTo>
                  <a:lnTo>
                    <a:pt x="4513" y="151"/>
                  </a:lnTo>
                  <a:lnTo>
                    <a:pt x="4438" y="169"/>
                  </a:lnTo>
                  <a:lnTo>
                    <a:pt x="4365" y="186"/>
                  </a:lnTo>
                  <a:lnTo>
                    <a:pt x="4297" y="206"/>
                  </a:lnTo>
                  <a:lnTo>
                    <a:pt x="4231" y="228"/>
                  </a:lnTo>
                  <a:lnTo>
                    <a:pt x="4172" y="249"/>
                  </a:lnTo>
                  <a:lnTo>
                    <a:pt x="4144" y="260"/>
                  </a:lnTo>
                  <a:lnTo>
                    <a:pt x="4118" y="273"/>
                  </a:lnTo>
                  <a:lnTo>
                    <a:pt x="4094" y="285"/>
                  </a:lnTo>
                  <a:lnTo>
                    <a:pt x="4072" y="297"/>
                  </a:lnTo>
                  <a:lnTo>
                    <a:pt x="4051" y="310"/>
                  </a:lnTo>
                  <a:lnTo>
                    <a:pt x="4033" y="324"/>
                  </a:lnTo>
                  <a:lnTo>
                    <a:pt x="4017" y="336"/>
                  </a:lnTo>
                  <a:lnTo>
                    <a:pt x="4003" y="350"/>
                  </a:lnTo>
                  <a:lnTo>
                    <a:pt x="3992" y="365"/>
                  </a:lnTo>
                  <a:lnTo>
                    <a:pt x="3983" y="378"/>
                  </a:lnTo>
                  <a:lnTo>
                    <a:pt x="3976" y="392"/>
                  </a:lnTo>
                  <a:lnTo>
                    <a:pt x="3973" y="407"/>
                  </a:lnTo>
                  <a:lnTo>
                    <a:pt x="3973" y="407"/>
                  </a:lnTo>
                  <a:lnTo>
                    <a:pt x="3972" y="420"/>
                  </a:lnTo>
                  <a:lnTo>
                    <a:pt x="3970" y="431"/>
                  </a:lnTo>
                  <a:lnTo>
                    <a:pt x="3972" y="443"/>
                  </a:lnTo>
                  <a:lnTo>
                    <a:pt x="3973" y="454"/>
                  </a:lnTo>
                  <a:lnTo>
                    <a:pt x="3979" y="479"/>
                  </a:lnTo>
                  <a:lnTo>
                    <a:pt x="3987" y="502"/>
                  </a:lnTo>
                  <a:lnTo>
                    <a:pt x="3998" y="527"/>
                  </a:lnTo>
                  <a:lnTo>
                    <a:pt x="4013" y="550"/>
                  </a:lnTo>
                  <a:lnTo>
                    <a:pt x="4029" y="573"/>
                  </a:lnTo>
                  <a:lnTo>
                    <a:pt x="4048" y="596"/>
                  </a:lnTo>
                  <a:lnTo>
                    <a:pt x="4070" y="620"/>
                  </a:lnTo>
                  <a:lnTo>
                    <a:pt x="4094" y="642"/>
                  </a:lnTo>
                  <a:lnTo>
                    <a:pt x="4120" y="665"/>
                  </a:lnTo>
                  <a:lnTo>
                    <a:pt x="4146" y="686"/>
                  </a:lnTo>
                  <a:lnTo>
                    <a:pt x="4173" y="708"/>
                  </a:lnTo>
                  <a:lnTo>
                    <a:pt x="4203" y="727"/>
                  </a:lnTo>
                  <a:lnTo>
                    <a:pt x="4232" y="746"/>
                  </a:lnTo>
                  <a:lnTo>
                    <a:pt x="4264" y="764"/>
                  </a:lnTo>
                  <a:lnTo>
                    <a:pt x="4264" y="764"/>
                  </a:lnTo>
                  <a:lnTo>
                    <a:pt x="4294" y="782"/>
                  </a:lnTo>
                  <a:lnTo>
                    <a:pt x="4321" y="799"/>
                  </a:lnTo>
                  <a:lnTo>
                    <a:pt x="4347" y="817"/>
                  </a:lnTo>
                  <a:lnTo>
                    <a:pt x="4372" y="835"/>
                  </a:lnTo>
                  <a:lnTo>
                    <a:pt x="4394" y="853"/>
                  </a:lnTo>
                  <a:lnTo>
                    <a:pt x="4415" y="869"/>
                  </a:lnTo>
                  <a:lnTo>
                    <a:pt x="4432" y="886"/>
                  </a:lnTo>
                  <a:lnTo>
                    <a:pt x="4449" y="902"/>
                  </a:lnTo>
                  <a:lnTo>
                    <a:pt x="4463" y="917"/>
                  </a:lnTo>
                  <a:lnTo>
                    <a:pt x="4474" y="932"/>
                  </a:lnTo>
                  <a:lnTo>
                    <a:pt x="4483" y="948"/>
                  </a:lnTo>
                  <a:lnTo>
                    <a:pt x="4490" y="960"/>
                  </a:lnTo>
                  <a:lnTo>
                    <a:pt x="4496" y="974"/>
                  </a:lnTo>
                  <a:lnTo>
                    <a:pt x="4497" y="985"/>
                  </a:lnTo>
                  <a:lnTo>
                    <a:pt x="4497" y="996"/>
                  </a:lnTo>
                  <a:lnTo>
                    <a:pt x="4494" y="1005"/>
                  </a:lnTo>
                  <a:lnTo>
                    <a:pt x="4494" y="1005"/>
                  </a:lnTo>
                  <a:lnTo>
                    <a:pt x="4489" y="1013"/>
                  </a:lnTo>
                  <a:lnTo>
                    <a:pt x="4483" y="1022"/>
                  </a:lnTo>
                  <a:lnTo>
                    <a:pt x="4475" y="1028"/>
                  </a:lnTo>
                  <a:lnTo>
                    <a:pt x="4465" y="1037"/>
                  </a:lnTo>
                  <a:lnTo>
                    <a:pt x="4453" y="1042"/>
                  </a:lnTo>
                  <a:lnTo>
                    <a:pt x="4438" y="1049"/>
                  </a:lnTo>
                  <a:lnTo>
                    <a:pt x="4420" y="1055"/>
                  </a:lnTo>
                  <a:lnTo>
                    <a:pt x="4398" y="1059"/>
                  </a:lnTo>
                  <a:lnTo>
                    <a:pt x="4373" y="1063"/>
                  </a:lnTo>
                  <a:lnTo>
                    <a:pt x="4346" y="1067"/>
                  </a:lnTo>
                  <a:lnTo>
                    <a:pt x="4313" y="1070"/>
                  </a:lnTo>
                  <a:lnTo>
                    <a:pt x="4276" y="1072"/>
                  </a:lnTo>
                  <a:lnTo>
                    <a:pt x="4188" y="1076"/>
                  </a:lnTo>
                  <a:lnTo>
                    <a:pt x="4080" y="1078"/>
                  </a:lnTo>
                  <a:lnTo>
                    <a:pt x="4080" y="1078"/>
                  </a:lnTo>
                  <a:lnTo>
                    <a:pt x="3948" y="1075"/>
                  </a:lnTo>
                  <a:lnTo>
                    <a:pt x="3796" y="1072"/>
                  </a:lnTo>
                  <a:lnTo>
                    <a:pt x="3632" y="1070"/>
                  </a:lnTo>
                  <a:lnTo>
                    <a:pt x="3545" y="1070"/>
                  </a:lnTo>
                  <a:lnTo>
                    <a:pt x="3459" y="1072"/>
                  </a:lnTo>
                  <a:lnTo>
                    <a:pt x="3372" y="1075"/>
                  </a:lnTo>
                  <a:lnTo>
                    <a:pt x="3286" y="1081"/>
                  </a:lnTo>
                  <a:lnTo>
                    <a:pt x="3202" y="1087"/>
                  </a:lnTo>
                  <a:lnTo>
                    <a:pt x="3161" y="1093"/>
                  </a:lnTo>
                  <a:lnTo>
                    <a:pt x="3121" y="1098"/>
                  </a:lnTo>
                  <a:lnTo>
                    <a:pt x="3082" y="1105"/>
                  </a:lnTo>
                  <a:lnTo>
                    <a:pt x="3042" y="1112"/>
                  </a:lnTo>
                  <a:lnTo>
                    <a:pt x="3005" y="1120"/>
                  </a:lnTo>
                  <a:lnTo>
                    <a:pt x="2968" y="1130"/>
                  </a:lnTo>
                  <a:lnTo>
                    <a:pt x="2932" y="1140"/>
                  </a:lnTo>
                  <a:lnTo>
                    <a:pt x="2898" y="1151"/>
                  </a:lnTo>
                  <a:lnTo>
                    <a:pt x="2866" y="1163"/>
                  </a:lnTo>
                  <a:lnTo>
                    <a:pt x="2835" y="1175"/>
                  </a:lnTo>
                  <a:lnTo>
                    <a:pt x="2835" y="1175"/>
                  </a:lnTo>
                  <a:lnTo>
                    <a:pt x="2809" y="1188"/>
                  </a:lnTo>
                  <a:lnTo>
                    <a:pt x="2784" y="1203"/>
                  </a:lnTo>
                  <a:lnTo>
                    <a:pt x="2762" y="1218"/>
                  </a:lnTo>
                  <a:lnTo>
                    <a:pt x="2741" y="1234"/>
                  </a:lnTo>
                  <a:lnTo>
                    <a:pt x="2724" y="1252"/>
                  </a:lnTo>
                  <a:lnTo>
                    <a:pt x="2707" y="1270"/>
                  </a:lnTo>
                  <a:lnTo>
                    <a:pt x="2693" y="1289"/>
                  </a:lnTo>
                  <a:lnTo>
                    <a:pt x="2681" y="1308"/>
                  </a:lnTo>
                  <a:lnTo>
                    <a:pt x="2672" y="1329"/>
                  </a:lnTo>
                  <a:lnTo>
                    <a:pt x="2665" y="1351"/>
                  </a:lnTo>
                  <a:lnTo>
                    <a:pt x="2661" y="1371"/>
                  </a:lnTo>
                  <a:lnTo>
                    <a:pt x="2658" y="1393"/>
                  </a:lnTo>
                  <a:lnTo>
                    <a:pt x="2658" y="1415"/>
                  </a:lnTo>
                  <a:lnTo>
                    <a:pt x="2661" y="1437"/>
                  </a:lnTo>
                  <a:lnTo>
                    <a:pt x="2666" y="1459"/>
                  </a:lnTo>
                  <a:lnTo>
                    <a:pt x="2674" y="1481"/>
                  </a:lnTo>
                  <a:lnTo>
                    <a:pt x="2685" y="1503"/>
                  </a:lnTo>
                  <a:lnTo>
                    <a:pt x="2699" y="1525"/>
                  </a:lnTo>
                  <a:lnTo>
                    <a:pt x="2715" y="1547"/>
                  </a:lnTo>
                  <a:lnTo>
                    <a:pt x="2735" y="1567"/>
                  </a:lnTo>
                  <a:lnTo>
                    <a:pt x="2757" y="1588"/>
                  </a:lnTo>
                  <a:lnTo>
                    <a:pt x="2783" y="1607"/>
                  </a:lnTo>
                  <a:lnTo>
                    <a:pt x="2810" y="1626"/>
                  </a:lnTo>
                  <a:lnTo>
                    <a:pt x="2843" y="1644"/>
                  </a:lnTo>
                  <a:lnTo>
                    <a:pt x="2877" y="1662"/>
                  </a:lnTo>
                  <a:lnTo>
                    <a:pt x="2916" y="1677"/>
                  </a:lnTo>
                  <a:lnTo>
                    <a:pt x="2957" y="1692"/>
                  </a:lnTo>
                  <a:lnTo>
                    <a:pt x="3002" y="1706"/>
                  </a:lnTo>
                  <a:lnTo>
                    <a:pt x="3050" y="1718"/>
                  </a:lnTo>
                  <a:lnTo>
                    <a:pt x="3102" y="1729"/>
                  </a:lnTo>
                  <a:lnTo>
                    <a:pt x="3158" y="1739"/>
                  </a:lnTo>
                  <a:lnTo>
                    <a:pt x="3217" y="1747"/>
                  </a:lnTo>
                  <a:lnTo>
                    <a:pt x="3217" y="1747"/>
                  </a:lnTo>
                  <a:lnTo>
                    <a:pt x="3452" y="1773"/>
                  </a:lnTo>
                  <a:lnTo>
                    <a:pt x="3663" y="1796"/>
                  </a:lnTo>
                  <a:lnTo>
                    <a:pt x="3851" y="1816"/>
                  </a:lnTo>
                  <a:lnTo>
                    <a:pt x="3933" y="1825"/>
                  </a:lnTo>
                  <a:lnTo>
                    <a:pt x="4010" y="1836"/>
                  </a:lnTo>
                  <a:lnTo>
                    <a:pt x="4079" y="1846"/>
                  </a:lnTo>
                  <a:lnTo>
                    <a:pt x="4139" y="1857"/>
                  </a:lnTo>
                  <a:lnTo>
                    <a:pt x="4191" y="1868"/>
                  </a:lnTo>
                  <a:lnTo>
                    <a:pt x="4213" y="1875"/>
                  </a:lnTo>
                  <a:lnTo>
                    <a:pt x="4234" y="1880"/>
                  </a:lnTo>
                  <a:lnTo>
                    <a:pt x="4253" y="1887"/>
                  </a:lnTo>
                  <a:lnTo>
                    <a:pt x="4268" y="1894"/>
                  </a:lnTo>
                  <a:lnTo>
                    <a:pt x="4282" y="1902"/>
                  </a:lnTo>
                  <a:lnTo>
                    <a:pt x="4294" y="1909"/>
                  </a:lnTo>
                  <a:lnTo>
                    <a:pt x="4302" y="1917"/>
                  </a:lnTo>
                  <a:lnTo>
                    <a:pt x="4309" y="1925"/>
                  </a:lnTo>
                  <a:lnTo>
                    <a:pt x="4313" y="1934"/>
                  </a:lnTo>
                  <a:lnTo>
                    <a:pt x="4315" y="1943"/>
                  </a:lnTo>
                  <a:lnTo>
                    <a:pt x="4315" y="1943"/>
                  </a:lnTo>
                  <a:lnTo>
                    <a:pt x="4313" y="1949"/>
                  </a:lnTo>
                  <a:lnTo>
                    <a:pt x="4312" y="1953"/>
                  </a:lnTo>
                  <a:lnTo>
                    <a:pt x="4306" y="1962"/>
                  </a:lnTo>
                  <a:lnTo>
                    <a:pt x="4298" y="1972"/>
                  </a:lnTo>
                  <a:lnTo>
                    <a:pt x="4286" y="1980"/>
                  </a:lnTo>
                  <a:lnTo>
                    <a:pt x="4271" y="1990"/>
                  </a:lnTo>
                  <a:lnTo>
                    <a:pt x="4253" y="1998"/>
                  </a:lnTo>
                  <a:lnTo>
                    <a:pt x="4232" y="2008"/>
                  </a:lnTo>
                  <a:lnTo>
                    <a:pt x="4210" y="2016"/>
                  </a:lnTo>
                  <a:lnTo>
                    <a:pt x="4184" y="2024"/>
                  </a:lnTo>
                  <a:lnTo>
                    <a:pt x="4157" y="2032"/>
                  </a:lnTo>
                  <a:lnTo>
                    <a:pt x="4095" y="2049"/>
                  </a:lnTo>
                  <a:lnTo>
                    <a:pt x="4028" y="2064"/>
                  </a:lnTo>
                  <a:lnTo>
                    <a:pt x="3954" y="2079"/>
                  </a:lnTo>
                  <a:lnTo>
                    <a:pt x="3877" y="2091"/>
                  </a:lnTo>
                  <a:lnTo>
                    <a:pt x="3797" y="2104"/>
                  </a:lnTo>
                  <a:lnTo>
                    <a:pt x="3715" y="2116"/>
                  </a:lnTo>
                  <a:lnTo>
                    <a:pt x="3634" y="2126"/>
                  </a:lnTo>
                  <a:lnTo>
                    <a:pt x="3553" y="2134"/>
                  </a:lnTo>
                  <a:lnTo>
                    <a:pt x="3477" y="2142"/>
                  </a:lnTo>
                  <a:lnTo>
                    <a:pt x="3403" y="2148"/>
                  </a:lnTo>
                  <a:lnTo>
                    <a:pt x="3334" y="2152"/>
                  </a:lnTo>
                  <a:lnTo>
                    <a:pt x="3334" y="2152"/>
                  </a:lnTo>
                  <a:lnTo>
                    <a:pt x="3249" y="2156"/>
                  </a:lnTo>
                  <a:lnTo>
                    <a:pt x="3128" y="2164"/>
                  </a:lnTo>
                  <a:lnTo>
                    <a:pt x="2975" y="2174"/>
                  </a:lnTo>
                  <a:lnTo>
                    <a:pt x="2888" y="2180"/>
                  </a:lnTo>
                  <a:lnTo>
                    <a:pt x="2795" y="2190"/>
                  </a:lnTo>
                  <a:lnTo>
                    <a:pt x="2695" y="2200"/>
                  </a:lnTo>
                  <a:lnTo>
                    <a:pt x="2591" y="2211"/>
                  </a:lnTo>
                  <a:lnTo>
                    <a:pt x="2481" y="2224"/>
                  </a:lnTo>
                  <a:lnTo>
                    <a:pt x="2366" y="2239"/>
                  </a:lnTo>
                  <a:lnTo>
                    <a:pt x="2249" y="2256"/>
                  </a:lnTo>
                  <a:lnTo>
                    <a:pt x="2127" y="2276"/>
                  </a:lnTo>
                  <a:lnTo>
                    <a:pt x="2004" y="2297"/>
                  </a:lnTo>
                  <a:lnTo>
                    <a:pt x="1877" y="2322"/>
                  </a:lnTo>
                  <a:lnTo>
                    <a:pt x="1750" y="2349"/>
                  </a:lnTo>
                  <a:lnTo>
                    <a:pt x="1621" y="2378"/>
                  </a:lnTo>
                  <a:lnTo>
                    <a:pt x="1492" y="2411"/>
                  </a:lnTo>
                  <a:lnTo>
                    <a:pt x="1363" y="2446"/>
                  </a:lnTo>
                  <a:lnTo>
                    <a:pt x="1299" y="2464"/>
                  </a:lnTo>
                  <a:lnTo>
                    <a:pt x="1234" y="2485"/>
                  </a:lnTo>
                  <a:lnTo>
                    <a:pt x="1170" y="2505"/>
                  </a:lnTo>
                  <a:lnTo>
                    <a:pt x="1107" y="2526"/>
                  </a:lnTo>
                  <a:lnTo>
                    <a:pt x="1044" y="2549"/>
                  </a:lnTo>
                  <a:lnTo>
                    <a:pt x="981" y="2573"/>
                  </a:lnTo>
                  <a:lnTo>
                    <a:pt x="917" y="2596"/>
                  </a:lnTo>
                  <a:lnTo>
                    <a:pt x="856" y="2621"/>
                  </a:lnTo>
                  <a:lnTo>
                    <a:pt x="794" y="2647"/>
                  </a:lnTo>
                  <a:lnTo>
                    <a:pt x="734" y="2674"/>
                  </a:lnTo>
                  <a:lnTo>
                    <a:pt x="675" y="2702"/>
                  </a:lnTo>
                  <a:lnTo>
                    <a:pt x="616" y="2730"/>
                  </a:lnTo>
                  <a:lnTo>
                    <a:pt x="558" y="2761"/>
                  </a:lnTo>
                  <a:lnTo>
                    <a:pt x="501" y="2791"/>
                  </a:lnTo>
                  <a:lnTo>
                    <a:pt x="444" y="2824"/>
                  </a:lnTo>
                  <a:lnTo>
                    <a:pt x="389" y="2857"/>
                  </a:lnTo>
                  <a:lnTo>
                    <a:pt x="336" y="2889"/>
                  </a:lnTo>
                  <a:lnTo>
                    <a:pt x="284" y="2925"/>
                  </a:lnTo>
                  <a:lnTo>
                    <a:pt x="233" y="2961"/>
                  </a:lnTo>
                  <a:lnTo>
                    <a:pt x="184" y="2999"/>
                  </a:lnTo>
                  <a:lnTo>
                    <a:pt x="134" y="3038"/>
                  </a:lnTo>
                  <a:lnTo>
                    <a:pt x="88" y="3077"/>
                  </a:lnTo>
                  <a:lnTo>
                    <a:pt x="43" y="3117"/>
                  </a:lnTo>
                  <a:lnTo>
                    <a:pt x="0" y="3160"/>
                  </a:lnTo>
                  <a:lnTo>
                    <a:pt x="1492" y="3160"/>
                  </a:lnTo>
                  <a:lnTo>
                    <a:pt x="1492" y="3160"/>
                  </a:lnTo>
                  <a:lnTo>
                    <a:pt x="1510" y="3143"/>
                  </a:lnTo>
                  <a:lnTo>
                    <a:pt x="1533" y="3123"/>
                  </a:lnTo>
                  <a:lnTo>
                    <a:pt x="1568" y="3097"/>
                  </a:lnTo>
                  <a:lnTo>
                    <a:pt x="1614" y="3065"/>
                  </a:lnTo>
                  <a:lnTo>
                    <a:pt x="1672" y="3028"/>
                  </a:lnTo>
                  <a:lnTo>
                    <a:pt x="1706" y="3007"/>
                  </a:lnTo>
                  <a:lnTo>
                    <a:pt x="1743" y="2985"/>
                  </a:lnTo>
                  <a:lnTo>
                    <a:pt x="1784" y="2964"/>
                  </a:lnTo>
                  <a:lnTo>
                    <a:pt x="1828" y="2942"/>
                  </a:lnTo>
                  <a:lnTo>
                    <a:pt x="1876" y="2918"/>
                  </a:lnTo>
                  <a:lnTo>
                    <a:pt x="1928" y="2894"/>
                  </a:lnTo>
                  <a:lnTo>
                    <a:pt x="1983" y="2870"/>
                  </a:lnTo>
                  <a:lnTo>
                    <a:pt x="2043" y="2846"/>
                  </a:lnTo>
                  <a:lnTo>
                    <a:pt x="2107" y="2821"/>
                  </a:lnTo>
                  <a:lnTo>
                    <a:pt x="2174" y="2795"/>
                  </a:lnTo>
                  <a:lnTo>
                    <a:pt x="2246" y="2770"/>
                  </a:lnTo>
                  <a:lnTo>
                    <a:pt x="2322" y="2745"/>
                  </a:lnTo>
                  <a:lnTo>
                    <a:pt x="2403" y="2721"/>
                  </a:lnTo>
                  <a:lnTo>
                    <a:pt x="2488" y="2696"/>
                  </a:lnTo>
                  <a:lnTo>
                    <a:pt x="2577" y="2671"/>
                  </a:lnTo>
                  <a:lnTo>
                    <a:pt x="2672" y="2648"/>
                  </a:lnTo>
                  <a:lnTo>
                    <a:pt x="2770" y="2625"/>
                  </a:lnTo>
                  <a:lnTo>
                    <a:pt x="2875" y="2603"/>
                  </a:lnTo>
                  <a:lnTo>
                    <a:pt x="2983" y="2581"/>
                  </a:lnTo>
                  <a:lnTo>
                    <a:pt x="3097" y="2560"/>
                  </a:lnTo>
                  <a:lnTo>
                    <a:pt x="3097" y="2560"/>
                  </a:lnTo>
                  <a:lnTo>
                    <a:pt x="3323" y="2519"/>
                  </a:lnTo>
                  <a:lnTo>
                    <a:pt x="3534" y="2481"/>
                  </a:lnTo>
                  <a:lnTo>
                    <a:pt x="3730" y="2442"/>
                  </a:lnTo>
                  <a:lnTo>
                    <a:pt x="3911" y="2405"/>
                  </a:lnTo>
                  <a:lnTo>
                    <a:pt x="4079" y="2368"/>
                  </a:lnTo>
                  <a:lnTo>
                    <a:pt x="4157" y="2349"/>
                  </a:lnTo>
                  <a:lnTo>
                    <a:pt x="4232" y="2331"/>
                  </a:lnTo>
                  <a:lnTo>
                    <a:pt x="4302" y="2312"/>
                  </a:lnTo>
                  <a:lnTo>
                    <a:pt x="4371" y="2293"/>
                  </a:lnTo>
                  <a:lnTo>
                    <a:pt x="4434" y="2274"/>
                  </a:lnTo>
                  <a:lnTo>
                    <a:pt x="4494" y="2254"/>
                  </a:lnTo>
                  <a:lnTo>
                    <a:pt x="4550" y="2235"/>
                  </a:lnTo>
                  <a:lnTo>
                    <a:pt x="4603" y="2216"/>
                  </a:lnTo>
                  <a:lnTo>
                    <a:pt x="4652" y="2196"/>
                  </a:lnTo>
                  <a:lnTo>
                    <a:pt x="4697" y="2175"/>
                  </a:lnTo>
                  <a:lnTo>
                    <a:pt x="4738" y="2154"/>
                  </a:lnTo>
                  <a:lnTo>
                    <a:pt x="4777" y="2132"/>
                  </a:lnTo>
                  <a:lnTo>
                    <a:pt x="4811" y="2112"/>
                  </a:lnTo>
                  <a:lnTo>
                    <a:pt x="4843" y="2089"/>
                  </a:lnTo>
                  <a:lnTo>
                    <a:pt x="4870" y="2067"/>
                  </a:lnTo>
                  <a:lnTo>
                    <a:pt x="4893" y="2042"/>
                  </a:lnTo>
                  <a:lnTo>
                    <a:pt x="4914" y="2019"/>
                  </a:lnTo>
                  <a:lnTo>
                    <a:pt x="4922" y="2006"/>
                  </a:lnTo>
                  <a:lnTo>
                    <a:pt x="4930" y="1994"/>
                  </a:lnTo>
                  <a:lnTo>
                    <a:pt x="4936" y="1980"/>
                  </a:lnTo>
                  <a:lnTo>
                    <a:pt x="4943" y="1968"/>
                  </a:lnTo>
                  <a:lnTo>
                    <a:pt x="4947" y="1956"/>
                  </a:lnTo>
                  <a:lnTo>
                    <a:pt x="4951" y="1942"/>
                  </a:lnTo>
                  <a:lnTo>
                    <a:pt x="4955" y="1928"/>
                  </a:lnTo>
                  <a:lnTo>
                    <a:pt x="4956" y="1914"/>
                  </a:lnTo>
                  <a:lnTo>
                    <a:pt x="4958" y="1901"/>
                  </a:lnTo>
                  <a:lnTo>
                    <a:pt x="4959" y="1887"/>
                  </a:lnTo>
                  <a:lnTo>
                    <a:pt x="4959" y="1887"/>
                  </a:lnTo>
                  <a:lnTo>
                    <a:pt x="4958" y="1872"/>
                  </a:lnTo>
                  <a:lnTo>
                    <a:pt x="4956" y="1860"/>
                  </a:lnTo>
                  <a:lnTo>
                    <a:pt x="4954" y="1846"/>
                  </a:lnTo>
                  <a:lnTo>
                    <a:pt x="4951" y="1833"/>
                  </a:lnTo>
                  <a:lnTo>
                    <a:pt x="4945" y="1821"/>
                  </a:lnTo>
                  <a:lnTo>
                    <a:pt x="4940" y="1809"/>
                  </a:lnTo>
                  <a:lnTo>
                    <a:pt x="4934" y="1798"/>
                  </a:lnTo>
                  <a:lnTo>
                    <a:pt x="4926" y="1787"/>
                  </a:lnTo>
                  <a:lnTo>
                    <a:pt x="4918" y="1776"/>
                  </a:lnTo>
                  <a:lnTo>
                    <a:pt x="4910" y="1766"/>
                  </a:lnTo>
                  <a:lnTo>
                    <a:pt x="4899" y="1757"/>
                  </a:lnTo>
                  <a:lnTo>
                    <a:pt x="4888" y="1747"/>
                  </a:lnTo>
                  <a:lnTo>
                    <a:pt x="4864" y="1729"/>
                  </a:lnTo>
                  <a:lnTo>
                    <a:pt x="4838" y="1713"/>
                  </a:lnTo>
                  <a:lnTo>
                    <a:pt x="4808" y="1698"/>
                  </a:lnTo>
                  <a:lnTo>
                    <a:pt x="4777" y="1683"/>
                  </a:lnTo>
                  <a:lnTo>
                    <a:pt x="4742" y="1670"/>
                  </a:lnTo>
                  <a:lnTo>
                    <a:pt x="4707" y="1659"/>
                  </a:lnTo>
                  <a:lnTo>
                    <a:pt x="4668" y="1648"/>
                  </a:lnTo>
                  <a:lnTo>
                    <a:pt x="4627" y="1639"/>
                  </a:lnTo>
                  <a:lnTo>
                    <a:pt x="4586" y="1629"/>
                  </a:lnTo>
                  <a:lnTo>
                    <a:pt x="4544" y="1622"/>
                  </a:lnTo>
                  <a:lnTo>
                    <a:pt x="4500" y="1614"/>
                  </a:lnTo>
                  <a:lnTo>
                    <a:pt x="4454" y="1609"/>
                  </a:lnTo>
                  <a:lnTo>
                    <a:pt x="4363" y="1596"/>
                  </a:lnTo>
                  <a:lnTo>
                    <a:pt x="4269" y="1588"/>
                  </a:lnTo>
                  <a:lnTo>
                    <a:pt x="4176" y="1580"/>
                  </a:lnTo>
                  <a:lnTo>
                    <a:pt x="3996" y="1566"/>
                  </a:lnTo>
                  <a:lnTo>
                    <a:pt x="3913" y="1559"/>
                  </a:lnTo>
                  <a:lnTo>
                    <a:pt x="3837" y="1551"/>
                  </a:lnTo>
                  <a:lnTo>
                    <a:pt x="3837" y="1551"/>
                  </a:lnTo>
                  <a:lnTo>
                    <a:pt x="3696" y="1535"/>
                  </a:lnTo>
                  <a:lnTo>
                    <a:pt x="3568" y="1519"/>
                  </a:lnTo>
                  <a:lnTo>
                    <a:pt x="3509" y="1511"/>
                  </a:lnTo>
                  <a:lnTo>
                    <a:pt x="3455" y="1502"/>
                  </a:lnTo>
                  <a:lnTo>
                    <a:pt x="3403" y="1493"/>
                  </a:lnTo>
                  <a:lnTo>
                    <a:pt x="3356" y="1484"/>
                  </a:lnTo>
                  <a:lnTo>
                    <a:pt x="3315" y="1473"/>
                  </a:lnTo>
                  <a:lnTo>
                    <a:pt x="3276" y="1462"/>
                  </a:lnTo>
                  <a:lnTo>
                    <a:pt x="3245" y="1449"/>
                  </a:lnTo>
                  <a:lnTo>
                    <a:pt x="3217" y="1437"/>
                  </a:lnTo>
                  <a:lnTo>
                    <a:pt x="3206" y="1430"/>
                  </a:lnTo>
                  <a:lnTo>
                    <a:pt x="3197" y="1423"/>
                  </a:lnTo>
                  <a:lnTo>
                    <a:pt x="3187" y="1417"/>
                  </a:lnTo>
                  <a:lnTo>
                    <a:pt x="3180" y="1408"/>
                  </a:lnTo>
                  <a:lnTo>
                    <a:pt x="3175" y="1400"/>
                  </a:lnTo>
                  <a:lnTo>
                    <a:pt x="3171" y="1392"/>
                  </a:lnTo>
                  <a:lnTo>
                    <a:pt x="3168" y="1384"/>
                  </a:lnTo>
                  <a:lnTo>
                    <a:pt x="3168" y="1374"/>
                  </a:lnTo>
                  <a:lnTo>
                    <a:pt x="3168" y="1374"/>
                  </a:lnTo>
                  <a:lnTo>
                    <a:pt x="3169" y="1366"/>
                  </a:lnTo>
                  <a:lnTo>
                    <a:pt x="3172" y="1358"/>
                  </a:lnTo>
                  <a:lnTo>
                    <a:pt x="3178" y="1349"/>
                  </a:lnTo>
                  <a:lnTo>
                    <a:pt x="3184" y="1341"/>
                  </a:lnTo>
                  <a:lnTo>
                    <a:pt x="3194" y="1334"/>
                  </a:lnTo>
                  <a:lnTo>
                    <a:pt x="3205" y="1329"/>
                  </a:lnTo>
                  <a:lnTo>
                    <a:pt x="3217" y="1322"/>
                  </a:lnTo>
                  <a:lnTo>
                    <a:pt x="3231" y="1316"/>
                  </a:lnTo>
                  <a:lnTo>
                    <a:pt x="3248" y="1311"/>
                  </a:lnTo>
                  <a:lnTo>
                    <a:pt x="3265" y="1307"/>
                  </a:lnTo>
                  <a:lnTo>
                    <a:pt x="3305" y="1299"/>
                  </a:lnTo>
                  <a:lnTo>
                    <a:pt x="3350" y="1292"/>
                  </a:lnTo>
                  <a:lnTo>
                    <a:pt x="3401" y="1288"/>
                  </a:lnTo>
                  <a:lnTo>
                    <a:pt x="3455" y="1284"/>
                  </a:lnTo>
                  <a:lnTo>
                    <a:pt x="3514" y="1281"/>
                  </a:lnTo>
                  <a:lnTo>
                    <a:pt x="3575" y="1281"/>
                  </a:lnTo>
                  <a:lnTo>
                    <a:pt x="3640" y="1281"/>
                  </a:lnTo>
                  <a:lnTo>
                    <a:pt x="3707" y="1282"/>
                  </a:lnTo>
                  <a:lnTo>
                    <a:pt x="3776" y="1285"/>
                  </a:lnTo>
                  <a:lnTo>
                    <a:pt x="3845" y="1288"/>
                  </a:lnTo>
                  <a:lnTo>
                    <a:pt x="3915" y="1292"/>
                  </a:lnTo>
                  <a:lnTo>
                    <a:pt x="3915" y="1292"/>
                  </a:lnTo>
                  <a:lnTo>
                    <a:pt x="4057" y="1301"/>
                  </a:lnTo>
                  <a:lnTo>
                    <a:pt x="4125" y="1305"/>
                  </a:lnTo>
                  <a:lnTo>
                    <a:pt x="4194" y="1308"/>
                  </a:lnTo>
                  <a:lnTo>
                    <a:pt x="4261" y="1310"/>
                  </a:lnTo>
                  <a:lnTo>
                    <a:pt x="4327" y="1308"/>
                  </a:lnTo>
                  <a:lnTo>
                    <a:pt x="4390" y="1305"/>
                  </a:lnTo>
                  <a:lnTo>
                    <a:pt x="4452" y="1301"/>
                  </a:lnTo>
                  <a:lnTo>
                    <a:pt x="4482" y="1297"/>
                  </a:lnTo>
                  <a:lnTo>
                    <a:pt x="4511" y="1293"/>
                  </a:lnTo>
                  <a:lnTo>
                    <a:pt x="4539" y="1288"/>
                  </a:lnTo>
                  <a:lnTo>
                    <a:pt x="4567" y="1282"/>
                  </a:lnTo>
                  <a:lnTo>
                    <a:pt x="4594" y="1275"/>
                  </a:lnTo>
                  <a:lnTo>
                    <a:pt x="4620" y="1267"/>
                  </a:lnTo>
                  <a:lnTo>
                    <a:pt x="4645" y="1257"/>
                  </a:lnTo>
                  <a:lnTo>
                    <a:pt x="4670" y="1248"/>
                  </a:lnTo>
                  <a:lnTo>
                    <a:pt x="4693" y="1237"/>
                  </a:lnTo>
                  <a:lnTo>
                    <a:pt x="4716" y="1225"/>
                  </a:lnTo>
                  <a:lnTo>
                    <a:pt x="4737" y="1211"/>
                  </a:lnTo>
                  <a:lnTo>
                    <a:pt x="4757" y="1197"/>
                  </a:lnTo>
                  <a:lnTo>
                    <a:pt x="4778" y="1181"/>
                  </a:lnTo>
                  <a:lnTo>
                    <a:pt x="4796" y="1163"/>
                  </a:lnTo>
                  <a:lnTo>
                    <a:pt x="4814" y="1145"/>
                  </a:lnTo>
                  <a:lnTo>
                    <a:pt x="4829" y="1124"/>
                  </a:lnTo>
                  <a:lnTo>
                    <a:pt x="4829" y="1124"/>
                  </a:lnTo>
                  <a:lnTo>
                    <a:pt x="4836" y="1115"/>
                  </a:lnTo>
                  <a:lnTo>
                    <a:pt x="4843" y="1104"/>
                  </a:lnTo>
                  <a:lnTo>
                    <a:pt x="4848" y="1093"/>
                  </a:lnTo>
                  <a:lnTo>
                    <a:pt x="4852" y="1083"/>
                  </a:lnTo>
                  <a:lnTo>
                    <a:pt x="4856" y="1072"/>
                  </a:lnTo>
                  <a:lnTo>
                    <a:pt x="4859" y="1061"/>
                  </a:lnTo>
                  <a:lnTo>
                    <a:pt x="4860" y="1050"/>
                  </a:lnTo>
                  <a:lnTo>
                    <a:pt x="4862" y="1041"/>
                  </a:lnTo>
                  <a:lnTo>
                    <a:pt x="4860" y="1019"/>
                  </a:lnTo>
                  <a:lnTo>
                    <a:pt x="4858" y="997"/>
                  </a:lnTo>
                  <a:lnTo>
                    <a:pt x="4851" y="976"/>
                  </a:lnTo>
                  <a:lnTo>
                    <a:pt x="4843" y="954"/>
                  </a:lnTo>
                  <a:lnTo>
                    <a:pt x="4832" y="934"/>
                  </a:lnTo>
                  <a:lnTo>
                    <a:pt x="4818" y="912"/>
                  </a:lnTo>
                  <a:lnTo>
                    <a:pt x="4801" y="891"/>
                  </a:lnTo>
                  <a:lnTo>
                    <a:pt x="4785" y="871"/>
                  </a:lnTo>
                  <a:lnTo>
                    <a:pt x="4766" y="850"/>
                  </a:lnTo>
                  <a:lnTo>
                    <a:pt x="4745" y="830"/>
                  </a:lnTo>
                  <a:lnTo>
                    <a:pt x="4723" y="809"/>
                  </a:lnTo>
                  <a:lnTo>
                    <a:pt x="4700" y="790"/>
                  </a:lnTo>
                  <a:lnTo>
                    <a:pt x="4677" y="771"/>
                  </a:lnTo>
                  <a:lnTo>
                    <a:pt x="4652" y="753"/>
                  </a:lnTo>
                  <a:lnTo>
                    <a:pt x="4601" y="717"/>
                  </a:lnTo>
                  <a:lnTo>
                    <a:pt x="4549" y="683"/>
                  </a:lnTo>
                  <a:lnTo>
                    <a:pt x="4498" y="653"/>
                  </a:lnTo>
                  <a:lnTo>
                    <a:pt x="4450" y="624"/>
                  </a:lnTo>
                  <a:lnTo>
                    <a:pt x="4406" y="601"/>
                  </a:lnTo>
                  <a:lnTo>
                    <a:pt x="4336" y="562"/>
                  </a:lnTo>
                  <a:lnTo>
                    <a:pt x="4336" y="562"/>
                  </a:lnTo>
                  <a:lnTo>
                    <a:pt x="4310" y="547"/>
                  </a:lnTo>
                  <a:lnTo>
                    <a:pt x="4287" y="532"/>
                  </a:lnTo>
                  <a:lnTo>
                    <a:pt x="4268" y="516"/>
                  </a:lnTo>
                  <a:lnTo>
                    <a:pt x="4251" y="499"/>
                  </a:lnTo>
                  <a:lnTo>
                    <a:pt x="4246" y="491"/>
                  </a:lnTo>
                  <a:lnTo>
                    <a:pt x="4240" y="483"/>
                  </a:lnTo>
                  <a:lnTo>
                    <a:pt x="4236" y="474"/>
                  </a:lnTo>
                  <a:lnTo>
                    <a:pt x="4234" y="466"/>
                  </a:lnTo>
                  <a:lnTo>
                    <a:pt x="4231" y="458"/>
                  </a:lnTo>
                  <a:lnTo>
                    <a:pt x="4231" y="450"/>
                  </a:lnTo>
                  <a:lnTo>
                    <a:pt x="4231" y="440"/>
                  </a:lnTo>
                  <a:lnTo>
                    <a:pt x="4232" y="432"/>
                  </a:lnTo>
                  <a:lnTo>
                    <a:pt x="4235" y="424"/>
                  </a:lnTo>
                  <a:lnTo>
                    <a:pt x="4239" y="415"/>
                  </a:lnTo>
                  <a:lnTo>
                    <a:pt x="4245" y="407"/>
                  </a:lnTo>
                  <a:lnTo>
                    <a:pt x="4251" y="398"/>
                  </a:lnTo>
                  <a:lnTo>
                    <a:pt x="4260" y="389"/>
                  </a:lnTo>
                  <a:lnTo>
                    <a:pt x="4269" y="381"/>
                  </a:lnTo>
                  <a:lnTo>
                    <a:pt x="4280" y="373"/>
                  </a:lnTo>
                  <a:lnTo>
                    <a:pt x="4293" y="365"/>
                  </a:lnTo>
                  <a:lnTo>
                    <a:pt x="4321" y="347"/>
                  </a:lnTo>
                  <a:lnTo>
                    <a:pt x="4357" y="330"/>
                  </a:lnTo>
                  <a:lnTo>
                    <a:pt x="4398" y="314"/>
                  </a:lnTo>
                  <a:lnTo>
                    <a:pt x="4446" y="299"/>
                  </a:lnTo>
                  <a:lnTo>
                    <a:pt x="4446" y="299"/>
                  </a:lnTo>
                  <a:lnTo>
                    <a:pt x="4507" y="281"/>
                  </a:lnTo>
                  <a:lnTo>
                    <a:pt x="4578" y="265"/>
                  </a:lnTo>
                  <a:lnTo>
                    <a:pt x="4659" y="247"/>
                  </a:lnTo>
                  <a:lnTo>
                    <a:pt x="4749" y="229"/>
                  </a:lnTo>
                  <a:lnTo>
                    <a:pt x="4848" y="212"/>
                  </a:lnTo>
                  <a:lnTo>
                    <a:pt x="4956" y="195"/>
                  </a:lnTo>
                  <a:lnTo>
                    <a:pt x="5072" y="178"/>
                  </a:lnTo>
                  <a:lnTo>
                    <a:pt x="5192" y="163"/>
                  </a:lnTo>
                  <a:lnTo>
                    <a:pt x="5321" y="148"/>
                  </a:lnTo>
                  <a:lnTo>
                    <a:pt x="5454" y="134"/>
                  </a:lnTo>
                  <a:lnTo>
                    <a:pt x="5593" y="122"/>
                  </a:lnTo>
                  <a:lnTo>
                    <a:pt x="5735" y="111"/>
                  </a:lnTo>
                  <a:lnTo>
                    <a:pt x="5882" y="103"/>
                  </a:lnTo>
                  <a:lnTo>
                    <a:pt x="6032" y="96"/>
                  </a:lnTo>
                  <a:lnTo>
                    <a:pt x="6182" y="90"/>
                  </a:lnTo>
                  <a:lnTo>
                    <a:pt x="6336" y="88"/>
                  </a:lnTo>
                  <a:lnTo>
                    <a:pt x="6336" y="8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ru-RU" altLang="zh-CN" dirty="0"/>
            </a:p>
          </p:txBody>
        </p:sp>
        <p:sp>
          <p:nvSpPr>
            <p:cNvPr id="33" name="Freeform 6"/>
            <p:cNvSpPr/>
            <p:nvPr/>
          </p:nvSpPr>
          <p:spPr bwMode="auto">
            <a:xfrm>
              <a:off x="1238250" y="515938"/>
              <a:ext cx="8820150" cy="4945063"/>
            </a:xfrm>
            <a:custGeom>
              <a:avLst/>
              <a:gdLst>
                <a:gd name="T0" fmla="*/ 43 w 5556"/>
                <a:gd name="T1" fmla="*/ 3068 h 3115"/>
                <a:gd name="T2" fmla="*/ 176 w 5556"/>
                <a:gd name="T3" fmla="*/ 2951 h 3115"/>
                <a:gd name="T4" fmla="*/ 319 w 5556"/>
                <a:gd name="T5" fmla="*/ 2850 h 3115"/>
                <a:gd name="T6" fmla="*/ 506 w 5556"/>
                <a:gd name="T7" fmla="*/ 2740 h 3115"/>
                <a:gd name="T8" fmla="*/ 745 w 5556"/>
                <a:gd name="T9" fmla="*/ 2635 h 3115"/>
                <a:gd name="T10" fmla="*/ 1033 w 5556"/>
                <a:gd name="T11" fmla="*/ 2541 h 3115"/>
                <a:gd name="T12" fmla="*/ 1376 w 5556"/>
                <a:gd name="T13" fmla="*/ 2470 h 3115"/>
                <a:gd name="T14" fmla="*/ 2164 w 5556"/>
                <a:gd name="T15" fmla="*/ 2353 h 3115"/>
                <a:gd name="T16" fmla="*/ 2943 w 5556"/>
                <a:gd name="T17" fmla="*/ 2225 h 3115"/>
                <a:gd name="T18" fmla="*/ 3279 w 5556"/>
                <a:gd name="T19" fmla="*/ 2152 h 3115"/>
                <a:gd name="T20" fmla="*/ 3551 w 5556"/>
                <a:gd name="T21" fmla="*/ 2071 h 3115"/>
                <a:gd name="T22" fmla="*/ 3700 w 5556"/>
                <a:gd name="T23" fmla="*/ 2005 h 3115"/>
                <a:gd name="T24" fmla="*/ 3769 w 5556"/>
                <a:gd name="T25" fmla="*/ 1959 h 3115"/>
                <a:gd name="T26" fmla="*/ 3812 w 5556"/>
                <a:gd name="T27" fmla="*/ 1908 h 3115"/>
                <a:gd name="T28" fmla="*/ 3824 w 5556"/>
                <a:gd name="T29" fmla="*/ 1869 h 3115"/>
                <a:gd name="T30" fmla="*/ 3805 w 5556"/>
                <a:gd name="T31" fmla="*/ 1823 h 3115"/>
                <a:gd name="T32" fmla="*/ 3748 w 5556"/>
                <a:gd name="T33" fmla="*/ 1782 h 3115"/>
                <a:gd name="T34" fmla="*/ 3635 w 5556"/>
                <a:gd name="T35" fmla="*/ 1738 h 3115"/>
                <a:gd name="T36" fmla="*/ 3377 w 5556"/>
                <a:gd name="T37" fmla="*/ 1680 h 3115"/>
                <a:gd name="T38" fmla="*/ 2823 w 5556"/>
                <a:gd name="T39" fmla="*/ 1595 h 3115"/>
                <a:gd name="T40" fmla="*/ 2522 w 5556"/>
                <a:gd name="T41" fmla="*/ 1542 h 3115"/>
                <a:gd name="T42" fmla="*/ 2313 w 5556"/>
                <a:gd name="T43" fmla="*/ 1485 h 3115"/>
                <a:gd name="T44" fmla="*/ 2228 w 5556"/>
                <a:gd name="T45" fmla="*/ 1447 h 3115"/>
                <a:gd name="T46" fmla="*/ 2175 w 5556"/>
                <a:gd name="T47" fmla="*/ 1403 h 3115"/>
                <a:gd name="T48" fmla="*/ 2159 w 5556"/>
                <a:gd name="T49" fmla="*/ 1351 h 3115"/>
                <a:gd name="T50" fmla="*/ 2173 w 5556"/>
                <a:gd name="T51" fmla="*/ 1310 h 3115"/>
                <a:gd name="T52" fmla="*/ 2206 w 5556"/>
                <a:gd name="T53" fmla="*/ 1262 h 3115"/>
                <a:gd name="T54" fmla="*/ 2254 w 5556"/>
                <a:gd name="T55" fmla="*/ 1222 h 3115"/>
                <a:gd name="T56" fmla="*/ 2387 w 5556"/>
                <a:gd name="T57" fmla="*/ 1166 h 3115"/>
                <a:gd name="T58" fmla="*/ 2555 w 5556"/>
                <a:gd name="T59" fmla="*/ 1134 h 3115"/>
                <a:gd name="T60" fmla="*/ 2743 w 5556"/>
                <a:gd name="T61" fmla="*/ 1121 h 3115"/>
                <a:gd name="T62" fmla="*/ 3064 w 5556"/>
                <a:gd name="T63" fmla="*/ 1125 h 3115"/>
                <a:gd name="T64" fmla="*/ 3323 w 5556"/>
                <a:gd name="T65" fmla="*/ 1138 h 3115"/>
                <a:gd name="T66" fmla="*/ 3517 w 5556"/>
                <a:gd name="T67" fmla="*/ 1134 h 3115"/>
                <a:gd name="T68" fmla="*/ 3700 w 5556"/>
                <a:gd name="T69" fmla="*/ 1108 h 3115"/>
                <a:gd name="T70" fmla="*/ 3788 w 5556"/>
                <a:gd name="T71" fmla="*/ 1079 h 3115"/>
                <a:gd name="T72" fmla="*/ 3853 w 5556"/>
                <a:gd name="T73" fmla="*/ 1037 h 3115"/>
                <a:gd name="T74" fmla="*/ 3881 w 5556"/>
                <a:gd name="T75" fmla="*/ 981 h 3115"/>
                <a:gd name="T76" fmla="*/ 3866 w 5556"/>
                <a:gd name="T77" fmla="*/ 908 h 3115"/>
                <a:gd name="T78" fmla="*/ 3824 w 5556"/>
                <a:gd name="T79" fmla="*/ 845 h 3115"/>
                <a:gd name="T80" fmla="*/ 3747 w 5556"/>
                <a:gd name="T81" fmla="*/ 765 h 3115"/>
                <a:gd name="T82" fmla="*/ 3517 w 5556"/>
                <a:gd name="T83" fmla="*/ 597 h 3115"/>
                <a:gd name="T84" fmla="*/ 3380 w 5556"/>
                <a:gd name="T85" fmla="*/ 492 h 3115"/>
                <a:gd name="T86" fmla="*/ 3333 w 5556"/>
                <a:gd name="T87" fmla="*/ 436 h 3115"/>
                <a:gd name="T88" fmla="*/ 3321 w 5556"/>
                <a:gd name="T89" fmla="*/ 380 h 3115"/>
                <a:gd name="T90" fmla="*/ 3330 w 5556"/>
                <a:gd name="T91" fmla="*/ 351 h 3115"/>
                <a:gd name="T92" fmla="*/ 3393 w 5556"/>
                <a:gd name="T93" fmla="*/ 292 h 3115"/>
                <a:gd name="T94" fmla="*/ 3517 w 5556"/>
                <a:gd name="T95" fmla="*/ 233 h 3115"/>
                <a:gd name="T96" fmla="*/ 3706 w 5556"/>
                <a:gd name="T97" fmla="*/ 177 h 3115"/>
                <a:gd name="T98" fmla="*/ 3961 w 5556"/>
                <a:gd name="T99" fmla="*/ 124 h 3115"/>
                <a:gd name="T100" fmla="*/ 4285 w 5556"/>
                <a:gd name="T101" fmla="*/ 77 h 3115"/>
                <a:gd name="T102" fmla="*/ 4681 w 5556"/>
                <a:gd name="T103" fmla="*/ 40 h 3115"/>
                <a:gd name="T104" fmla="*/ 5153 w 5556"/>
                <a:gd name="T105" fmla="*/ 12 h 3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5556" h="3115">
                  <a:moveTo>
                    <a:pt x="0" y="3115"/>
                  </a:moveTo>
                  <a:lnTo>
                    <a:pt x="0" y="3115"/>
                  </a:lnTo>
                  <a:lnTo>
                    <a:pt x="20" y="3093"/>
                  </a:lnTo>
                  <a:lnTo>
                    <a:pt x="43" y="3068"/>
                  </a:lnTo>
                  <a:lnTo>
                    <a:pt x="77" y="3035"/>
                  </a:lnTo>
                  <a:lnTo>
                    <a:pt x="121" y="2995"/>
                  </a:lnTo>
                  <a:lnTo>
                    <a:pt x="147" y="2973"/>
                  </a:lnTo>
                  <a:lnTo>
                    <a:pt x="176" y="2951"/>
                  </a:lnTo>
                  <a:lnTo>
                    <a:pt x="207" y="2927"/>
                  </a:lnTo>
                  <a:lnTo>
                    <a:pt x="242" y="2902"/>
                  </a:lnTo>
                  <a:lnTo>
                    <a:pt x="279" y="2876"/>
                  </a:lnTo>
                  <a:lnTo>
                    <a:pt x="319" y="2850"/>
                  </a:lnTo>
                  <a:lnTo>
                    <a:pt x="361" y="2823"/>
                  </a:lnTo>
                  <a:lnTo>
                    <a:pt x="406" y="2795"/>
                  </a:lnTo>
                  <a:lnTo>
                    <a:pt x="456" y="2768"/>
                  </a:lnTo>
                  <a:lnTo>
                    <a:pt x="506" y="2740"/>
                  </a:lnTo>
                  <a:lnTo>
                    <a:pt x="561" y="2714"/>
                  </a:lnTo>
                  <a:lnTo>
                    <a:pt x="619" y="2687"/>
                  </a:lnTo>
                  <a:lnTo>
                    <a:pt x="681" y="2661"/>
                  </a:lnTo>
                  <a:lnTo>
                    <a:pt x="745" y="2635"/>
                  </a:lnTo>
                  <a:lnTo>
                    <a:pt x="812" y="2610"/>
                  </a:lnTo>
                  <a:lnTo>
                    <a:pt x="882" y="2587"/>
                  </a:lnTo>
                  <a:lnTo>
                    <a:pt x="956" y="2563"/>
                  </a:lnTo>
                  <a:lnTo>
                    <a:pt x="1033" y="2541"/>
                  </a:lnTo>
                  <a:lnTo>
                    <a:pt x="1114" y="2521"/>
                  </a:lnTo>
                  <a:lnTo>
                    <a:pt x="1198" y="2503"/>
                  </a:lnTo>
                  <a:lnTo>
                    <a:pt x="1284" y="2485"/>
                  </a:lnTo>
                  <a:lnTo>
                    <a:pt x="1376" y="2470"/>
                  </a:lnTo>
                  <a:lnTo>
                    <a:pt x="1376" y="2470"/>
                  </a:lnTo>
                  <a:lnTo>
                    <a:pt x="1565" y="2441"/>
                  </a:lnTo>
                  <a:lnTo>
                    <a:pt x="1761" y="2412"/>
                  </a:lnTo>
                  <a:lnTo>
                    <a:pt x="2164" y="2353"/>
                  </a:lnTo>
                  <a:lnTo>
                    <a:pt x="2366" y="2323"/>
                  </a:lnTo>
                  <a:lnTo>
                    <a:pt x="2565" y="2292"/>
                  </a:lnTo>
                  <a:lnTo>
                    <a:pt x="2758" y="2259"/>
                  </a:lnTo>
                  <a:lnTo>
                    <a:pt x="2943" y="2225"/>
                  </a:lnTo>
                  <a:lnTo>
                    <a:pt x="3033" y="2207"/>
                  </a:lnTo>
                  <a:lnTo>
                    <a:pt x="3118" y="2189"/>
                  </a:lnTo>
                  <a:lnTo>
                    <a:pt x="3200" y="2170"/>
                  </a:lnTo>
                  <a:lnTo>
                    <a:pt x="3279" y="2152"/>
                  </a:lnTo>
                  <a:lnTo>
                    <a:pt x="3353" y="2133"/>
                  </a:lnTo>
                  <a:lnTo>
                    <a:pt x="3423" y="2112"/>
                  </a:lnTo>
                  <a:lnTo>
                    <a:pt x="3489" y="2092"/>
                  </a:lnTo>
                  <a:lnTo>
                    <a:pt x="3551" y="2071"/>
                  </a:lnTo>
                  <a:lnTo>
                    <a:pt x="3606" y="2049"/>
                  </a:lnTo>
                  <a:lnTo>
                    <a:pt x="3657" y="2027"/>
                  </a:lnTo>
                  <a:lnTo>
                    <a:pt x="3679" y="2016"/>
                  </a:lnTo>
                  <a:lnTo>
                    <a:pt x="3700" y="2005"/>
                  </a:lnTo>
                  <a:lnTo>
                    <a:pt x="3720" y="1994"/>
                  </a:lnTo>
                  <a:lnTo>
                    <a:pt x="3737" y="1982"/>
                  </a:lnTo>
                  <a:lnTo>
                    <a:pt x="3755" y="1969"/>
                  </a:lnTo>
                  <a:lnTo>
                    <a:pt x="3769" y="1959"/>
                  </a:lnTo>
                  <a:lnTo>
                    <a:pt x="3783" y="1946"/>
                  </a:lnTo>
                  <a:lnTo>
                    <a:pt x="3794" y="1934"/>
                  </a:lnTo>
                  <a:lnTo>
                    <a:pt x="3803" y="1921"/>
                  </a:lnTo>
                  <a:lnTo>
                    <a:pt x="3812" y="1908"/>
                  </a:lnTo>
                  <a:lnTo>
                    <a:pt x="3817" y="1895"/>
                  </a:lnTo>
                  <a:lnTo>
                    <a:pt x="3821" y="1883"/>
                  </a:lnTo>
                  <a:lnTo>
                    <a:pt x="3821" y="1883"/>
                  </a:lnTo>
                  <a:lnTo>
                    <a:pt x="3824" y="1869"/>
                  </a:lnTo>
                  <a:lnTo>
                    <a:pt x="3823" y="1857"/>
                  </a:lnTo>
                  <a:lnTo>
                    <a:pt x="3818" y="1845"/>
                  </a:lnTo>
                  <a:lnTo>
                    <a:pt x="3813" y="1834"/>
                  </a:lnTo>
                  <a:lnTo>
                    <a:pt x="3805" y="1823"/>
                  </a:lnTo>
                  <a:lnTo>
                    <a:pt x="3794" y="1812"/>
                  </a:lnTo>
                  <a:lnTo>
                    <a:pt x="3780" y="1801"/>
                  </a:lnTo>
                  <a:lnTo>
                    <a:pt x="3765" y="1791"/>
                  </a:lnTo>
                  <a:lnTo>
                    <a:pt x="3748" y="1782"/>
                  </a:lnTo>
                  <a:lnTo>
                    <a:pt x="3729" y="1772"/>
                  </a:lnTo>
                  <a:lnTo>
                    <a:pt x="3709" y="1764"/>
                  </a:lnTo>
                  <a:lnTo>
                    <a:pt x="3685" y="1754"/>
                  </a:lnTo>
                  <a:lnTo>
                    <a:pt x="3635" y="1738"/>
                  </a:lnTo>
                  <a:lnTo>
                    <a:pt x="3578" y="1723"/>
                  </a:lnTo>
                  <a:lnTo>
                    <a:pt x="3515" y="1708"/>
                  </a:lnTo>
                  <a:lnTo>
                    <a:pt x="3448" y="1694"/>
                  </a:lnTo>
                  <a:lnTo>
                    <a:pt x="3377" y="1680"/>
                  </a:lnTo>
                  <a:lnTo>
                    <a:pt x="3303" y="1668"/>
                  </a:lnTo>
                  <a:lnTo>
                    <a:pt x="3146" y="1643"/>
                  </a:lnTo>
                  <a:lnTo>
                    <a:pt x="2985" y="1618"/>
                  </a:lnTo>
                  <a:lnTo>
                    <a:pt x="2823" y="1595"/>
                  </a:lnTo>
                  <a:lnTo>
                    <a:pt x="2743" y="1583"/>
                  </a:lnTo>
                  <a:lnTo>
                    <a:pt x="2666" y="1569"/>
                  </a:lnTo>
                  <a:lnTo>
                    <a:pt x="2592" y="1555"/>
                  </a:lnTo>
                  <a:lnTo>
                    <a:pt x="2522" y="1542"/>
                  </a:lnTo>
                  <a:lnTo>
                    <a:pt x="2457" y="1527"/>
                  </a:lnTo>
                  <a:lnTo>
                    <a:pt x="2395" y="1511"/>
                  </a:lnTo>
                  <a:lnTo>
                    <a:pt x="2339" y="1495"/>
                  </a:lnTo>
                  <a:lnTo>
                    <a:pt x="2313" y="1485"/>
                  </a:lnTo>
                  <a:lnTo>
                    <a:pt x="2289" y="1476"/>
                  </a:lnTo>
                  <a:lnTo>
                    <a:pt x="2267" y="1468"/>
                  </a:lnTo>
                  <a:lnTo>
                    <a:pt x="2247" y="1457"/>
                  </a:lnTo>
                  <a:lnTo>
                    <a:pt x="2228" y="1447"/>
                  </a:lnTo>
                  <a:lnTo>
                    <a:pt x="2211" y="1436"/>
                  </a:lnTo>
                  <a:lnTo>
                    <a:pt x="2197" y="1425"/>
                  </a:lnTo>
                  <a:lnTo>
                    <a:pt x="2185" y="1414"/>
                  </a:lnTo>
                  <a:lnTo>
                    <a:pt x="2175" y="1403"/>
                  </a:lnTo>
                  <a:lnTo>
                    <a:pt x="2167" y="1391"/>
                  </a:lnTo>
                  <a:lnTo>
                    <a:pt x="2162" y="1378"/>
                  </a:lnTo>
                  <a:lnTo>
                    <a:pt x="2159" y="1365"/>
                  </a:lnTo>
                  <a:lnTo>
                    <a:pt x="2159" y="1351"/>
                  </a:lnTo>
                  <a:lnTo>
                    <a:pt x="2162" y="1337"/>
                  </a:lnTo>
                  <a:lnTo>
                    <a:pt x="2162" y="1337"/>
                  </a:lnTo>
                  <a:lnTo>
                    <a:pt x="2167" y="1324"/>
                  </a:lnTo>
                  <a:lnTo>
                    <a:pt x="2173" y="1310"/>
                  </a:lnTo>
                  <a:lnTo>
                    <a:pt x="2180" y="1298"/>
                  </a:lnTo>
                  <a:lnTo>
                    <a:pt x="2186" y="1285"/>
                  </a:lnTo>
                  <a:lnTo>
                    <a:pt x="2196" y="1273"/>
                  </a:lnTo>
                  <a:lnTo>
                    <a:pt x="2206" y="1262"/>
                  </a:lnTo>
                  <a:lnTo>
                    <a:pt x="2217" y="1252"/>
                  </a:lnTo>
                  <a:lnTo>
                    <a:pt x="2228" y="1241"/>
                  </a:lnTo>
                  <a:lnTo>
                    <a:pt x="2240" y="1232"/>
                  </a:lnTo>
                  <a:lnTo>
                    <a:pt x="2254" y="1222"/>
                  </a:lnTo>
                  <a:lnTo>
                    <a:pt x="2282" y="1206"/>
                  </a:lnTo>
                  <a:lnTo>
                    <a:pt x="2315" y="1191"/>
                  </a:lnTo>
                  <a:lnTo>
                    <a:pt x="2350" y="1178"/>
                  </a:lnTo>
                  <a:lnTo>
                    <a:pt x="2387" y="1166"/>
                  </a:lnTo>
                  <a:lnTo>
                    <a:pt x="2426" y="1156"/>
                  </a:lnTo>
                  <a:lnTo>
                    <a:pt x="2468" y="1147"/>
                  </a:lnTo>
                  <a:lnTo>
                    <a:pt x="2511" y="1140"/>
                  </a:lnTo>
                  <a:lnTo>
                    <a:pt x="2555" y="1134"/>
                  </a:lnTo>
                  <a:lnTo>
                    <a:pt x="2601" y="1129"/>
                  </a:lnTo>
                  <a:lnTo>
                    <a:pt x="2647" y="1125"/>
                  </a:lnTo>
                  <a:lnTo>
                    <a:pt x="2695" y="1122"/>
                  </a:lnTo>
                  <a:lnTo>
                    <a:pt x="2743" y="1121"/>
                  </a:lnTo>
                  <a:lnTo>
                    <a:pt x="2790" y="1119"/>
                  </a:lnTo>
                  <a:lnTo>
                    <a:pt x="2884" y="1119"/>
                  </a:lnTo>
                  <a:lnTo>
                    <a:pt x="2976" y="1121"/>
                  </a:lnTo>
                  <a:lnTo>
                    <a:pt x="3064" y="1125"/>
                  </a:lnTo>
                  <a:lnTo>
                    <a:pt x="3216" y="1133"/>
                  </a:lnTo>
                  <a:lnTo>
                    <a:pt x="3277" y="1136"/>
                  </a:lnTo>
                  <a:lnTo>
                    <a:pt x="3323" y="1138"/>
                  </a:lnTo>
                  <a:lnTo>
                    <a:pt x="3323" y="1138"/>
                  </a:lnTo>
                  <a:lnTo>
                    <a:pt x="3366" y="1138"/>
                  </a:lnTo>
                  <a:lnTo>
                    <a:pt x="3414" y="1138"/>
                  </a:lnTo>
                  <a:lnTo>
                    <a:pt x="3465" y="1137"/>
                  </a:lnTo>
                  <a:lnTo>
                    <a:pt x="3517" y="1134"/>
                  </a:lnTo>
                  <a:lnTo>
                    <a:pt x="3572" y="1129"/>
                  </a:lnTo>
                  <a:lnTo>
                    <a:pt x="3624" y="1122"/>
                  </a:lnTo>
                  <a:lnTo>
                    <a:pt x="3676" y="1112"/>
                  </a:lnTo>
                  <a:lnTo>
                    <a:pt x="3700" y="1108"/>
                  </a:lnTo>
                  <a:lnTo>
                    <a:pt x="3724" y="1101"/>
                  </a:lnTo>
                  <a:lnTo>
                    <a:pt x="3747" y="1095"/>
                  </a:lnTo>
                  <a:lnTo>
                    <a:pt x="3769" y="1088"/>
                  </a:lnTo>
                  <a:lnTo>
                    <a:pt x="3788" y="1079"/>
                  </a:lnTo>
                  <a:lnTo>
                    <a:pt x="3807" y="1070"/>
                  </a:lnTo>
                  <a:lnTo>
                    <a:pt x="3824" y="1060"/>
                  </a:lnTo>
                  <a:lnTo>
                    <a:pt x="3840" y="1049"/>
                  </a:lnTo>
                  <a:lnTo>
                    <a:pt x="3853" y="1037"/>
                  </a:lnTo>
                  <a:lnTo>
                    <a:pt x="3864" y="1025"/>
                  </a:lnTo>
                  <a:lnTo>
                    <a:pt x="3872" y="1011"/>
                  </a:lnTo>
                  <a:lnTo>
                    <a:pt x="3879" y="997"/>
                  </a:lnTo>
                  <a:lnTo>
                    <a:pt x="3881" y="981"/>
                  </a:lnTo>
                  <a:lnTo>
                    <a:pt x="3883" y="964"/>
                  </a:lnTo>
                  <a:lnTo>
                    <a:pt x="3880" y="946"/>
                  </a:lnTo>
                  <a:lnTo>
                    <a:pt x="3876" y="929"/>
                  </a:lnTo>
                  <a:lnTo>
                    <a:pt x="3866" y="908"/>
                  </a:lnTo>
                  <a:lnTo>
                    <a:pt x="3854" y="887"/>
                  </a:lnTo>
                  <a:lnTo>
                    <a:pt x="3854" y="887"/>
                  </a:lnTo>
                  <a:lnTo>
                    <a:pt x="3840" y="866"/>
                  </a:lnTo>
                  <a:lnTo>
                    <a:pt x="3824" y="845"/>
                  </a:lnTo>
                  <a:lnTo>
                    <a:pt x="3806" y="824"/>
                  </a:lnTo>
                  <a:lnTo>
                    <a:pt x="3788" y="804"/>
                  </a:lnTo>
                  <a:lnTo>
                    <a:pt x="3768" y="785"/>
                  </a:lnTo>
                  <a:lnTo>
                    <a:pt x="3747" y="765"/>
                  </a:lnTo>
                  <a:lnTo>
                    <a:pt x="3703" y="728"/>
                  </a:lnTo>
                  <a:lnTo>
                    <a:pt x="3657" y="694"/>
                  </a:lnTo>
                  <a:lnTo>
                    <a:pt x="3610" y="660"/>
                  </a:lnTo>
                  <a:lnTo>
                    <a:pt x="3517" y="597"/>
                  </a:lnTo>
                  <a:lnTo>
                    <a:pt x="3473" y="567"/>
                  </a:lnTo>
                  <a:lnTo>
                    <a:pt x="3432" y="536"/>
                  </a:lnTo>
                  <a:lnTo>
                    <a:pt x="3396" y="508"/>
                  </a:lnTo>
                  <a:lnTo>
                    <a:pt x="3380" y="492"/>
                  </a:lnTo>
                  <a:lnTo>
                    <a:pt x="3366" y="479"/>
                  </a:lnTo>
                  <a:lnTo>
                    <a:pt x="3353" y="465"/>
                  </a:lnTo>
                  <a:lnTo>
                    <a:pt x="3343" y="450"/>
                  </a:lnTo>
                  <a:lnTo>
                    <a:pt x="3333" y="436"/>
                  </a:lnTo>
                  <a:lnTo>
                    <a:pt x="3326" y="423"/>
                  </a:lnTo>
                  <a:lnTo>
                    <a:pt x="3322" y="407"/>
                  </a:lnTo>
                  <a:lnTo>
                    <a:pt x="3321" y="394"/>
                  </a:lnTo>
                  <a:lnTo>
                    <a:pt x="3321" y="380"/>
                  </a:lnTo>
                  <a:lnTo>
                    <a:pt x="3323" y="365"/>
                  </a:lnTo>
                  <a:lnTo>
                    <a:pt x="3323" y="365"/>
                  </a:lnTo>
                  <a:lnTo>
                    <a:pt x="3326" y="358"/>
                  </a:lnTo>
                  <a:lnTo>
                    <a:pt x="3330" y="351"/>
                  </a:lnTo>
                  <a:lnTo>
                    <a:pt x="3340" y="336"/>
                  </a:lnTo>
                  <a:lnTo>
                    <a:pt x="3353" y="322"/>
                  </a:lnTo>
                  <a:lnTo>
                    <a:pt x="3371" y="307"/>
                  </a:lnTo>
                  <a:lnTo>
                    <a:pt x="3393" y="292"/>
                  </a:lnTo>
                  <a:lnTo>
                    <a:pt x="3418" y="277"/>
                  </a:lnTo>
                  <a:lnTo>
                    <a:pt x="3447" y="262"/>
                  </a:lnTo>
                  <a:lnTo>
                    <a:pt x="3480" y="248"/>
                  </a:lnTo>
                  <a:lnTo>
                    <a:pt x="3517" y="233"/>
                  </a:lnTo>
                  <a:lnTo>
                    <a:pt x="3558" y="218"/>
                  </a:lnTo>
                  <a:lnTo>
                    <a:pt x="3603" y="204"/>
                  </a:lnTo>
                  <a:lnTo>
                    <a:pt x="3652" y="191"/>
                  </a:lnTo>
                  <a:lnTo>
                    <a:pt x="3706" y="177"/>
                  </a:lnTo>
                  <a:lnTo>
                    <a:pt x="3762" y="163"/>
                  </a:lnTo>
                  <a:lnTo>
                    <a:pt x="3824" y="150"/>
                  </a:lnTo>
                  <a:lnTo>
                    <a:pt x="3890" y="136"/>
                  </a:lnTo>
                  <a:lnTo>
                    <a:pt x="3961" y="124"/>
                  </a:lnTo>
                  <a:lnTo>
                    <a:pt x="4035" y="111"/>
                  </a:lnTo>
                  <a:lnTo>
                    <a:pt x="4113" y="99"/>
                  </a:lnTo>
                  <a:lnTo>
                    <a:pt x="4197" y="88"/>
                  </a:lnTo>
                  <a:lnTo>
                    <a:pt x="4285" y="77"/>
                  </a:lnTo>
                  <a:lnTo>
                    <a:pt x="4377" y="67"/>
                  </a:lnTo>
                  <a:lnTo>
                    <a:pt x="4474" y="58"/>
                  </a:lnTo>
                  <a:lnTo>
                    <a:pt x="4575" y="48"/>
                  </a:lnTo>
                  <a:lnTo>
                    <a:pt x="4681" y="40"/>
                  </a:lnTo>
                  <a:lnTo>
                    <a:pt x="4792" y="32"/>
                  </a:lnTo>
                  <a:lnTo>
                    <a:pt x="4907" y="25"/>
                  </a:lnTo>
                  <a:lnTo>
                    <a:pt x="5028" y="18"/>
                  </a:lnTo>
                  <a:lnTo>
                    <a:pt x="5153" y="12"/>
                  </a:lnTo>
                  <a:lnTo>
                    <a:pt x="5282" y="7"/>
                  </a:lnTo>
                  <a:lnTo>
                    <a:pt x="5416" y="3"/>
                  </a:lnTo>
                  <a:lnTo>
                    <a:pt x="5556" y="0"/>
                  </a:lnTo>
                </a:path>
              </a:pathLst>
            </a:custGeom>
            <a:noFill/>
            <a:ln w="19050">
              <a:solidFill>
                <a:srgbClr val="FFFFFF"/>
              </a:solidFill>
              <a:prstDash val="dash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ru-RU" altLang="zh-CN" dirty="0"/>
            </a:p>
          </p:txBody>
        </p:sp>
      </p:grpSp>
      <p:sp>
        <p:nvSpPr>
          <p:cNvPr id="78" name="文本框 77"/>
          <p:cNvSpPr txBox="1"/>
          <p:nvPr/>
        </p:nvSpPr>
        <p:spPr>
          <a:xfrm>
            <a:off x="9096416" y="5315902"/>
            <a:ext cx="2924791" cy="889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ru-RU" altLang="zh-CN" sz="1200" dirty="0">
                <a:solidFill>
                  <a:schemeClr val="tx1"/>
                </a:solidFill>
                <a:latin typeface="+mj-lt"/>
                <a:cs typeface="微软雅黑" panose="020B0503020204020204" pitchFamily="34" charset="-122"/>
              </a:rPr>
              <a:t>Поколение 3</a:t>
            </a:r>
          </a:p>
          <a:p>
            <a:r>
              <a:rPr lang="ru-RU" altLang="zh-CN" sz="1200" b="0" dirty="0">
                <a:solidFill>
                  <a:schemeClr val="tx1"/>
                </a:solidFill>
                <a:latin typeface="+mj-lt"/>
                <a:cs typeface="微软雅黑" panose="020B0503020204020204" pitchFamily="34" charset="-122"/>
              </a:rPr>
              <a:t>Операционная система для шинной промышленности</a:t>
            </a:r>
          </a:p>
        </p:txBody>
      </p:sp>
      <p:sp>
        <p:nvSpPr>
          <p:cNvPr id="79" name="文本框 78"/>
          <p:cNvSpPr txBox="1"/>
          <p:nvPr/>
        </p:nvSpPr>
        <p:spPr>
          <a:xfrm>
            <a:off x="9784758" y="2246455"/>
            <a:ext cx="2337967" cy="889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altLang="zh-CN" sz="1200" b="1" dirty="0">
                <a:latin typeface="+mj-lt"/>
                <a:ea typeface="微软雅黑" panose="020B0503020204020204" pitchFamily="34" charset="-122"/>
                <a:cs typeface="微软雅黑" panose="020B0503020204020204" pitchFamily="34" charset="-122"/>
              </a:rPr>
              <a:t>Поколение 1 </a:t>
            </a:r>
          </a:p>
          <a:p>
            <a:pPr>
              <a:lnSpc>
                <a:spcPct val="150000"/>
              </a:lnSpc>
            </a:pPr>
            <a:r>
              <a:rPr lang="ru-RU" altLang="zh-CN" sz="1200" dirty="0">
                <a:latin typeface="+mj-lt"/>
                <a:ea typeface="微软雅黑" panose="020B0503020204020204" pitchFamily="34" charset="-122"/>
                <a:cs typeface="微软雅黑" panose="020B0503020204020204" pitchFamily="34" charset="-122"/>
              </a:rPr>
              <a:t>Модернизация системы управления</a:t>
            </a:r>
          </a:p>
        </p:txBody>
      </p:sp>
      <p:sp>
        <p:nvSpPr>
          <p:cNvPr id="80" name="文本框 79"/>
          <p:cNvSpPr txBox="1"/>
          <p:nvPr/>
        </p:nvSpPr>
        <p:spPr>
          <a:xfrm>
            <a:off x="9559752" y="3537106"/>
            <a:ext cx="2150782" cy="6121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ru-RU" altLang="zh-CN" sz="1200" dirty="0">
                <a:solidFill>
                  <a:schemeClr val="tx1"/>
                </a:solidFill>
                <a:latin typeface="+mj-lt"/>
                <a:cs typeface="微软雅黑" panose="020B0503020204020204" pitchFamily="34" charset="-122"/>
              </a:rPr>
              <a:t>Поколение 2 </a:t>
            </a:r>
          </a:p>
          <a:p>
            <a:r>
              <a:rPr lang="ru-RU" altLang="zh-CN" sz="1200" b="0" dirty="0">
                <a:solidFill>
                  <a:schemeClr val="tx1"/>
                </a:solidFill>
                <a:latin typeface="+mj-lt"/>
                <a:cs typeface="微软雅黑" panose="020B0503020204020204" pitchFamily="34" charset="-122"/>
              </a:rPr>
              <a:t>Система управления сетью</a:t>
            </a:r>
          </a:p>
        </p:txBody>
      </p:sp>
      <p:sp>
        <p:nvSpPr>
          <p:cNvPr id="81" name="文本框 80"/>
          <p:cNvSpPr txBox="1"/>
          <p:nvPr/>
        </p:nvSpPr>
        <p:spPr>
          <a:xfrm>
            <a:off x="5556163" y="5992039"/>
            <a:ext cx="2607509" cy="6121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ru-RU" altLang="zh-CN" sz="1200" dirty="0">
                <a:solidFill>
                  <a:schemeClr val="tx1"/>
                </a:solidFill>
                <a:latin typeface="+mj-lt"/>
                <a:cs typeface="微软雅黑" panose="020B0503020204020204" pitchFamily="34" charset="-122"/>
              </a:rPr>
              <a:t>Поколение 4</a:t>
            </a:r>
          </a:p>
          <a:p>
            <a:r>
              <a:rPr lang="ru-RU" altLang="zh-CN" sz="1200" b="0" dirty="0">
                <a:solidFill>
                  <a:schemeClr val="tx1"/>
                </a:solidFill>
                <a:latin typeface="+mj-lt"/>
                <a:cs typeface="微软雅黑" panose="020B0503020204020204" pitchFamily="34" charset="-122"/>
              </a:rPr>
              <a:t>Облачная платформа Eco-Rubber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4509770" y="4735195"/>
            <a:ext cx="1198880" cy="1160780"/>
            <a:chOff x="4595" y="8177"/>
            <a:chExt cx="1888" cy="1828"/>
          </a:xfrm>
        </p:grpSpPr>
        <p:grpSp>
          <p:nvGrpSpPr>
            <p:cNvPr id="88" name="组合 87"/>
            <p:cNvGrpSpPr/>
            <p:nvPr/>
          </p:nvGrpSpPr>
          <p:grpSpPr>
            <a:xfrm>
              <a:off x="4595" y="8177"/>
              <a:ext cx="1559" cy="1829"/>
              <a:chOff x="-2167669" y="-456293"/>
              <a:chExt cx="3576638" cy="4198938"/>
            </a:xfrm>
            <a:solidFill>
              <a:schemeClr val="accent1"/>
            </a:solidFill>
          </p:grpSpPr>
          <p:sp>
            <p:nvSpPr>
              <p:cNvPr id="89" name="Freeform 7"/>
              <p:cNvSpPr>
                <a:spLocks noEditPoints="1"/>
              </p:cNvSpPr>
              <p:nvPr/>
            </p:nvSpPr>
            <p:spPr bwMode="auto">
              <a:xfrm>
                <a:off x="-2167669" y="-456293"/>
                <a:ext cx="3576638" cy="4198938"/>
              </a:xfrm>
              <a:custGeom>
                <a:avLst/>
                <a:gdLst>
                  <a:gd name="T0" fmla="*/ 801 w 2253"/>
                  <a:gd name="T1" fmla="*/ 2204 h 2645"/>
                  <a:gd name="T2" fmla="*/ 578 w 2253"/>
                  <a:gd name="T3" fmla="*/ 2111 h 2645"/>
                  <a:gd name="T4" fmla="*/ 384 w 2253"/>
                  <a:gd name="T5" fmla="*/ 1975 h 2645"/>
                  <a:gd name="T6" fmla="*/ 223 w 2253"/>
                  <a:gd name="T7" fmla="*/ 1802 h 2645"/>
                  <a:gd name="T8" fmla="*/ 102 w 2253"/>
                  <a:gd name="T9" fmla="*/ 1599 h 2645"/>
                  <a:gd name="T10" fmla="*/ 27 w 2253"/>
                  <a:gd name="T11" fmla="*/ 1373 h 2645"/>
                  <a:gd name="T12" fmla="*/ 0 w 2253"/>
                  <a:gd name="T13" fmla="*/ 1126 h 2645"/>
                  <a:gd name="T14" fmla="*/ 23 w 2253"/>
                  <a:gd name="T15" fmla="*/ 900 h 2645"/>
                  <a:gd name="T16" fmla="*/ 111 w 2253"/>
                  <a:gd name="T17" fmla="*/ 638 h 2645"/>
                  <a:gd name="T18" fmla="*/ 257 w 2253"/>
                  <a:gd name="T19" fmla="*/ 410 h 2645"/>
                  <a:gd name="T20" fmla="*/ 452 w 2253"/>
                  <a:gd name="T21" fmla="*/ 224 h 2645"/>
                  <a:gd name="T22" fmla="*/ 688 w 2253"/>
                  <a:gd name="T23" fmla="*/ 89 h 2645"/>
                  <a:gd name="T24" fmla="*/ 956 w 2253"/>
                  <a:gd name="T25" fmla="*/ 12 h 2645"/>
                  <a:gd name="T26" fmla="*/ 1185 w 2253"/>
                  <a:gd name="T27" fmla="*/ 1 h 2645"/>
                  <a:gd name="T28" fmla="*/ 1460 w 2253"/>
                  <a:gd name="T29" fmla="*/ 51 h 2645"/>
                  <a:gd name="T30" fmla="*/ 1710 w 2253"/>
                  <a:gd name="T31" fmla="*/ 163 h 2645"/>
                  <a:gd name="T32" fmla="*/ 1922 w 2253"/>
                  <a:gd name="T33" fmla="*/ 331 h 2645"/>
                  <a:gd name="T34" fmla="*/ 2090 w 2253"/>
                  <a:gd name="T35" fmla="*/ 543 h 2645"/>
                  <a:gd name="T36" fmla="*/ 2202 w 2253"/>
                  <a:gd name="T37" fmla="*/ 791 h 2645"/>
                  <a:gd name="T38" fmla="*/ 2252 w 2253"/>
                  <a:gd name="T39" fmla="*/ 1068 h 2645"/>
                  <a:gd name="T40" fmla="*/ 2243 w 2253"/>
                  <a:gd name="T41" fmla="*/ 1275 h 2645"/>
                  <a:gd name="T42" fmla="*/ 2186 w 2253"/>
                  <a:gd name="T43" fmla="*/ 1511 h 2645"/>
                  <a:gd name="T44" fmla="*/ 2083 w 2253"/>
                  <a:gd name="T45" fmla="*/ 1724 h 2645"/>
                  <a:gd name="T46" fmla="*/ 1937 w 2253"/>
                  <a:gd name="T47" fmla="*/ 1910 h 2645"/>
                  <a:gd name="T48" fmla="*/ 1756 w 2253"/>
                  <a:gd name="T49" fmla="*/ 2061 h 2645"/>
                  <a:gd name="T50" fmla="*/ 1544 w 2253"/>
                  <a:gd name="T51" fmla="*/ 2172 h 2645"/>
                  <a:gd name="T52" fmla="*/ 1126 w 2253"/>
                  <a:gd name="T53" fmla="*/ 2645 h 2645"/>
                  <a:gd name="T54" fmla="*/ 991 w 2253"/>
                  <a:gd name="T55" fmla="*/ 245 h 2645"/>
                  <a:gd name="T56" fmla="*/ 780 w 2253"/>
                  <a:gd name="T57" fmla="*/ 306 h 2645"/>
                  <a:gd name="T58" fmla="*/ 593 w 2253"/>
                  <a:gd name="T59" fmla="*/ 413 h 2645"/>
                  <a:gd name="T60" fmla="*/ 438 w 2253"/>
                  <a:gd name="T61" fmla="*/ 560 h 2645"/>
                  <a:gd name="T62" fmla="*/ 323 w 2253"/>
                  <a:gd name="T63" fmla="*/ 741 h 2645"/>
                  <a:gd name="T64" fmla="*/ 253 w 2253"/>
                  <a:gd name="T65" fmla="*/ 946 h 2645"/>
                  <a:gd name="T66" fmla="*/ 236 w 2253"/>
                  <a:gd name="T67" fmla="*/ 1126 h 2645"/>
                  <a:gd name="T68" fmla="*/ 259 w 2253"/>
                  <a:gd name="T69" fmla="*/ 1325 h 2645"/>
                  <a:gd name="T70" fmla="*/ 323 w 2253"/>
                  <a:gd name="T71" fmla="*/ 1510 h 2645"/>
                  <a:gd name="T72" fmla="*/ 428 w 2253"/>
                  <a:gd name="T73" fmla="*/ 1674 h 2645"/>
                  <a:gd name="T74" fmla="*/ 563 w 2253"/>
                  <a:gd name="T75" fmla="*/ 1813 h 2645"/>
                  <a:gd name="T76" fmla="*/ 726 w 2253"/>
                  <a:gd name="T77" fmla="*/ 1920 h 2645"/>
                  <a:gd name="T78" fmla="*/ 912 w 2253"/>
                  <a:gd name="T79" fmla="*/ 1990 h 2645"/>
                  <a:gd name="T80" fmla="*/ 1204 w 2253"/>
                  <a:gd name="T81" fmla="*/ 2015 h 2645"/>
                  <a:gd name="T82" fmla="*/ 1379 w 2253"/>
                  <a:gd name="T83" fmla="*/ 1979 h 2645"/>
                  <a:gd name="T84" fmla="*/ 1560 w 2253"/>
                  <a:gd name="T85" fmla="*/ 1902 h 2645"/>
                  <a:gd name="T86" fmla="*/ 1719 w 2253"/>
                  <a:gd name="T87" fmla="*/ 1788 h 2645"/>
                  <a:gd name="T88" fmla="*/ 1848 w 2253"/>
                  <a:gd name="T89" fmla="*/ 1643 h 2645"/>
                  <a:gd name="T90" fmla="*/ 1944 w 2253"/>
                  <a:gd name="T91" fmla="*/ 1474 h 2645"/>
                  <a:gd name="T92" fmla="*/ 2002 w 2253"/>
                  <a:gd name="T93" fmla="*/ 1286 h 2645"/>
                  <a:gd name="T94" fmla="*/ 2017 w 2253"/>
                  <a:gd name="T95" fmla="*/ 1126 h 2645"/>
                  <a:gd name="T96" fmla="*/ 1988 w 2253"/>
                  <a:gd name="T97" fmla="*/ 904 h 2645"/>
                  <a:gd name="T98" fmla="*/ 1909 w 2253"/>
                  <a:gd name="T99" fmla="*/ 702 h 2645"/>
                  <a:gd name="T100" fmla="*/ 1785 w 2253"/>
                  <a:gd name="T101" fmla="*/ 528 h 2645"/>
                  <a:gd name="T102" fmla="*/ 1623 w 2253"/>
                  <a:gd name="T103" fmla="*/ 388 h 2645"/>
                  <a:gd name="T104" fmla="*/ 1433 w 2253"/>
                  <a:gd name="T105" fmla="*/ 289 h 2645"/>
                  <a:gd name="T106" fmla="*/ 1217 w 2253"/>
                  <a:gd name="T107" fmla="*/ 240 h 26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253" h="2645">
                    <a:moveTo>
                      <a:pt x="1126" y="2645"/>
                    </a:moveTo>
                    <a:lnTo>
                      <a:pt x="898" y="2227"/>
                    </a:lnTo>
                    <a:lnTo>
                      <a:pt x="898" y="2227"/>
                    </a:lnTo>
                    <a:lnTo>
                      <a:pt x="849" y="2216"/>
                    </a:lnTo>
                    <a:lnTo>
                      <a:pt x="801" y="2204"/>
                    </a:lnTo>
                    <a:lnTo>
                      <a:pt x="754" y="2189"/>
                    </a:lnTo>
                    <a:lnTo>
                      <a:pt x="709" y="2172"/>
                    </a:lnTo>
                    <a:lnTo>
                      <a:pt x="663" y="2153"/>
                    </a:lnTo>
                    <a:lnTo>
                      <a:pt x="621" y="2133"/>
                    </a:lnTo>
                    <a:lnTo>
                      <a:pt x="578" y="2111"/>
                    </a:lnTo>
                    <a:lnTo>
                      <a:pt x="536" y="2086"/>
                    </a:lnTo>
                    <a:lnTo>
                      <a:pt x="496" y="2061"/>
                    </a:lnTo>
                    <a:lnTo>
                      <a:pt x="458" y="2034"/>
                    </a:lnTo>
                    <a:lnTo>
                      <a:pt x="419" y="2005"/>
                    </a:lnTo>
                    <a:lnTo>
                      <a:pt x="384" y="1975"/>
                    </a:lnTo>
                    <a:lnTo>
                      <a:pt x="348" y="1943"/>
                    </a:lnTo>
                    <a:lnTo>
                      <a:pt x="315" y="1910"/>
                    </a:lnTo>
                    <a:lnTo>
                      <a:pt x="284" y="1875"/>
                    </a:lnTo>
                    <a:lnTo>
                      <a:pt x="252" y="1839"/>
                    </a:lnTo>
                    <a:lnTo>
                      <a:pt x="223" y="1802"/>
                    </a:lnTo>
                    <a:lnTo>
                      <a:pt x="196" y="1764"/>
                    </a:lnTo>
                    <a:lnTo>
                      <a:pt x="170" y="1724"/>
                    </a:lnTo>
                    <a:lnTo>
                      <a:pt x="146" y="1684"/>
                    </a:lnTo>
                    <a:lnTo>
                      <a:pt x="123" y="1642"/>
                    </a:lnTo>
                    <a:lnTo>
                      <a:pt x="102" y="1599"/>
                    </a:lnTo>
                    <a:lnTo>
                      <a:pt x="83" y="1555"/>
                    </a:lnTo>
                    <a:lnTo>
                      <a:pt x="67" y="1511"/>
                    </a:lnTo>
                    <a:lnTo>
                      <a:pt x="52" y="1466"/>
                    </a:lnTo>
                    <a:lnTo>
                      <a:pt x="38" y="1419"/>
                    </a:lnTo>
                    <a:lnTo>
                      <a:pt x="27" y="1373"/>
                    </a:lnTo>
                    <a:lnTo>
                      <a:pt x="17" y="1325"/>
                    </a:lnTo>
                    <a:lnTo>
                      <a:pt x="9" y="1275"/>
                    </a:lnTo>
                    <a:lnTo>
                      <a:pt x="4" y="1226"/>
                    </a:lnTo>
                    <a:lnTo>
                      <a:pt x="1" y="1177"/>
                    </a:lnTo>
                    <a:lnTo>
                      <a:pt x="0" y="1126"/>
                    </a:lnTo>
                    <a:lnTo>
                      <a:pt x="0" y="1126"/>
                    </a:lnTo>
                    <a:lnTo>
                      <a:pt x="1" y="1068"/>
                    </a:lnTo>
                    <a:lnTo>
                      <a:pt x="5" y="1011"/>
                    </a:lnTo>
                    <a:lnTo>
                      <a:pt x="13" y="955"/>
                    </a:lnTo>
                    <a:lnTo>
                      <a:pt x="23" y="900"/>
                    </a:lnTo>
                    <a:lnTo>
                      <a:pt x="35" y="845"/>
                    </a:lnTo>
                    <a:lnTo>
                      <a:pt x="50" y="791"/>
                    </a:lnTo>
                    <a:lnTo>
                      <a:pt x="68" y="739"/>
                    </a:lnTo>
                    <a:lnTo>
                      <a:pt x="89" y="688"/>
                    </a:lnTo>
                    <a:lnTo>
                      <a:pt x="111" y="638"/>
                    </a:lnTo>
                    <a:lnTo>
                      <a:pt x="135" y="590"/>
                    </a:lnTo>
                    <a:lnTo>
                      <a:pt x="163" y="543"/>
                    </a:lnTo>
                    <a:lnTo>
                      <a:pt x="193" y="496"/>
                    </a:lnTo>
                    <a:lnTo>
                      <a:pt x="225" y="453"/>
                    </a:lnTo>
                    <a:lnTo>
                      <a:pt x="257" y="410"/>
                    </a:lnTo>
                    <a:lnTo>
                      <a:pt x="293" y="369"/>
                    </a:lnTo>
                    <a:lnTo>
                      <a:pt x="330" y="331"/>
                    </a:lnTo>
                    <a:lnTo>
                      <a:pt x="370" y="293"/>
                    </a:lnTo>
                    <a:lnTo>
                      <a:pt x="410" y="258"/>
                    </a:lnTo>
                    <a:lnTo>
                      <a:pt x="452" y="224"/>
                    </a:lnTo>
                    <a:lnTo>
                      <a:pt x="497" y="192"/>
                    </a:lnTo>
                    <a:lnTo>
                      <a:pt x="543" y="163"/>
                    </a:lnTo>
                    <a:lnTo>
                      <a:pt x="589" y="136"/>
                    </a:lnTo>
                    <a:lnTo>
                      <a:pt x="639" y="111"/>
                    </a:lnTo>
                    <a:lnTo>
                      <a:pt x="688" y="89"/>
                    </a:lnTo>
                    <a:lnTo>
                      <a:pt x="739" y="69"/>
                    </a:lnTo>
                    <a:lnTo>
                      <a:pt x="792" y="51"/>
                    </a:lnTo>
                    <a:lnTo>
                      <a:pt x="844" y="36"/>
                    </a:lnTo>
                    <a:lnTo>
                      <a:pt x="899" y="23"/>
                    </a:lnTo>
                    <a:lnTo>
                      <a:pt x="956" y="12"/>
                    </a:lnTo>
                    <a:lnTo>
                      <a:pt x="1012" y="5"/>
                    </a:lnTo>
                    <a:lnTo>
                      <a:pt x="1068" y="1"/>
                    </a:lnTo>
                    <a:lnTo>
                      <a:pt x="1126" y="0"/>
                    </a:lnTo>
                    <a:lnTo>
                      <a:pt x="1126" y="0"/>
                    </a:lnTo>
                    <a:lnTo>
                      <a:pt x="1185" y="1"/>
                    </a:lnTo>
                    <a:lnTo>
                      <a:pt x="1241" y="5"/>
                    </a:lnTo>
                    <a:lnTo>
                      <a:pt x="1297" y="12"/>
                    </a:lnTo>
                    <a:lnTo>
                      <a:pt x="1353" y="23"/>
                    </a:lnTo>
                    <a:lnTo>
                      <a:pt x="1407" y="36"/>
                    </a:lnTo>
                    <a:lnTo>
                      <a:pt x="1460" y="51"/>
                    </a:lnTo>
                    <a:lnTo>
                      <a:pt x="1514" y="69"/>
                    </a:lnTo>
                    <a:lnTo>
                      <a:pt x="1564" y="89"/>
                    </a:lnTo>
                    <a:lnTo>
                      <a:pt x="1614" y="111"/>
                    </a:lnTo>
                    <a:lnTo>
                      <a:pt x="1663" y="136"/>
                    </a:lnTo>
                    <a:lnTo>
                      <a:pt x="1710" y="163"/>
                    </a:lnTo>
                    <a:lnTo>
                      <a:pt x="1755" y="192"/>
                    </a:lnTo>
                    <a:lnTo>
                      <a:pt x="1799" y="224"/>
                    </a:lnTo>
                    <a:lnTo>
                      <a:pt x="1843" y="258"/>
                    </a:lnTo>
                    <a:lnTo>
                      <a:pt x="1883" y="293"/>
                    </a:lnTo>
                    <a:lnTo>
                      <a:pt x="1922" y="331"/>
                    </a:lnTo>
                    <a:lnTo>
                      <a:pt x="1959" y="369"/>
                    </a:lnTo>
                    <a:lnTo>
                      <a:pt x="1995" y="410"/>
                    </a:lnTo>
                    <a:lnTo>
                      <a:pt x="2028" y="453"/>
                    </a:lnTo>
                    <a:lnTo>
                      <a:pt x="2060" y="496"/>
                    </a:lnTo>
                    <a:lnTo>
                      <a:pt x="2090" y="543"/>
                    </a:lnTo>
                    <a:lnTo>
                      <a:pt x="2116" y="590"/>
                    </a:lnTo>
                    <a:lnTo>
                      <a:pt x="2142" y="638"/>
                    </a:lnTo>
                    <a:lnTo>
                      <a:pt x="2164" y="688"/>
                    </a:lnTo>
                    <a:lnTo>
                      <a:pt x="2184" y="739"/>
                    </a:lnTo>
                    <a:lnTo>
                      <a:pt x="2202" y="791"/>
                    </a:lnTo>
                    <a:lnTo>
                      <a:pt x="2217" y="845"/>
                    </a:lnTo>
                    <a:lnTo>
                      <a:pt x="2230" y="900"/>
                    </a:lnTo>
                    <a:lnTo>
                      <a:pt x="2239" y="955"/>
                    </a:lnTo>
                    <a:lnTo>
                      <a:pt x="2246" y="1011"/>
                    </a:lnTo>
                    <a:lnTo>
                      <a:pt x="2252" y="1068"/>
                    </a:lnTo>
                    <a:lnTo>
                      <a:pt x="2253" y="1126"/>
                    </a:lnTo>
                    <a:lnTo>
                      <a:pt x="2253" y="1126"/>
                    </a:lnTo>
                    <a:lnTo>
                      <a:pt x="2252" y="1177"/>
                    </a:lnTo>
                    <a:lnTo>
                      <a:pt x="2249" y="1226"/>
                    </a:lnTo>
                    <a:lnTo>
                      <a:pt x="2243" y="1275"/>
                    </a:lnTo>
                    <a:lnTo>
                      <a:pt x="2235" y="1325"/>
                    </a:lnTo>
                    <a:lnTo>
                      <a:pt x="2225" y="1373"/>
                    </a:lnTo>
                    <a:lnTo>
                      <a:pt x="2214" y="1419"/>
                    </a:lnTo>
                    <a:lnTo>
                      <a:pt x="2201" y="1466"/>
                    </a:lnTo>
                    <a:lnTo>
                      <a:pt x="2186" y="1511"/>
                    </a:lnTo>
                    <a:lnTo>
                      <a:pt x="2169" y="1555"/>
                    </a:lnTo>
                    <a:lnTo>
                      <a:pt x="2150" y="1599"/>
                    </a:lnTo>
                    <a:lnTo>
                      <a:pt x="2129" y="1642"/>
                    </a:lnTo>
                    <a:lnTo>
                      <a:pt x="2106" y="1684"/>
                    </a:lnTo>
                    <a:lnTo>
                      <a:pt x="2083" y="1724"/>
                    </a:lnTo>
                    <a:lnTo>
                      <a:pt x="2057" y="1764"/>
                    </a:lnTo>
                    <a:lnTo>
                      <a:pt x="2029" y="1802"/>
                    </a:lnTo>
                    <a:lnTo>
                      <a:pt x="2001" y="1839"/>
                    </a:lnTo>
                    <a:lnTo>
                      <a:pt x="1969" y="1875"/>
                    </a:lnTo>
                    <a:lnTo>
                      <a:pt x="1937" y="1910"/>
                    </a:lnTo>
                    <a:lnTo>
                      <a:pt x="1903" y="1943"/>
                    </a:lnTo>
                    <a:lnTo>
                      <a:pt x="1869" y="1975"/>
                    </a:lnTo>
                    <a:lnTo>
                      <a:pt x="1833" y="2005"/>
                    </a:lnTo>
                    <a:lnTo>
                      <a:pt x="1795" y="2034"/>
                    </a:lnTo>
                    <a:lnTo>
                      <a:pt x="1756" y="2061"/>
                    </a:lnTo>
                    <a:lnTo>
                      <a:pt x="1717" y="2086"/>
                    </a:lnTo>
                    <a:lnTo>
                      <a:pt x="1674" y="2111"/>
                    </a:lnTo>
                    <a:lnTo>
                      <a:pt x="1632" y="2133"/>
                    </a:lnTo>
                    <a:lnTo>
                      <a:pt x="1589" y="2153"/>
                    </a:lnTo>
                    <a:lnTo>
                      <a:pt x="1544" y="2172"/>
                    </a:lnTo>
                    <a:lnTo>
                      <a:pt x="1499" y="2189"/>
                    </a:lnTo>
                    <a:lnTo>
                      <a:pt x="1451" y="2204"/>
                    </a:lnTo>
                    <a:lnTo>
                      <a:pt x="1404" y="2216"/>
                    </a:lnTo>
                    <a:lnTo>
                      <a:pt x="1355" y="2227"/>
                    </a:lnTo>
                    <a:lnTo>
                      <a:pt x="1126" y="2645"/>
                    </a:lnTo>
                    <a:close/>
                    <a:moveTo>
                      <a:pt x="1126" y="236"/>
                    </a:moveTo>
                    <a:lnTo>
                      <a:pt x="1126" y="236"/>
                    </a:lnTo>
                    <a:lnTo>
                      <a:pt x="1080" y="236"/>
                    </a:lnTo>
                    <a:lnTo>
                      <a:pt x="1035" y="240"/>
                    </a:lnTo>
                    <a:lnTo>
                      <a:pt x="991" y="245"/>
                    </a:lnTo>
                    <a:lnTo>
                      <a:pt x="947" y="254"/>
                    </a:lnTo>
                    <a:lnTo>
                      <a:pt x="903" y="263"/>
                    </a:lnTo>
                    <a:lnTo>
                      <a:pt x="862" y="276"/>
                    </a:lnTo>
                    <a:lnTo>
                      <a:pt x="820" y="289"/>
                    </a:lnTo>
                    <a:lnTo>
                      <a:pt x="780" y="306"/>
                    </a:lnTo>
                    <a:lnTo>
                      <a:pt x="740" y="324"/>
                    </a:lnTo>
                    <a:lnTo>
                      <a:pt x="702" y="343"/>
                    </a:lnTo>
                    <a:lnTo>
                      <a:pt x="665" y="365"/>
                    </a:lnTo>
                    <a:lnTo>
                      <a:pt x="629" y="388"/>
                    </a:lnTo>
                    <a:lnTo>
                      <a:pt x="593" y="413"/>
                    </a:lnTo>
                    <a:lnTo>
                      <a:pt x="561" y="439"/>
                    </a:lnTo>
                    <a:lnTo>
                      <a:pt x="528" y="468"/>
                    </a:lnTo>
                    <a:lnTo>
                      <a:pt x="496" y="496"/>
                    </a:lnTo>
                    <a:lnTo>
                      <a:pt x="467" y="528"/>
                    </a:lnTo>
                    <a:lnTo>
                      <a:pt x="438" y="560"/>
                    </a:lnTo>
                    <a:lnTo>
                      <a:pt x="412" y="594"/>
                    </a:lnTo>
                    <a:lnTo>
                      <a:pt x="388" y="628"/>
                    </a:lnTo>
                    <a:lnTo>
                      <a:pt x="364" y="665"/>
                    </a:lnTo>
                    <a:lnTo>
                      <a:pt x="342" y="702"/>
                    </a:lnTo>
                    <a:lnTo>
                      <a:pt x="323" y="741"/>
                    </a:lnTo>
                    <a:lnTo>
                      <a:pt x="305" y="780"/>
                    </a:lnTo>
                    <a:lnTo>
                      <a:pt x="289" y="820"/>
                    </a:lnTo>
                    <a:lnTo>
                      <a:pt x="275" y="861"/>
                    </a:lnTo>
                    <a:lnTo>
                      <a:pt x="263" y="904"/>
                    </a:lnTo>
                    <a:lnTo>
                      <a:pt x="253" y="946"/>
                    </a:lnTo>
                    <a:lnTo>
                      <a:pt x="245" y="990"/>
                    </a:lnTo>
                    <a:lnTo>
                      <a:pt x="240" y="1035"/>
                    </a:lnTo>
                    <a:lnTo>
                      <a:pt x="237" y="1081"/>
                    </a:lnTo>
                    <a:lnTo>
                      <a:pt x="236" y="1126"/>
                    </a:lnTo>
                    <a:lnTo>
                      <a:pt x="236" y="1126"/>
                    </a:lnTo>
                    <a:lnTo>
                      <a:pt x="237" y="1167"/>
                    </a:lnTo>
                    <a:lnTo>
                      <a:pt x="240" y="1207"/>
                    </a:lnTo>
                    <a:lnTo>
                      <a:pt x="244" y="1247"/>
                    </a:lnTo>
                    <a:lnTo>
                      <a:pt x="251" y="1286"/>
                    </a:lnTo>
                    <a:lnTo>
                      <a:pt x="259" y="1325"/>
                    </a:lnTo>
                    <a:lnTo>
                      <a:pt x="268" y="1363"/>
                    </a:lnTo>
                    <a:lnTo>
                      <a:pt x="279" y="1402"/>
                    </a:lnTo>
                    <a:lnTo>
                      <a:pt x="293" y="1439"/>
                    </a:lnTo>
                    <a:lnTo>
                      <a:pt x="308" y="1474"/>
                    </a:lnTo>
                    <a:lnTo>
                      <a:pt x="323" y="1510"/>
                    </a:lnTo>
                    <a:lnTo>
                      <a:pt x="341" y="1544"/>
                    </a:lnTo>
                    <a:lnTo>
                      <a:pt x="360" y="1579"/>
                    </a:lnTo>
                    <a:lnTo>
                      <a:pt x="382" y="1611"/>
                    </a:lnTo>
                    <a:lnTo>
                      <a:pt x="404" y="1643"/>
                    </a:lnTo>
                    <a:lnTo>
                      <a:pt x="428" y="1674"/>
                    </a:lnTo>
                    <a:lnTo>
                      <a:pt x="452" y="1705"/>
                    </a:lnTo>
                    <a:lnTo>
                      <a:pt x="478" y="1733"/>
                    </a:lnTo>
                    <a:lnTo>
                      <a:pt x="504" y="1761"/>
                    </a:lnTo>
                    <a:lnTo>
                      <a:pt x="533" y="1788"/>
                    </a:lnTo>
                    <a:lnTo>
                      <a:pt x="563" y="1813"/>
                    </a:lnTo>
                    <a:lnTo>
                      <a:pt x="593" y="1838"/>
                    </a:lnTo>
                    <a:lnTo>
                      <a:pt x="625" y="1860"/>
                    </a:lnTo>
                    <a:lnTo>
                      <a:pt x="658" y="1882"/>
                    </a:lnTo>
                    <a:lnTo>
                      <a:pt x="691" y="1902"/>
                    </a:lnTo>
                    <a:lnTo>
                      <a:pt x="726" y="1920"/>
                    </a:lnTo>
                    <a:lnTo>
                      <a:pt x="762" y="1938"/>
                    </a:lnTo>
                    <a:lnTo>
                      <a:pt x="798" y="1953"/>
                    </a:lnTo>
                    <a:lnTo>
                      <a:pt x="835" y="1967"/>
                    </a:lnTo>
                    <a:lnTo>
                      <a:pt x="873" y="1979"/>
                    </a:lnTo>
                    <a:lnTo>
                      <a:pt x="912" y="1990"/>
                    </a:lnTo>
                    <a:lnTo>
                      <a:pt x="951" y="1998"/>
                    </a:lnTo>
                    <a:lnTo>
                      <a:pt x="991" y="2005"/>
                    </a:lnTo>
                    <a:lnTo>
                      <a:pt x="1049" y="2015"/>
                    </a:lnTo>
                    <a:lnTo>
                      <a:pt x="1126" y="2156"/>
                    </a:lnTo>
                    <a:lnTo>
                      <a:pt x="1204" y="2015"/>
                    </a:lnTo>
                    <a:lnTo>
                      <a:pt x="1261" y="2005"/>
                    </a:lnTo>
                    <a:lnTo>
                      <a:pt x="1261" y="2005"/>
                    </a:lnTo>
                    <a:lnTo>
                      <a:pt x="1301" y="1998"/>
                    </a:lnTo>
                    <a:lnTo>
                      <a:pt x="1341" y="1990"/>
                    </a:lnTo>
                    <a:lnTo>
                      <a:pt x="1379" y="1979"/>
                    </a:lnTo>
                    <a:lnTo>
                      <a:pt x="1418" y="1967"/>
                    </a:lnTo>
                    <a:lnTo>
                      <a:pt x="1455" y="1953"/>
                    </a:lnTo>
                    <a:lnTo>
                      <a:pt x="1490" y="1938"/>
                    </a:lnTo>
                    <a:lnTo>
                      <a:pt x="1526" y="1920"/>
                    </a:lnTo>
                    <a:lnTo>
                      <a:pt x="1560" y="1902"/>
                    </a:lnTo>
                    <a:lnTo>
                      <a:pt x="1595" y="1882"/>
                    </a:lnTo>
                    <a:lnTo>
                      <a:pt x="1628" y="1860"/>
                    </a:lnTo>
                    <a:lnTo>
                      <a:pt x="1659" y="1838"/>
                    </a:lnTo>
                    <a:lnTo>
                      <a:pt x="1689" y="1813"/>
                    </a:lnTo>
                    <a:lnTo>
                      <a:pt x="1719" y="1788"/>
                    </a:lnTo>
                    <a:lnTo>
                      <a:pt x="1747" y="1761"/>
                    </a:lnTo>
                    <a:lnTo>
                      <a:pt x="1774" y="1733"/>
                    </a:lnTo>
                    <a:lnTo>
                      <a:pt x="1800" y="1705"/>
                    </a:lnTo>
                    <a:lnTo>
                      <a:pt x="1825" y="1674"/>
                    </a:lnTo>
                    <a:lnTo>
                      <a:pt x="1848" y="1643"/>
                    </a:lnTo>
                    <a:lnTo>
                      <a:pt x="1870" y="1611"/>
                    </a:lnTo>
                    <a:lnTo>
                      <a:pt x="1891" y="1579"/>
                    </a:lnTo>
                    <a:lnTo>
                      <a:pt x="1910" y="1544"/>
                    </a:lnTo>
                    <a:lnTo>
                      <a:pt x="1928" y="1510"/>
                    </a:lnTo>
                    <a:lnTo>
                      <a:pt x="1944" y="1474"/>
                    </a:lnTo>
                    <a:lnTo>
                      <a:pt x="1959" y="1439"/>
                    </a:lnTo>
                    <a:lnTo>
                      <a:pt x="1973" y="1402"/>
                    </a:lnTo>
                    <a:lnTo>
                      <a:pt x="1984" y="1363"/>
                    </a:lnTo>
                    <a:lnTo>
                      <a:pt x="1994" y="1325"/>
                    </a:lnTo>
                    <a:lnTo>
                      <a:pt x="2002" y="1286"/>
                    </a:lnTo>
                    <a:lnTo>
                      <a:pt x="2009" y="1247"/>
                    </a:lnTo>
                    <a:lnTo>
                      <a:pt x="2013" y="1207"/>
                    </a:lnTo>
                    <a:lnTo>
                      <a:pt x="2016" y="1167"/>
                    </a:lnTo>
                    <a:lnTo>
                      <a:pt x="2017" y="1126"/>
                    </a:lnTo>
                    <a:lnTo>
                      <a:pt x="2017" y="1126"/>
                    </a:lnTo>
                    <a:lnTo>
                      <a:pt x="2016" y="1081"/>
                    </a:lnTo>
                    <a:lnTo>
                      <a:pt x="2013" y="1035"/>
                    </a:lnTo>
                    <a:lnTo>
                      <a:pt x="2006" y="990"/>
                    </a:lnTo>
                    <a:lnTo>
                      <a:pt x="1999" y="946"/>
                    </a:lnTo>
                    <a:lnTo>
                      <a:pt x="1988" y="904"/>
                    </a:lnTo>
                    <a:lnTo>
                      <a:pt x="1977" y="861"/>
                    </a:lnTo>
                    <a:lnTo>
                      <a:pt x="1964" y="820"/>
                    </a:lnTo>
                    <a:lnTo>
                      <a:pt x="1947" y="780"/>
                    </a:lnTo>
                    <a:lnTo>
                      <a:pt x="1929" y="741"/>
                    </a:lnTo>
                    <a:lnTo>
                      <a:pt x="1909" y="702"/>
                    </a:lnTo>
                    <a:lnTo>
                      <a:pt x="1888" y="665"/>
                    </a:lnTo>
                    <a:lnTo>
                      <a:pt x="1865" y="628"/>
                    </a:lnTo>
                    <a:lnTo>
                      <a:pt x="1840" y="594"/>
                    </a:lnTo>
                    <a:lnTo>
                      <a:pt x="1813" y="560"/>
                    </a:lnTo>
                    <a:lnTo>
                      <a:pt x="1785" y="528"/>
                    </a:lnTo>
                    <a:lnTo>
                      <a:pt x="1756" y="496"/>
                    </a:lnTo>
                    <a:lnTo>
                      <a:pt x="1725" y="468"/>
                    </a:lnTo>
                    <a:lnTo>
                      <a:pt x="1692" y="439"/>
                    </a:lnTo>
                    <a:lnTo>
                      <a:pt x="1659" y="413"/>
                    </a:lnTo>
                    <a:lnTo>
                      <a:pt x="1623" y="388"/>
                    </a:lnTo>
                    <a:lnTo>
                      <a:pt x="1588" y="365"/>
                    </a:lnTo>
                    <a:lnTo>
                      <a:pt x="1551" y="343"/>
                    </a:lnTo>
                    <a:lnTo>
                      <a:pt x="1512" y="324"/>
                    </a:lnTo>
                    <a:lnTo>
                      <a:pt x="1473" y="306"/>
                    </a:lnTo>
                    <a:lnTo>
                      <a:pt x="1433" y="289"/>
                    </a:lnTo>
                    <a:lnTo>
                      <a:pt x="1390" y="276"/>
                    </a:lnTo>
                    <a:lnTo>
                      <a:pt x="1349" y="263"/>
                    </a:lnTo>
                    <a:lnTo>
                      <a:pt x="1305" y="254"/>
                    </a:lnTo>
                    <a:lnTo>
                      <a:pt x="1261" y="245"/>
                    </a:lnTo>
                    <a:lnTo>
                      <a:pt x="1217" y="240"/>
                    </a:lnTo>
                    <a:lnTo>
                      <a:pt x="1172" y="236"/>
                    </a:lnTo>
                    <a:lnTo>
                      <a:pt x="1126" y="236"/>
                    </a:lnTo>
                    <a:lnTo>
                      <a:pt x="1126" y="236"/>
                    </a:lnTo>
                    <a:close/>
                  </a:path>
                </a:pathLst>
              </a:custGeom>
              <a:solidFill>
                <a:srgbClr val="2773C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ru-RU" altLang="zh-CN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0" name="Freeform 8"/>
              <p:cNvSpPr/>
              <p:nvPr/>
            </p:nvSpPr>
            <p:spPr bwMode="auto">
              <a:xfrm>
                <a:off x="-1731773" y="14337"/>
                <a:ext cx="2693376" cy="2647007"/>
              </a:xfrm>
              <a:custGeom>
                <a:avLst/>
                <a:gdLst>
                  <a:gd name="T0" fmla="*/ 1437 w 1439"/>
                  <a:gd name="T1" fmla="*/ 756 h 1439"/>
                  <a:gd name="T2" fmla="*/ 1424 w 1439"/>
                  <a:gd name="T3" fmla="*/ 864 h 1439"/>
                  <a:gd name="T4" fmla="*/ 1395 w 1439"/>
                  <a:gd name="T5" fmla="*/ 967 h 1439"/>
                  <a:gd name="T6" fmla="*/ 1352 w 1439"/>
                  <a:gd name="T7" fmla="*/ 1062 h 1439"/>
                  <a:gd name="T8" fmla="*/ 1296 w 1439"/>
                  <a:gd name="T9" fmla="*/ 1150 h 1439"/>
                  <a:gd name="T10" fmla="*/ 1228 w 1439"/>
                  <a:gd name="T11" fmla="*/ 1228 h 1439"/>
                  <a:gd name="T12" fmla="*/ 1149 w 1439"/>
                  <a:gd name="T13" fmla="*/ 1296 h 1439"/>
                  <a:gd name="T14" fmla="*/ 1063 w 1439"/>
                  <a:gd name="T15" fmla="*/ 1353 h 1439"/>
                  <a:gd name="T16" fmla="*/ 967 w 1439"/>
                  <a:gd name="T17" fmla="*/ 1395 h 1439"/>
                  <a:gd name="T18" fmla="*/ 864 w 1439"/>
                  <a:gd name="T19" fmla="*/ 1424 h 1439"/>
                  <a:gd name="T20" fmla="*/ 757 w 1439"/>
                  <a:gd name="T21" fmla="*/ 1438 h 1439"/>
                  <a:gd name="T22" fmla="*/ 683 w 1439"/>
                  <a:gd name="T23" fmla="*/ 1438 h 1439"/>
                  <a:gd name="T24" fmla="*/ 575 w 1439"/>
                  <a:gd name="T25" fmla="*/ 1424 h 1439"/>
                  <a:gd name="T26" fmla="*/ 472 w 1439"/>
                  <a:gd name="T27" fmla="*/ 1395 h 1439"/>
                  <a:gd name="T28" fmla="*/ 377 w 1439"/>
                  <a:gd name="T29" fmla="*/ 1353 h 1439"/>
                  <a:gd name="T30" fmla="*/ 290 w 1439"/>
                  <a:gd name="T31" fmla="*/ 1296 h 1439"/>
                  <a:gd name="T32" fmla="*/ 211 w 1439"/>
                  <a:gd name="T33" fmla="*/ 1228 h 1439"/>
                  <a:gd name="T34" fmla="*/ 143 w 1439"/>
                  <a:gd name="T35" fmla="*/ 1150 h 1439"/>
                  <a:gd name="T36" fmla="*/ 87 w 1439"/>
                  <a:gd name="T37" fmla="*/ 1062 h 1439"/>
                  <a:gd name="T38" fmla="*/ 44 w 1439"/>
                  <a:gd name="T39" fmla="*/ 967 h 1439"/>
                  <a:gd name="T40" fmla="*/ 15 w 1439"/>
                  <a:gd name="T41" fmla="*/ 864 h 1439"/>
                  <a:gd name="T42" fmla="*/ 2 w 1439"/>
                  <a:gd name="T43" fmla="*/ 756 h 1439"/>
                  <a:gd name="T44" fmla="*/ 2 w 1439"/>
                  <a:gd name="T45" fmla="*/ 682 h 1439"/>
                  <a:gd name="T46" fmla="*/ 15 w 1439"/>
                  <a:gd name="T47" fmla="*/ 575 h 1439"/>
                  <a:gd name="T48" fmla="*/ 44 w 1439"/>
                  <a:gd name="T49" fmla="*/ 472 h 1439"/>
                  <a:gd name="T50" fmla="*/ 87 w 1439"/>
                  <a:gd name="T51" fmla="*/ 376 h 1439"/>
                  <a:gd name="T52" fmla="*/ 143 w 1439"/>
                  <a:gd name="T53" fmla="*/ 290 h 1439"/>
                  <a:gd name="T54" fmla="*/ 211 w 1439"/>
                  <a:gd name="T55" fmla="*/ 210 h 1439"/>
                  <a:gd name="T56" fmla="*/ 290 w 1439"/>
                  <a:gd name="T57" fmla="*/ 143 h 1439"/>
                  <a:gd name="T58" fmla="*/ 377 w 1439"/>
                  <a:gd name="T59" fmla="*/ 87 h 1439"/>
                  <a:gd name="T60" fmla="*/ 472 w 1439"/>
                  <a:gd name="T61" fmla="*/ 44 h 1439"/>
                  <a:gd name="T62" fmla="*/ 575 w 1439"/>
                  <a:gd name="T63" fmla="*/ 14 h 1439"/>
                  <a:gd name="T64" fmla="*/ 683 w 1439"/>
                  <a:gd name="T65" fmla="*/ 0 h 1439"/>
                  <a:gd name="T66" fmla="*/ 757 w 1439"/>
                  <a:gd name="T67" fmla="*/ 0 h 1439"/>
                  <a:gd name="T68" fmla="*/ 864 w 1439"/>
                  <a:gd name="T69" fmla="*/ 14 h 1439"/>
                  <a:gd name="T70" fmla="*/ 967 w 1439"/>
                  <a:gd name="T71" fmla="*/ 44 h 1439"/>
                  <a:gd name="T72" fmla="*/ 1063 w 1439"/>
                  <a:gd name="T73" fmla="*/ 87 h 1439"/>
                  <a:gd name="T74" fmla="*/ 1149 w 1439"/>
                  <a:gd name="T75" fmla="*/ 143 h 1439"/>
                  <a:gd name="T76" fmla="*/ 1228 w 1439"/>
                  <a:gd name="T77" fmla="*/ 210 h 1439"/>
                  <a:gd name="T78" fmla="*/ 1296 w 1439"/>
                  <a:gd name="T79" fmla="*/ 290 h 1439"/>
                  <a:gd name="T80" fmla="*/ 1352 w 1439"/>
                  <a:gd name="T81" fmla="*/ 376 h 1439"/>
                  <a:gd name="T82" fmla="*/ 1395 w 1439"/>
                  <a:gd name="T83" fmla="*/ 472 h 1439"/>
                  <a:gd name="T84" fmla="*/ 1424 w 1439"/>
                  <a:gd name="T85" fmla="*/ 575 h 1439"/>
                  <a:gd name="T86" fmla="*/ 1437 w 1439"/>
                  <a:gd name="T87" fmla="*/ 682 h 14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439" h="1439">
                    <a:moveTo>
                      <a:pt x="1439" y="719"/>
                    </a:moveTo>
                    <a:lnTo>
                      <a:pt x="1439" y="719"/>
                    </a:lnTo>
                    <a:lnTo>
                      <a:pt x="1437" y="756"/>
                    </a:lnTo>
                    <a:lnTo>
                      <a:pt x="1435" y="793"/>
                    </a:lnTo>
                    <a:lnTo>
                      <a:pt x="1431" y="829"/>
                    </a:lnTo>
                    <a:lnTo>
                      <a:pt x="1424" y="864"/>
                    </a:lnTo>
                    <a:lnTo>
                      <a:pt x="1417" y="899"/>
                    </a:lnTo>
                    <a:lnTo>
                      <a:pt x="1407" y="933"/>
                    </a:lnTo>
                    <a:lnTo>
                      <a:pt x="1395" y="967"/>
                    </a:lnTo>
                    <a:lnTo>
                      <a:pt x="1383" y="1000"/>
                    </a:lnTo>
                    <a:lnTo>
                      <a:pt x="1368" y="1032"/>
                    </a:lnTo>
                    <a:lnTo>
                      <a:pt x="1352" y="1062"/>
                    </a:lnTo>
                    <a:lnTo>
                      <a:pt x="1335" y="1092"/>
                    </a:lnTo>
                    <a:lnTo>
                      <a:pt x="1317" y="1122"/>
                    </a:lnTo>
                    <a:lnTo>
                      <a:pt x="1296" y="1150"/>
                    </a:lnTo>
                    <a:lnTo>
                      <a:pt x="1274" y="1177"/>
                    </a:lnTo>
                    <a:lnTo>
                      <a:pt x="1252" y="1203"/>
                    </a:lnTo>
                    <a:lnTo>
                      <a:pt x="1228" y="1228"/>
                    </a:lnTo>
                    <a:lnTo>
                      <a:pt x="1203" y="1253"/>
                    </a:lnTo>
                    <a:lnTo>
                      <a:pt x="1177" y="1274"/>
                    </a:lnTo>
                    <a:lnTo>
                      <a:pt x="1149" y="1296"/>
                    </a:lnTo>
                    <a:lnTo>
                      <a:pt x="1122" y="1316"/>
                    </a:lnTo>
                    <a:lnTo>
                      <a:pt x="1093" y="1335"/>
                    </a:lnTo>
                    <a:lnTo>
                      <a:pt x="1063" y="1353"/>
                    </a:lnTo>
                    <a:lnTo>
                      <a:pt x="1032" y="1368"/>
                    </a:lnTo>
                    <a:lnTo>
                      <a:pt x="1000" y="1383"/>
                    </a:lnTo>
                    <a:lnTo>
                      <a:pt x="967" y="1395"/>
                    </a:lnTo>
                    <a:lnTo>
                      <a:pt x="934" y="1406"/>
                    </a:lnTo>
                    <a:lnTo>
                      <a:pt x="900" y="1416"/>
                    </a:lnTo>
                    <a:lnTo>
                      <a:pt x="864" y="1424"/>
                    </a:lnTo>
                    <a:lnTo>
                      <a:pt x="829" y="1431"/>
                    </a:lnTo>
                    <a:lnTo>
                      <a:pt x="793" y="1435"/>
                    </a:lnTo>
                    <a:lnTo>
                      <a:pt x="757" y="1438"/>
                    </a:lnTo>
                    <a:lnTo>
                      <a:pt x="720" y="1439"/>
                    </a:lnTo>
                    <a:lnTo>
                      <a:pt x="720" y="1439"/>
                    </a:lnTo>
                    <a:lnTo>
                      <a:pt x="683" y="1438"/>
                    </a:lnTo>
                    <a:lnTo>
                      <a:pt x="646" y="1435"/>
                    </a:lnTo>
                    <a:lnTo>
                      <a:pt x="610" y="1431"/>
                    </a:lnTo>
                    <a:lnTo>
                      <a:pt x="575" y="1424"/>
                    </a:lnTo>
                    <a:lnTo>
                      <a:pt x="539" y="1416"/>
                    </a:lnTo>
                    <a:lnTo>
                      <a:pt x="506" y="1406"/>
                    </a:lnTo>
                    <a:lnTo>
                      <a:pt x="472" y="1395"/>
                    </a:lnTo>
                    <a:lnTo>
                      <a:pt x="439" y="1383"/>
                    </a:lnTo>
                    <a:lnTo>
                      <a:pt x="408" y="1368"/>
                    </a:lnTo>
                    <a:lnTo>
                      <a:pt x="377" y="1353"/>
                    </a:lnTo>
                    <a:lnTo>
                      <a:pt x="347" y="1335"/>
                    </a:lnTo>
                    <a:lnTo>
                      <a:pt x="317" y="1316"/>
                    </a:lnTo>
                    <a:lnTo>
                      <a:pt x="290" y="1296"/>
                    </a:lnTo>
                    <a:lnTo>
                      <a:pt x="262" y="1274"/>
                    </a:lnTo>
                    <a:lnTo>
                      <a:pt x="236" y="1253"/>
                    </a:lnTo>
                    <a:lnTo>
                      <a:pt x="211" y="1228"/>
                    </a:lnTo>
                    <a:lnTo>
                      <a:pt x="187" y="1203"/>
                    </a:lnTo>
                    <a:lnTo>
                      <a:pt x="165" y="1177"/>
                    </a:lnTo>
                    <a:lnTo>
                      <a:pt x="143" y="1150"/>
                    </a:lnTo>
                    <a:lnTo>
                      <a:pt x="124" y="1122"/>
                    </a:lnTo>
                    <a:lnTo>
                      <a:pt x="104" y="1092"/>
                    </a:lnTo>
                    <a:lnTo>
                      <a:pt x="87" y="1062"/>
                    </a:lnTo>
                    <a:lnTo>
                      <a:pt x="72" y="1032"/>
                    </a:lnTo>
                    <a:lnTo>
                      <a:pt x="56" y="1000"/>
                    </a:lnTo>
                    <a:lnTo>
                      <a:pt x="44" y="967"/>
                    </a:lnTo>
                    <a:lnTo>
                      <a:pt x="33" y="933"/>
                    </a:lnTo>
                    <a:lnTo>
                      <a:pt x="22" y="899"/>
                    </a:lnTo>
                    <a:lnTo>
                      <a:pt x="15" y="864"/>
                    </a:lnTo>
                    <a:lnTo>
                      <a:pt x="8" y="829"/>
                    </a:lnTo>
                    <a:lnTo>
                      <a:pt x="4" y="793"/>
                    </a:lnTo>
                    <a:lnTo>
                      <a:pt x="2" y="756"/>
                    </a:lnTo>
                    <a:lnTo>
                      <a:pt x="0" y="719"/>
                    </a:lnTo>
                    <a:lnTo>
                      <a:pt x="0" y="719"/>
                    </a:lnTo>
                    <a:lnTo>
                      <a:pt x="2" y="682"/>
                    </a:lnTo>
                    <a:lnTo>
                      <a:pt x="4" y="646"/>
                    </a:lnTo>
                    <a:lnTo>
                      <a:pt x="8" y="609"/>
                    </a:lnTo>
                    <a:lnTo>
                      <a:pt x="15" y="575"/>
                    </a:lnTo>
                    <a:lnTo>
                      <a:pt x="22" y="539"/>
                    </a:lnTo>
                    <a:lnTo>
                      <a:pt x="33" y="505"/>
                    </a:lnTo>
                    <a:lnTo>
                      <a:pt x="44" y="472"/>
                    </a:lnTo>
                    <a:lnTo>
                      <a:pt x="56" y="439"/>
                    </a:lnTo>
                    <a:lnTo>
                      <a:pt x="72" y="408"/>
                    </a:lnTo>
                    <a:lnTo>
                      <a:pt x="87" y="376"/>
                    </a:lnTo>
                    <a:lnTo>
                      <a:pt x="104" y="346"/>
                    </a:lnTo>
                    <a:lnTo>
                      <a:pt x="124" y="317"/>
                    </a:lnTo>
                    <a:lnTo>
                      <a:pt x="143" y="290"/>
                    </a:lnTo>
                    <a:lnTo>
                      <a:pt x="165" y="262"/>
                    </a:lnTo>
                    <a:lnTo>
                      <a:pt x="187" y="236"/>
                    </a:lnTo>
                    <a:lnTo>
                      <a:pt x="211" y="210"/>
                    </a:lnTo>
                    <a:lnTo>
                      <a:pt x="236" y="187"/>
                    </a:lnTo>
                    <a:lnTo>
                      <a:pt x="262" y="165"/>
                    </a:lnTo>
                    <a:lnTo>
                      <a:pt x="290" y="143"/>
                    </a:lnTo>
                    <a:lnTo>
                      <a:pt x="317" y="123"/>
                    </a:lnTo>
                    <a:lnTo>
                      <a:pt x="347" y="105"/>
                    </a:lnTo>
                    <a:lnTo>
                      <a:pt x="377" y="87"/>
                    </a:lnTo>
                    <a:lnTo>
                      <a:pt x="408" y="72"/>
                    </a:lnTo>
                    <a:lnTo>
                      <a:pt x="439" y="57"/>
                    </a:lnTo>
                    <a:lnTo>
                      <a:pt x="472" y="44"/>
                    </a:lnTo>
                    <a:lnTo>
                      <a:pt x="506" y="32"/>
                    </a:lnTo>
                    <a:lnTo>
                      <a:pt x="539" y="22"/>
                    </a:lnTo>
                    <a:lnTo>
                      <a:pt x="575" y="14"/>
                    </a:lnTo>
                    <a:lnTo>
                      <a:pt x="610" y="9"/>
                    </a:lnTo>
                    <a:lnTo>
                      <a:pt x="646" y="3"/>
                    </a:lnTo>
                    <a:lnTo>
                      <a:pt x="683" y="0"/>
                    </a:lnTo>
                    <a:lnTo>
                      <a:pt x="720" y="0"/>
                    </a:lnTo>
                    <a:lnTo>
                      <a:pt x="720" y="0"/>
                    </a:lnTo>
                    <a:lnTo>
                      <a:pt x="757" y="0"/>
                    </a:lnTo>
                    <a:lnTo>
                      <a:pt x="793" y="3"/>
                    </a:lnTo>
                    <a:lnTo>
                      <a:pt x="829" y="9"/>
                    </a:lnTo>
                    <a:lnTo>
                      <a:pt x="864" y="14"/>
                    </a:lnTo>
                    <a:lnTo>
                      <a:pt x="900" y="22"/>
                    </a:lnTo>
                    <a:lnTo>
                      <a:pt x="934" y="32"/>
                    </a:lnTo>
                    <a:lnTo>
                      <a:pt x="967" y="44"/>
                    </a:lnTo>
                    <a:lnTo>
                      <a:pt x="1000" y="57"/>
                    </a:lnTo>
                    <a:lnTo>
                      <a:pt x="1032" y="72"/>
                    </a:lnTo>
                    <a:lnTo>
                      <a:pt x="1063" y="87"/>
                    </a:lnTo>
                    <a:lnTo>
                      <a:pt x="1093" y="105"/>
                    </a:lnTo>
                    <a:lnTo>
                      <a:pt x="1122" y="123"/>
                    </a:lnTo>
                    <a:lnTo>
                      <a:pt x="1149" y="143"/>
                    </a:lnTo>
                    <a:lnTo>
                      <a:pt x="1177" y="165"/>
                    </a:lnTo>
                    <a:lnTo>
                      <a:pt x="1203" y="187"/>
                    </a:lnTo>
                    <a:lnTo>
                      <a:pt x="1228" y="210"/>
                    </a:lnTo>
                    <a:lnTo>
                      <a:pt x="1252" y="236"/>
                    </a:lnTo>
                    <a:lnTo>
                      <a:pt x="1274" y="262"/>
                    </a:lnTo>
                    <a:lnTo>
                      <a:pt x="1296" y="290"/>
                    </a:lnTo>
                    <a:lnTo>
                      <a:pt x="1317" y="317"/>
                    </a:lnTo>
                    <a:lnTo>
                      <a:pt x="1335" y="346"/>
                    </a:lnTo>
                    <a:lnTo>
                      <a:pt x="1352" y="376"/>
                    </a:lnTo>
                    <a:lnTo>
                      <a:pt x="1368" y="408"/>
                    </a:lnTo>
                    <a:lnTo>
                      <a:pt x="1383" y="439"/>
                    </a:lnTo>
                    <a:lnTo>
                      <a:pt x="1395" y="472"/>
                    </a:lnTo>
                    <a:lnTo>
                      <a:pt x="1407" y="505"/>
                    </a:lnTo>
                    <a:lnTo>
                      <a:pt x="1417" y="539"/>
                    </a:lnTo>
                    <a:lnTo>
                      <a:pt x="1424" y="575"/>
                    </a:lnTo>
                    <a:lnTo>
                      <a:pt x="1431" y="609"/>
                    </a:lnTo>
                    <a:lnTo>
                      <a:pt x="1435" y="646"/>
                    </a:lnTo>
                    <a:lnTo>
                      <a:pt x="1437" y="682"/>
                    </a:lnTo>
                    <a:lnTo>
                      <a:pt x="1439" y="719"/>
                    </a:lnTo>
                    <a:lnTo>
                      <a:pt x="1439" y="719"/>
                    </a:lnTo>
                    <a:close/>
                  </a:path>
                </a:pathLst>
              </a:custGeom>
              <a:solidFill>
                <a:srgbClr val="2773C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ru-RU" altLang="zh-CN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7" name="TextBox 157"/>
            <p:cNvSpPr txBox="1">
              <a:spLocks noChangeArrowheads="1"/>
            </p:cNvSpPr>
            <p:nvPr/>
          </p:nvSpPr>
          <p:spPr bwMode="auto">
            <a:xfrm>
              <a:off x="4785" y="8639"/>
              <a:ext cx="1699" cy="6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9pPr>
            </a:lstStyle>
            <a:p>
              <a:pPr defTabSz="685800" eaLnBrk="1" hangingPunct="1">
                <a:defRPr/>
              </a:pPr>
              <a:r>
                <a:rPr lang="ru-RU" altLang="zh-CN" sz="2015" b="1" kern="0" dirty="0">
                  <a:solidFill>
                    <a:schemeClr val="bg1"/>
                  </a:solidFill>
                  <a:latin typeface="Arial" panose="020B0604020202020204" pitchFamily="34" charset="0"/>
                  <a:ea typeface="阿里巴巴普惠体 R" panose="00020600040101010101" pitchFamily="18" charset="-122"/>
                  <a:cs typeface="Arial" panose="020B0604020202020204" pitchFamily="34" charset="0"/>
                  <a:sym typeface="+mn-lt"/>
                </a:rPr>
                <a:t>2019</a:t>
              </a: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6306185" y="4384675"/>
            <a:ext cx="1138555" cy="1158875"/>
            <a:chOff x="4595" y="8177"/>
            <a:chExt cx="1889" cy="1829"/>
          </a:xfrm>
        </p:grpSpPr>
        <p:grpSp>
          <p:nvGrpSpPr>
            <p:cNvPr id="17" name="组合 16"/>
            <p:cNvGrpSpPr/>
            <p:nvPr/>
          </p:nvGrpSpPr>
          <p:grpSpPr>
            <a:xfrm>
              <a:off x="4595" y="8177"/>
              <a:ext cx="1559" cy="1829"/>
              <a:chOff x="-2167669" y="-456293"/>
              <a:chExt cx="3576638" cy="4198938"/>
            </a:xfrm>
            <a:solidFill>
              <a:schemeClr val="accent1"/>
            </a:solidFill>
          </p:grpSpPr>
          <p:sp>
            <p:nvSpPr>
              <p:cNvPr id="27" name="Freeform 7"/>
              <p:cNvSpPr>
                <a:spLocks noEditPoints="1"/>
              </p:cNvSpPr>
              <p:nvPr/>
            </p:nvSpPr>
            <p:spPr bwMode="auto">
              <a:xfrm>
                <a:off x="-2167669" y="-456293"/>
                <a:ext cx="3576638" cy="4198938"/>
              </a:xfrm>
              <a:custGeom>
                <a:avLst/>
                <a:gdLst>
                  <a:gd name="T0" fmla="*/ 801 w 2253"/>
                  <a:gd name="T1" fmla="*/ 2204 h 2645"/>
                  <a:gd name="T2" fmla="*/ 578 w 2253"/>
                  <a:gd name="T3" fmla="*/ 2111 h 2645"/>
                  <a:gd name="T4" fmla="*/ 384 w 2253"/>
                  <a:gd name="T5" fmla="*/ 1975 h 2645"/>
                  <a:gd name="T6" fmla="*/ 223 w 2253"/>
                  <a:gd name="T7" fmla="*/ 1802 h 2645"/>
                  <a:gd name="T8" fmla="*/ 102 w 2253"/>
                  <a:gd name="T9" fmla="*/ 1599 h 2645"/>
                  <a:gd name="T10" fmla="*/ 27 w 2253"/>
                  <a:gd name="T11" fmla="*/ 1373 h 2645"/>
                  <a:gd name="T12" fmla="*/ 0 w 2253"/>
                  <a:gd name="T13" fmla="*/ 1126 h 2645"/>
                  <a:gd name="T14" fmla="*/ 23 w 2253"/>
                  <a:gd name="T15" fmla="*/ 900 h 2645"/>
                  <a:gd name="T16" fmla="*/ 111 w 2253"/>
                  <a:gd name="T17" fmla="*/ 638 h 2645"/>
                  <a:gd name="T18" fmla="*/ 257 w 2253"/>
                  <a:gd name="T19" fmla="*/ 410 h 2645"/>
                  <a:gd name="T20" fmla="*/ 452 w 2253"/>
                  <a:gd name="T21" fmla="*/ 224 h 2645"/>
                  <a:gd name="T22" fmla="*/ 688 w 2253"/>
                  <a:gd name="T23" fmla="*/ 89 h 2645"/>
                  <a:gd name="T24" fmla="*/ 956 w 2253"/>
                  <a:gd name="T25" fmla="*/ 12 h 2645"/>
                  <a:gd name="T26" fmla="*/ 1185 w 2253"/>
                  <a:gd name="T27" fmla="*/ 1 h 2645"/>
                  <a:gd name="T28" fmla="*/ 1460 w 2253"/>
                  <a:gd name="T29" fmla="*/ 51 h 2645"/>
                  <a:gd name="T30" fmla="*/ 1710 w 2253"/>
                  <a:gd name="T31" fmla="*/ 163 h 2645"/>
                  <a:gd name="T32" fmla="*/ 1922 w 2253"/>
                  <a:gd name="T33" fmla="*/ 331 h 2645"/>
                  <a:gd name="T34" fmla="*/ 2090 w 2253"/>
                  <a:gd name="T35" fmla="*/ 543 h 2645"/>
                  <a:gd name="T36" fmla="*/ 2202 w 2253"/>
                  <a:gd name="T37" fmla="*/ 791 h 2645"/>
                  <a:gd name="T38" fmla="*/ 2252 w 2253"/>
                  <a:gd name="T39" fmla="*/ 1068 h 2645"/>
                  <a:gd name="T40" fmla="*/ 2243 w 2253"/>
                  <a:gd name="T41" fmla="*/ 1275 h 2645"/>
                  <a:gd name="T42" fmla="*/ 2186 w 2253"/>
                  <a:gd name="T43" fmla="*/ 1511 h 2645"/>
                  <a:gd name="T44" fmla="*/ 2083 w 2253"/>
                  <a:gd name="T45" fmla="*/ 1724 h 2645"/>
                  <a:gd name="T46" fmla="*/ 1937 w 2253"/>
                  <a:gd name="T47" fmla="*/ 1910 h 2645"/>
                  <a:gd name="T48" fmla="*/ 1756 w 2253"/>
                  <a:gd name="T49" fmla="*/ 2061 h 2645"/>
                  <a:gd name="T50" fmla="*/ 1544 w 2253"/>
                  <a:gd name="T51" fmla="*/ 2172 h 2645"/>
                  <a:gd name="T52" fmla="*/ 1126 w 2253"/>
                  <a:gd name="T53" fmla="*/ 2645 h 2645"/>
                  <a:gd name="T54" fmla="*/ 991 w 2253"/>
                  <a:gd name="T55" fmla="*/ 245 h 2645"/>
                  <a:gd name="T56" fmla="*/ 780 w 2253"/>
                  <a:gd name="T57" fmla="*/ 306 h 2645"/>
                  <a:gd name="T58" fmla="*/ 593 w 2253"/>
                  <a:gd name="T59" fmla="*/ 413 h 2645"/>
                  <a:gd name="T60" fmla="*/ 438 w 2253"/>
                  <a:gd name="T61" fmla="*/ 560 h 2645"/>
                  <a:gd name="T62" fmla="*/ 323 w 2253"/>
                  <a:gd name="T63" fmla="*/ 741 h 2645"/>
                  <a:gd name="T64" fmla="*/ 253 w 2253"/>
                  <a:gd name="T65" fmla="*/ 946 h 2645"/>
                  <a:gd name="T66" fmla="*/ 236 w 2253"/>
                  <a:gd name="T67" fmla="*/ 1126 h 2645"/>
                  <a:gd name="T68" fmla="*/ 259 w 2253"/>
                  <a:gd name="T69" fmla="*/ 1325 h 2645"/>
                  <a:gd name="T70" fmla="*/ 323 w 2253"/>
                  <a:gd name="T71" fmla="*/ 1510 h 2645"/>
                  <a:gd name="T72" fmla="*/ 428 w 2253"/>
                  <a:gd name="T73" fmla="*/ 1674 h 2645"/>
                  <a:gd name="T74" fmla="*/ 563 w 2253"/>
                  <a:gd name="T75" fmla="*/ 1813 h 2645"/>
                  <a:gd name="T76" fmla="*/ 726 w 2253"/>
                  <a:gd name="T77" fmla="*/ 1920 h 2645"/>
                  <a:gd name="T78" fmla="*/ 912 w 2253"/>
                  <a:gd name="T79" fmla="*/ 1990 h 2645"/>
                  <a:gd name="T80" fmla="*/ 1204 w 2253"/>
                  <a:gd name="T81" fmla="*/ 2015 h 2645"/>
                  <a:gd name="T82" fmla="*/ 1379 w 2253"/>
                  <a:gd name="T83" fmla="*/ 1979 h 2645"/>
                  <a:gd name="T84" fmla="*/ 1560 w 2253"/>
                  <a:gd name="T85" fmla="*/ 1902 h 2645"/>
                  <a:gd name="T86" fmla="*/ 1719 w 2253"/>
                  <a:gd name="T87" fmla="*/ 1788 h 2645"/>
                  <a:gd name="T88" fmla="*/ 1848 w 2253"/>
                  <a:gd name="T89" fmla="*/ 1643 h 2645"/>
                  <a:gd name="T90" fmla="*/ 1944 w 2253"/>
                  <a:gd name="T91" fmla="*/ 1474 h 2645"/>
                  <a:gd name="T92" fmla="*/ 2002 w 2253"/>
                  <a:gd name="T93" fmla="*/ 1286 h 2645"/>
                  <a:gd name="T94" fmla="*/ 2017 w 2253"/>
                  <a:gd name="T95" fmla="*/ 1126 h 2645"/>
                  <a:gd name="T96" fmla="*/ 1988 w 2253"/>
                  <a:gd name="T97" fmla="*/ 904 h 2645"/>
                  <a:gd name="T98" fmla="*/ 1909 w 2253"/>
                  <a:gd name="T99" fmla="*/ 702 h 2645"/>
                  <a:gd name="T100" fmla="*/ 1785 w 2253"/>
                  <a:gd name="T101" fmla="*/ 528 h 2645"/>
                  <a:gd name="T102" fmla="*/ 1623 w 2253"/>
                  <a:gd name="T103" fmla="*/ 388 h 2645"/>
                  <a:gd name="T104" fmla="*/ 1433 w 2253"/>
                  <a:gd name="T105" fmla="*/ 289 h 2645"/>
                  <a:gd name="T106" fmla="*/ 1217 w 2253"/>
                  <a:gd name="T107" fmla="*/ 240 h 26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253" h="2645">
                    <a:moveTo>
                      <a:pt x="1126" y="2645"/>
                    </a:moveTo>
                    <a:lnTo>
                      <a:pt x="898" y="2227"/>
                    </a:lnTo>
                    <a:lnTo>
                      <a:pt x="898" y="2227"/>
                    </a:lnTo>
                    <a:lnTo>
                      <a:pt x="849" y="2216"/>
                    </a:lnTo>
                    <a:lnTo>
                      <a:pt x="801" y="2204"/>
                    </a:lnTo>
                    <a:lnTo>
                      <a:pt x="754" y="2189"/>
                    </a:lnTo>
                    <a:lnTo>
                      <a:pt x="709" y="2172"/>
                    </a:lnTo>
                    <a:lnTo>
                      <a:pt x="663" y="2153"/>
                    </a:lnTo>
                    <a:lnTo>
                      <a:pt x="621" y="2133"/>
                    </a:lnTo>
                    <a:lnTo>
                      <a:pt x="578" y="2111"/>
                    </a:lnTo>
                    <a:lnTo>
                      <a:pt x="536" y="2086"/>
                    </a:lnTo>
                    <a:lnTo>
                      <a:pt x="496" y="2061"/>
                    </a:lnTo>
                    <a:lnTo>
                      <a:pt x="458" y="2034"/>
                    </a:lnTo>
                    <a:lnTo>
                      <a:pt x="419" y="2005"/>
                    </a:lnTo>
                    <a:lnTo>
                      <a:pt x="384" y="1975"/>
                    </a:lnTo>
                    <a:lnTo>
                      <a:pt x="348" y="1943"/>
                    </a:lnTo>
                    <a:lnTo>
                      <a:pt x="315" y="1910"/>
                    </a:lnTo>
                    <a:lnTo>
                      <a:pt x="284" y="1875"/>
                    </a:lnTo>
                    <a:lnTo>
                      <a:pt x="252" y="1839"/>
                    </a:lnTo>
                    <a:lnTo>
                      <a:pt x="223" y="1802"/>
                    </a:lnTo>
                    <a:lnTo>
                      <a:pt x="196" y="1764"/>
                    </a:lnTo>
                    <a:lnTo>
                      <a:pt x="170" y="1724"/>
                    </a:lnTo>
                    <a:lnTo>
                      <a:pt x="146" y="1684"/>
                    </a:lnTo>
                    <a:lnTo>
                      <a:pt x="123" y="1642"/>
                    </a:lnTo>
                    <a:lnTo>
                      <a:pt x="102" y="1599"/>
                    </a:lnTo>
                    <a:lnTo>
                      <a:pt x="83" y="1555"/>
                    </a:lnTo>
                    <a:lnTo>
                      <a:pt x="67" y="1511"/>
                    </a:lnTo>
                    <a:lnTo>
                      <a:pt x="52" y="1466"/>
                    </a:lnTo>
                    <a:lnTo>
                      <a:pt x="38" y="1419"/>
                    </a:lnTo>
                    <a:lnTo>
                      <a:pt x="27" y="1373"/>
                    </a:lnTo>
                    <a:lnTo>
                      <a:pt x="17" y="1325"/>
                    </a:lnTo>
                    <a:lnTo>
                      <a:pt x="9" y="1275"/>
                    </a:lnTo>
                    <a:lnTo>
                      <a:pt x="4" y="1226"/>
                    </a:lnTo>
                    <a:lnTo>
                      <a:pt x="1" y="1177"/>
                    </a:lnTo>
                    <a:lnTo>
                      <a:pt x="0" y="1126"/>
                    </a:lnTo>
                    <a:lnTo>
                      <a:pt x="0" y="1126"/>
                    </a:lnTo>
                    <a:lnTo>
                      <a:pt x="1" y="1068"/>
                    </a:lnTo>
                    <a:lnTo>
                      <a:pt x="5" y="1011"/>
                    </a:lnTo>
                    <a:lnTo>
                      <a:pt x="13" y="955"/>
                    </a:lnTo>
                    <a:lnTo>
                      <a:pt x="23" y="900"/>
                    </a:lnTo>
                    <a:lnTo>
                      <a:pt x="35" y="845"/>
                    </a:lnTo>
                    <a:lnTo>
                      <a:pt x="50" y="791"/>
                    </a:lnTo>
                    <a:lnTo>
                      <a:pt x="68" y="739"/>
                    </a:lnTo>
                    <a:lnTo>
                      <a:pt x="89" y="688"/>
                    </a:lnTo>
                    <a:lnTo>
                      <a:pt x="111" y="638"/>
                    </a:lnTo>
                    <a:lnTo>
                      <a:pt x="135" y="590"/>
                    </a:lnTo>
                    <a:lnTo>
                      <a:pt x="163" y="543"/>
                    </a:lnTo>
                    <a:lnTo>
                      <a:pt x="193" y="496"/>
                    </a:lnTo>
                    <a:lnTo>
                      <a:pt x="225" y="453"/>
                    </a:lnTo>
                    <a:lnTo>
                      <a:pt x="257" y="410"/>
                    </a:lnTo>
                    <a:lnTo>
                      <a:pt x="293" y="369"/>
                    </a:lnTo>
                    <a:lnTo>
                      <a:pt x="330" y="331"/>
                    </a:lnTo>
                    <a:lnTo>
                      <a:pt x="370" y="293"/>
                    </a:lnTo>
                    <a:lnTo>
                      <a:pt x="410" y="258"/>
                    </a:lnTo>
                    <a:lnTo>
                      <a:pt x="452" y="224"/>
                    </a:lnTo>
                    <a:lnTo>
                      <a:pt x="497" y="192"/>
                    </a:lnTo>
                    <a:lnTo>
                      <a:pt x="543" y="163"/>
                    </a:lnTo>
                    <a:lnTo>
                      <a:pt x="589" y="136"/>
                    </a:lnTo>
                    <a:lnTo>
                      <a:pt x="639" y="111"/>
                    </a:lnTo>
                    <a:lnTo>
                      <a:pt x="688" y="89"/>
                    </a:lnTo>
                    <a:lnTo>
                      <a:pt x="739" y="69"/>
                    </a:lnTo>
                    <a:lnTo>
                      <a:pt x="792" y="51"/>
                    </a:lnTo>
                    <a:lnTo>
                      <a:pt x="844" y="36"/>
                    </a:lnTo>
                    <a:lnTo>
                      <a:pt x="899" y="23"/>
                    </a:lnTo>
                    <a:lnTo>
                      <a:pt x="956" y="12"/>
                    </a:lnTo>
                    <a:lnTo>
                      <a:pt x="1012" y="5"/>
                    </a:lnTo>
                    <a:lnTo>
                      <a:pt x="1068" y="1"/>
                    </a:lnTo>
                    <a:lnTo>
                      <a:pt x="1126" y="0"/>
                    </a:lnTo>
                    <a:lnTo>
                      <a:pt x="1126" y="0"/>
                    </a:lnTo>
                    <a:lnTo>
                      <a:pt x="1185" y="1"/>
                    </a:lnTo>
                    <a:lnTo>
                      <a:pt x="1241" y="5"/>
                    </a:lnTo>
                    <a:lnTo>
                      <a:pt x="1297" y="12"/>
                    </a:lnTo>
                    <a:lnTo>
                      <a:pt x="1353" y="23"/>
                    </a:lnTo>
                    <a:lnTo>
                      <a:pt x="1407" y="36"/>
                    </a:lnTo>
                    <a:lnTo>
                      <a:pt x="1460" y="51"/>
                    </a:lnTo>
                    <a:lnTo>
                      <a:pt x="1514" y="69"/>
                    </a:lnTo>
                    <a:lnTo>
                      <a:pt x="1564" y="89"/>
                    </a:lnTo>
                    <a:lnTo>
                      <a:pt x="1614" y="111"/>
                    </a:lnTo>
                    <a:lnTo>
                      <a:pt x="1663" y="136"/>
                    </a:lnTo>
                    <a:lnTo>
                      <a:pt x="1710" y="163"/>
                    </a:lnTo>
                    <a:lnTo>
                      <a:pt x="1755" y="192"/>
                    </a:lnTo>
                    <a:lnTo>
                      <a:pt x="1799" y="224"/>
                    </a:lnTo>
                    <a:lnTo>
                      <a:pt x="1843" y="258"/>
                    </a:lnTo>
                    <a:lnTo>
                      <a:pt x="1883" y="293"/>
                    </a:lnTo>
                    <a:lnTo>
                      <a:pt x="1922" y="331"/>
                    </a:lnTo>
                    <a:lnTo>
                      <a:pt x="1959" y="369"/>
                    </a:lnTo>
                    <a:lnTo>
                      <a:pt x="1995" y="410"/>
                    </a:lnTo>
                    <a:lnTo>
                      <a:pt x="2028" y="453"/>
                    </a:lnTo>
                    <a:lnTo>
                      <a:pt x="2060" y="496"/>
                    </a:lnTo>
                    <a:lnTo>
                      <a:pt x="2090" y="543"/>
                    </a:lnTo>
                    <a:lnTo>
                      <a:pt x="2116" y="590"/>
                    </a:lnTo>
                    <a:lnTo>
                      <a:pt x="2142" y="638"/>
                    </a:lnTo>
                    <a:lnTo>
                      <a:pt x="2164" y="688"/>
                    </a:lnTo>
                    <a:lnTo>
                      <a:pt x="2184" y="739"/>
                    </a:lnTo>
                    <a:lnTo>
                      <a:pt x="2202" y="791"/>
                    </a:lnTo>
                    <a:lnTo>
                      <a:pt x="2217" y="845"/>
                    </a:lnTo>
                    <a:lnTo>
                      <a:pt x="2230" y="900"/>
                    </a:lnTo>
                    <a:lnTo>
                      <a:pt x="2239" y="955"/>
                    </a:lnTo>
                    <a:lnTo>
                      <a:pt x="2246" y="1011"/>
                    </a:lnTo>
                    <a:lnTo>
                      <a:pt x="2252" y="1068"/>
                    </a:lnTo>
                    <a:lnTo>
                      <a:pt x="2253" y="1126"/>
                    </a:lnTo>
                    <a:lnTo>
                      <a:pt x="2253" y="1126"/>
                    </a:lnTo>
                    <a:lnTo>
                      <a:pt x="2252" y="1177"/>
                    </a:lnTo>
                    <a:lnTo>
                      <a:pt x="2249" y="1226"/>
                    </a:lnTo>
                    <a:lnTo>
                      <a:pt x="2243" y="1275"/>
                    </a:lnTo>
                    <a:lnTo>
                      <a:pt x="2235" y="1325"/>
                    </a:lnTo>
                    <a:lnTo>
                      <a:pt x="2225" y="1373"/>
                    </a:lnTo>
                    <a:lnTo>
                      <a:pt x="2214" y="1419"/>
                    </a:lnTo>
                    <a:lnTo>
                      <a:pt x="2201" y="1466"/>
                    </a:lnTo>
                    <a:lnTo>
                      <a:pt x="2186" y="1511"/>
                    </a:lnTo>
                    <a:lnTo>
                      <a:pt x="2169" y="1555"/>
                    </a:lnTo>
                    <a:lnTo>
                      <a:pt x="2150" y="1599"/>
                    </a:lnTo>
                    <a:lnTo>
                      <a:pt x="2129" y="1642"/>
                    </a:lnTo>
                    <a:lnTo>
                      <a:pt x="2106" y="1684"/>
                    </a:lnTo>
                    <a:lnTo>
                      <a:pt x="2083" y="1724"/>
                    </a:lnTo>
                    <a:lnTo>
                      <a:pt x="2057" y="1764"/>
                    </a:lnTo>
                    <a:lnTo>
                      <a:pt x="2029" y="1802"/>
                    </a:lnTo>
                    <a:lnTo>
                      <a:pt x="2001" y="1839"/>
                    </a:lnTo>
                    <a:lnTo>
                      <a:pt x="1969" y="1875"/>
                    </a:lnTo>
                    <a:lnTo>
                      <a:pt x="1937" y="1910"/>
                    </a:lnTo>
                    <a:lnTo>
                      <a:pt x="1903" y="1943"/>
                    </a:lnTo>
                    <a:lnTo>
                      <a:pt x="1869" y="1975"/>
                    </a:lnTo>
                    <a:lnTo>
                      <a:pt x="1833" y="2005"/>
                    </a:lnTo>
                    <a:lnTo>
                      <a:pt x="1795" y="2034"/>
                    </a:lnTo>
                    <a:lnTo>
                      <a:pt x="1756" y="2061"/>
                    </a:lnTo>
                    <a:lnTo>
                      <a:pt x="1717" y="2086"/>
                    </a:lnTo>
                    <a:lnTo>
                      <a:pt x="1674" y="2111"/>
                    </a:lnTo>
                    <a:lnTo>
                      <a:pt x="1632" y="2133"/>
                    </a:lnTo>
                    <a:lnTo>
                      <a:pt x="1589" y="2153"/>
                    </a:lnTo>
                    <a:lnTo>
                      <a:pt x="1544" y="2172"/>
                    </a:lnTo>
                    <a:lnTo>
                      <a:pt x="1499" y="2189"/>
                    </a:lnTo>
                    <a:lnTo>
                      <a:pt x="1451" y="2204"/>
                    </a:lnTo>
                    <a:lnTo>
                      <a:pt x="1404" y="2216"/>
                    </a:lnTo>
                    <a:lnTo>
                      <a:pt x="1355" y="2227"/>
                    </a:lnTo>
                    <a:lnTo>
                      <a:pt x="1126" y="2645"/>
                    </a:lnTo>
                    <a:close/>
                    <a:moveTo>
                      <a:pt x="1126" y="236"/>
                    </a:moveTo>
                    <a:lnTo>
                      <a:pt x="1126" y="236"/>
                    </a:lnTo>
                    <a:lnTo>
                      <a:pt x="1080" y="236"/>
                    </a:lnTo>
                    <a:lnTo>
                      <a:pt x="1035" y="240"/>
                    </a:lnTo>
                    <a:lnTo>
                      <a:pt x="991" y="245"/>
                    </a:lnTo>
                    <a:lnTo>
                      <a:pt x="947" y="254"/>
                    </a:lnTo>
                    <a:lnTo>
                      <a:pt x="903" y="263"/>
                    </a:lnTo>
                    <a:lnTo>
                      <a:pt x="862" y="276"/>
                    </a:lnTo>
                    <a:lnTo>
                      <a:pt x="820" y="289"/>
                    </a:lnTo>
                    <a:lnTo>
                      <a:pt x="780" y="306"/>
                    </a:lnTo>
                    <a:lnTo>
                      <a:pt x="740" y="324"/>
                    </a:lnTo>
                    <a:lnTo>
                      <a:pt x="702" y="343"/>
                    </a:lnTo>
                    <a:lnTo>
                      <a:pt x="665" y="365"/>
                    </a:lnTo>
                    <a:lnTo>
                      <a:pt x="629" y="388"/>
                    </a:lnTo>
                    <a:lnTo>
                      <a:pt x="593" y="413"/>
                    </a:lnTo>
                    <a:lnTo>
                      <a:pt x="561" y="439"/>
                    </a:lnTo>
                    <a:lnTo>
                      <a:pt x="528" y="468"/>
                    </a:lnTo>
                    <a:lnTo>
                      <a:pt x="496" y="496"/>
                    </a:lnTo>
                    <a:lnTo>
                      <a:pt x="467" y="528"/>
                    </a:lnTo>
                    <a:lnTo>
                      <a:pt x="438" y="560"/>
                    </a:lnTo>
                    <a:lnTo>
                      <a:pt x="412" y="594"/>
                    </a:lnTo>
                    <a:lnTo>
                      <a:pt x="388" y="628"/>
                    </a:lnTo>
                    <a:lnTo>
                      <a:pt x="364" y="665"/>
                    </a:lnTo>
                    <a:lnTo>
                      <a:pt x="342" y="702"/>
                    </a:lnTo>
                    <a:lnTo>
                      <a:pt x="323" y="741"/>
                    </a:lnTo>
                    <a:lnTo>
                      <a:pt x="305" y="780"/>
                    </a:lnTo>
                    <a:lnTo>
                      <a:pt x="289" y="820"/>
                    </a:lnTo>
                    <a:lnTo>
                      <a:pt x="275" y="861"/>
                    </a:lnTo>
                    <a:lnTo>
                      <a:pt x="263" y="904"/>
                    </a:lnTo>
                    <a:lnTo>
                      <a:pt x="253" y="946"/>
                    </a:lnTo>
                    <a:lnTo>
                      <a:pt x="245" y="990"/>
                    </a:lnTo>
                    <a:lnTo>
                      <a:pt x="240" y="1035"/>
                    </a:lnTo>
                    <a:lnTo>
                      <a:pt x="237" y="1081"/>
                    </a:lnTo>
                    <a:lnTo>
                      <a:pt x="236" y="1126"/>
                    </a:lnTo>
                    <a:lnTo>
                      <a:pt x="236" y="1126"/>
                    </a:lnTo>
                    <a:lnTo>
                      <a:pt x="237" y="1167"/>
                    </a:lnTo>
                    <a:lnTo>
                      <a:pt x="240" y="1207"/>
                    </a:lnTo>
                    <a:lnTo>
                      <a:pt x="244" y="1247"/>
                    </a:lnTo>
                    <a:lnTo>
                      <a:pt x="251" y="1286"/>
                    </a:lnTo>
                    <a:lnTo>
                      <a:pt x="259" y="1325"/>
                    </a:lnTo>
                    <a:lnTo>
                      <a:pt x="268" y="1363"/>
                    </a:lnTo>
                    <a:lnTo>
                      <a:pt x="279" y="1402"/>
                    </a:lnTo>
                    <a:lnTo>
                      <a:pt x="293" y="1439"/>
                    </a:lnTo>
                    <a:lnTo>
                      <a:pt x="308" y="1474"/>
                    </a:lnTo>
                    <a:lnTo>
                      <a:pt x="323" y="1510"/>
                    </a:lnTo>
                    <a:lnTo>
                      <a:pt x="341" y="1544"/>
                    </a:lnTo>
                    <a:lnTo>
                      <a:pt x="360" y="1579"/>
                    </a:lnTo>
                    <a:lnTo>
                      <a:pt x="382" y="1611"/>
                    </a:lnTo>
                    <a:lnTo>
                      <a:pt x="404" y="1643"/>
                    </a:lnTo>
                    <a:lnTo>
                      <a:pt x="428" y="1674"/>
                    </a:lnTo>
                    <a:lnTo>
                      <a:pt x="452" y="1705"/>
                    </a:lnTo>
                    <a:lnTo>
                      <a:pt x="478" y="1733"/>
                    </a:lnTo>
                    <a:lnTo>
                      <a:pt x="504" y="1761"/>
                    </a:lnTo>
                    <a:lnTo>
                      <a:pt x="533" y="1788"/>
                    </a:lnTo>
                    <a:lnTo>
                      <a:pt x="563" y="1813"/>
                    </a:lnTo>
                    <a:lnTo>
                      <a:pt x="593" y="1838"/>
                    </a:lnTo>
                    <a:lnTo>
                      <a:pt x="625" y="1860"/>
                    </a:lnTo>
                    <a:lnTo>
                      <a:pt x="658" y="1882"/>
                    </a:lnTo>
                    <a:lnTo>
                      <a:pt x="691" y="1902"/>
                    </a:lnTo>
                    <a:lnTo>
                      <a:pt x="726" y="1920"/>
                    </a:lnTo>
                    <a:lnTo>
                      <a:pt x="762" y="1938"/>
                    </a:lnTo>
                    <a:lnTo>
                      <a:pt x="798" y="1953"/>
                    </a:lnTo>
                    <a:lnTo>
                      <a:pt x="835" y="1967"/>
                    </a:lnTo>
                    <a:lnTo>
                      <a:pt x="873" y="1979"/>
                    </a:lnTo>
                    <a:lnTo>
                      <a:pt x="912" y="1990"/>
                    </a:lnTo>
                    <a:lnTo>
                      <a:pt x="951" y="1998"/>
                    </a:lnTo>
                    <a:lnTo>
                      <a:pt x="991" y="2005"/>
                    </a:lnTo>
                    <a:lnTo>
                      <a:pt x="1049" y="2015"/>
                    </a:lnTo>
                    <a:lnTo>
                      <a:pt x="1126" y="2156"/>
                    </a:lnTo>
                    <a:lnTo>
                      <a:pt x="1204" y="2015"/>
                    </a:lnTo>
                    <a:lnTo>
                      <a:pt x="1261" y="2005"/>
                    </a:lnTo>
                    <a:lnTo>
                      <a:pt x="1261" y="2005"/>
                    </a:lnTo>
                    <a:lnTo>
                      <a:pt x="1301" y="1998"/>
                    </a:lnTo>
                    <a:lnTo>
                      <a:pt x="1341" y="1990"/>
                    </a:lnTo>
                    <a:lnTo>
                      <a:pt x="1379" y="1979"/>
                    </a:lnTo>
                    <a:lnTo>
                      <a:pt x="1418" y="1967"/>
                    </a:lnTo>
                    <a:lnTo>
                      <a:pt x="1455" y="1953"/>
                    </a:lnTo>
                    <a:lnTo>
                      <a:pt x="1490" y="1938"/>
                    </a:lnTo>
                    <a:lnTo>
                      <a:pt x="1526" y="1920"/>
                    </a:lnTo>
                    <a:lnTo>
                      <a:pt x="1560" y="1902"/>
                    </a:lnTo>
                    <a:lnTo>
                      <a:pt x="1595" y="1882"/>
                    </a:lnTo>
                    <a:lnTo>
                      <a:pt x="1628" y="1860"/>
                    </a:lnTo>
                    <a:lnTo>
                      <a:pt x="1659" y="1838"/>
                    </a:lnTo>
                    <a:lnTo>
                      <a:pt x="1689" y="1813"/>
                    </a:lnTo>
                    <a:lnTo>
                      <a:pt x="1719" y="1788"/>
                    </a:lnTo>
                    <a:lnTo>
                      <a:pt x="1747" y="1761"/>
                    </a:lnTo>
                    <a:lnTo>
                      <a:pt x="1774" y="1733"/>
                    </a:lnTo>
                    <a:lnTo>
                      <a:pt x="1800" y="1705"/>
                    </a:lnTo>
                    <a:lnTo>
                      <a:pt x="1825" y="1674"/>
                    </a:lnTo>
                    <a:lnTo>
                      <a:pt x="1848" y="1643"/>
                    </a:lnTo>
                    <a:lnTo>
                      <a:pt x="1870" y="1611"/>
                    </a:lnTo>
                    <a:lnTo>
                      <a:pt x="1891" y="1579"/>
                    </a:lnTo>
                    <a:lnTo>
                      <a:pt x="1910" y="1544"/>
                    </a:lnTo>
                    <a:lnTo>
                      <a:pt x="1928" y="1510"/>
                    </a:lnTo>
                    <a:lnTo>
                      <a:pt x="1944" y="1474"/>
                    </a:lnTo>
                    <a:lnTo>
                      <a:pt x="1959" y="1439"/>
                    </a:lnTo>
                    <a:lnTo>
                      <a:pt x="1973" y="1402"/>
                    </a:lnTo>
                    <a:lnTo>
                      <a:pt x="1984" y="1363"/>
                    </a:lnTo>
                    <a:lnTo>
                      <a:pt x="1994" y="1325"/>
                    </a:lnTo>
                    <a:lnTo>
                      <a:pt x="2002" y="1286"/>
                    </a:lnTo>
                    <a:lnTo>
                      <a:pt x="2009" y="1247"/>
                    </a:lnTo>
                    <a:lnTo>
                      <a:pt x="2013" y="1207"/>
                    </a:lnTo>
                    <a:lnTo>
                      <a:pt x="2016" y="1167"/>
                    </a:lnTo>
                    <a:lnTo>
                      <a:pt x="2017" y="1126"/>
                    </a:lnTo>
                    <a:lnTo>
                      <a:pt x="2017" y="1126"/>
                    </a:lnTo>
                    <a:lnTo>
                      <a:pt x="2016" y="1081"/>
                    </a:lnTo>
                    <a:lnTo>
                      <a:pt x="2013" y="1035"/>
                    </a:lnTo>
                    <a:lnTo>
                      <a:pt x="2006" y="990"/>
                    </a:lnTo>
                    <a:lnTo>
                      <a:pt x="1999" y="946"/>
                    </a:lnTo>
                    <a:lnTo>
                      <a:pt x="1988" y="904"/>
                    </a:lnTo>
                    <a:lnTo>
                      <a:pt x="1977" y="861"/>
                    </a:lnTo>
                    <a:lnTo>
                      <a:pt x="1964" y="820"/>
                    </a:lnTo>
                    <a:lnTo>
                      <a:pt x="1947" y="780"/>
                    </a:lnTo>
                    <a:lnTo>
                      <a:pt x="1929" y="741"/>
                    </a:lnTo>
                    <a:lnTo>
                      <a:pt x="1909" y="702"/>
                    </a:lnTo>
                    <a:lnTo>
                      <a:pt x="1888" y="665"/>
                    </a:lnTo>
                    <a:lnTo>
                      <a:pt x="1865" y="628"/>
                    </a:lnTo>
                    <a:lnTo>
                      <a:pt x="1840" y="594"/>
                    </a:lnTo>
                    <a:lnTo>
                      <a:pt x="1813" y="560"/>
                    </a:lnTo>
                    <a:lnTo>
                      <a:pt x="1785" y="528"/>
                    </a:lnTo>
                    <a:lnTo>
                      <a:pt x="1756" y="496"/>
                    </a:lnTo>
                    <a:lnTo>
                      <a:pt x="1725" y="468"/>
                    </a:lnTo>
                    <a:lnTo>
                      <a:pt x="1692" y="439"/>
                    </a:lnTo>
                    <a:lnTo>
                      <a:pt x="1659" y="413"/>
                    </a:lnTo>
                    <a:lnTo>
                      <a:pt x="1623" y="388"/>
                    </a:lnTo>
                    <a:lnTo>
                      <a:pt x="1588" y="365"/>
                    </a:lnTo>
                    <a:lnTo>
                      <a:pt x="1551" y="343"/>
                    </a:lnTo>
                    <a:lnTo>
                      <a:pt x="1512" y="324"/>
                    </a:lnTo>
                    <a:lnTo>
                      <a:pt x="1473" y="306"/>
                    </a:lnTo>
                    <a:lnTo>
                      <a:pt x="1433" y="289"/>
                    </a:lnTo>
                    <a:lnTo>
                      <a:pt x="1390" y="276"/>
                    </a:lnTo>
                    <a:lnTo>
                      <a:pt x="1349" y="263"/>
                    </a:lnTo>
                    <a:lnTo>
                      <a:pt x="1305" y="254"/>
                    </a:lnTo>
                    <a:lnTo>
                      <a:pt x="1261" y="245"/>
                    </a:lnTo>
                    <a:lnTo>
                      <a:pt x="1217" y="240"/>
                    </a:lnTo>
                    <a:lnTo>
                      <a:pt x="1172" y="236"/>
                    </a:lnTo>
                    <a:lnTo>
                      <a:pt x="1126" y="236"/>
                    </a:lnTo>
                    <a:lnTo>
                      <a:pt x="1126" y="236"/>
                    </a:lnTo>
                    <a:close/>
                  </a:path>
                </a:pathLst>
              </a:custGeom>
              <a:solidFill>
                <a:srgbClr val="ED6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ru-RU" altLang="zh-CN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" name="Freeform 8"/>
              <p:cNvSpPr/>
              <p:nvPr/>
            </p:nvSpPr>
            <p:spPr bwMode="auto">
              <a:xfrm>
                <a:off x="-1731773" y="14337"/>
                <a:ext cx="2693376" cy="2647007"/>
              </a:xfrm>
              <a:custGeom>
                <a:avLst/>
                <a:gdLst>
                  <a:gd name="T0" fmla="*/ 1437 w 1439"/>
                  <a:gd name="T1" fmla="*/ 756 h 1439"/>
                  <a:gd name="T2" fmla="*/ 1424 w 1439"/>
                  <a:gd name="T3" fmla="*/ 864 h 1439"/>
                  <a:gd name="T4" fmla="*/ 1395 w 1439"/>
                  <a:gd name="T5" fmla="*/ 967 h 1439"/>
                  <a:gd name="T6" fmla="*/ 1352 w 1439"/>
                  <a:gd name="T7" fmla="*/ 1062 h 1439"/>
                  <a:gd name="T8" fmla="*/ 1296 w 1439"/>
                  <a:gd name="T9" fmla="*/ 1150 h 1439"/>
                  <a:gd name="T10" fmla="*/ 1228 w 1439"/>
                  <a:gd name="T11" fmla="*/ 1228 h 1439"/>
                  <a:gd name="T12" fmla="*/ 1149 w 1439"/>
                  <a:gd name="T13" fmla="*/ 1296 h 1439"/>
                  <a:gd name="T14" fmla="*/ 1063 w 1439"/>
                  <a:gd name="T15" fmla="*/ 1353 h 1439"/>
                  <a:gd name="T16" fmla="*/ 967 w 1439"/>
                  <a:gd name="T17" fmla="*/ 1395 h 1439"/>
                  <a:gd name="T18" fmla="*/ 864 w 1439"/>
                  <a:gd name="T19" fmla="*/ 1424 h 1439"/>
                  <a:gd name="T20" fmla="*/ 757 w 1439"/>
                  <a:gd name="T21" fmla="*/ 1438 h 1439"/>
                  <a:gd name="T22" fmla="*/ 683 w 1439"/>
                  <a:gd name="T23" fmla="*/ 1438 h 1439"/>
                  <a:gd name="T24" fmla="*/ 575 w 1439"/>
                  <a:gd name="T25" fmla="*/ 1424 h 1439"/>
                  <a:gd name="T26" fmla="*/ 472 w 1439"/>
                  <a:gd name="T27" fmla="*/ 1395 h 1439"/>
                  <a:gd name="T28" fmla="*/ 377 w 1439"/>
                  <a:gd name="T29" fmla="*/ 1353 h 1439"/>
                  <a:gd name="T30" fmla="*/ 290 w 1439"/>
                  <a:gd name="T31" fmla="*/ 1296 h 1439"/>
                  <a:gd name="T32" fmla="*/ 211 w 1439"/>
                  <a:gd name="T33" fmla="*/ 1228 h 1439"/>
                  <a:gd name="T34" fmla="*/ 143 w 1439"/>
                  <a:gd name="T35" fmla="*/ 1150 h 1439"/>
                  <a:gd name="T36" fmla="*/ 87 w 1439"/>
                  <a:gd name="T37" fmla="*/ 1062 h 1439"/>
                  <a:gd name="T38" fmla="*/ 44 w 1439"/>
                  <a:gd name="T39" fmla="*/ 967 h 1439"/>
                  <a:gd name="T40" fmla="*/ 15 w 1439"/>
                  <a:gd name="T41" fmla="*/ 864 h 1439"/>
                  <a:gd name="T42" fmla="*/ 2 w 1439"/>
                  <a:gd name="T43" fmla="*/ 756 h 1439"/>
                  <a:gd name="T44" fmla="*/ 2 w 1439"/>
                  <a:gd name="T45" fmla="*/ 682 h 1439"/>
                  <a:gd name="T46" fmla="*/ 15 w 1439"/>
                  <a:gd name="T47" fmla="*/ 575 h 1439"/>
                  <a:gd name="T48" fmla="*/ 44 w 1439"/>
                  <a:gd name="T49" fmla="*/ 472 h 1439"/>
                  <a:gd name="T50" fmla="*/ 87 w 1439"/>
                  <a:gd name="T51" fmla="*/ 376 h 1439"/>
                  <a:gd name="T52" fmla="*/ 143 w 1439"/>
                  <a:gd name="T53" fmla="*/ 290 h 1439"/>
                  <a:gd name="T54" fmla="*/ 211 w 1439"/>
                  <a:gd name="T55" fmla="*/ 210 h 1439"/>
                  <a:gd name="T56" fmla="*/ 290 w 1439"/>
                  <a:gd name="T57" fmla="*/ 143 h 1439"/>
                  <a:gd name="T58" fmla="*/ 377 w 1439"/>
                  <a:gd name="T59" fmla="*/ 87 h 1439"/>
                  <a:gd name="T60" fmla="*/ 472 w 1439"/>
                  <a:gd name="T61" fmla="*/ 44 h 1439"/>
                  <a:gd name="T62" fmla="*/ 575 w 1439"/>
                  <a:gd name="T63" fmla="*/ 14 h 1439"/>
                  <a:gd name="T64" fmla="*/ 683 w 1439"/>
                  <a:gd name="T65" fmla="*/ 0 h 1439"/>
                  <a:gd name="T66" fmla="*/ 757 w 1439"/>
                  <a:gd name="T67" fmla="*/ 0 h 1439"/>
                  <a:gd name="T68" fmla="*/ 864 w 1439"/>
                  <a:gd name="T69" fmla="*/ 14 h 1439"/>
                  <a:gd name="T70" fmla="*/ 967 w 1439"/>
                  <a:gd name="T71" fmla="*/ 44 h 1439"/>
                  <a:gd name="T72" fmla="*/ 1063 w 1439"/>
                  <a:gd name="T73" fmla="*/ 87 h 1439"/>
                  <a:gd name="T74" fmla="*/ 1149 w 1439"/>
                  <a:gd name="T75" fmla="*/ 143 h 1439"/>
                  <a:gd name="T76" fmla="*/ 1228 w 1439"/>
                  <a:gd name="T77" fmla="*/ 210 h 1439"/>
                  <a:gd name="T78" fmla="*/ 1296 w 1439"/>
                  <a:gd name="T79" fmla="*/ 290 h 1439"/>
                  <a:gd name="T80" fmla="*/ 1352 w 1439"/>
                  <a:gd name="T81" fmla="*/ 376 h 1439"/>
                  <a:gd name="T82" fmla="*/ 1395 w 1439"/>
                  <a:gd name="T83" fmla="*/ 472 h 1439"/>
                  <a:gd name="T84" fmla="*/ 1424 w 1439"/>
                  <a:gd name="T85" fmla="*/ 575 h 1439"/>
                  <a:gd name="T86" fmla="*/ 1437 w 1439"/>
                  <a:gd name="T87" fmla="*/ 682 h 14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439" h="1439">
                    <a:moveTo>
                      <a:pt x="1439" y="719"/>
                    </a:moveTo>
                    <a:lnTo>
                      <a:pt x="1439" y="719"/>
                    </a:lnTo>
                    <a:lnTo>
                      <a:pt x="1437" y="756"/>
                    </a:lnTo>
                    <a:lnTo>
                      <a:pt x="1435" y="793"/>
                    </a:lnTo>
                    <a:lnTo>
                      <a:pt x="1431" y="829"/>
                    </a:lnTo>
                    <a:lnTo>
                      <a:pt x="1424" y="864"/>
                    </a:lnTo>
                    <a:lnTo>
                      <a:pt x="1417" y="899"/>
                    </a:lnTo>
                    <a:lnTo>
                      <a:pt x="1407" y="933"/>
                    </a:lnTo>
                    <a:lnTo>
                      <a:pt x="1395" y="967"/>
                    </a:lnTo>
                    <a:lnTo>
                      <a:pt x="1383" y="1000"/>
                    </a:lnTo>
                    <a:lnTo>
                      <a:pt x="1368" y="1032"/>
                    </a:lnTo>
                    <a:lnTo>
                      <a:pt x="1352" y="1062"/>
                    </a:lnTo>
                    <a:lnTo>
                      <a:pt x="1335" y="1092"/>
                    </a:lnTo>
                    <a:lnTo>
                      <a:pt x="1317" y="1122"/>
                    </a:lnTo>
                    <a:lnTo>
                      <a:pt x="1296" y="1150"/>
                    </a:lnTo>
                    <a:lnTo>
                      <a:pt x="1274" y="1177"/>
                    </a:lnTo>
                    <a:lnTo>
                      <a:pt x="1252" y="1203"/>
                    </a:lnTo>
                    <a:lnTo>
                      <a:pt x="1228" y="1228"/>
                    </a:lnTo>
                    <a:lnTo>
                      <a:pt x="1203" y="1253"/>
                    </a:lnTo>
                    <a:lnTo>
                      <a:pt x="1177" y="1274"/>
                    </a:lnTo>
                    <a:lnTo>
                      <a:pt x="1149" y="1296"/>
                    </a:lnTo>
                    <a:lnTo>
                      <a:pt x="1122" y="1316"/>
                    </a:lnTo>
                    <a:lnTo>
                      <a:pt x="1093" y="1335"/>
                    </a:lnTo>
                    <a:lnTo>
                      <a:pt x="1063" y="1353"/>
                    </a:lnTo>
                    <a:lnTo>
                      <a:pt x="1032" y="1368"/>
                    </a:lnTo>
                    <a:lnTo>
                      <a:pt x="1000" y="1383"/>
                    </a:lnTo>
                    <a:lnTo>
                      <a:pt x="967" y="1395"/>
                    </a:lnTo>
                    <a:lnTo>
                      <a:pt x="934" y="1406"/>
                    </a:lnTo>
                    <a:lnTo>
                      <a:pt x="900" y="1416"/>
                    </a:lnTo>
                    <a:lnTo>
                      <a:pt x="864" y="1424"/>
                    </a:lnTo>
                    <a:lnTo>
                      <a:pt x="829" y="1431"/>
                    </a:lnTo>
                    <a:lnTo>
                      <a:pt x="793" y="1435"/>
                    </a:lnTo>
                    <a:lnTo>
                      <a:pt x="757" y="1438"/>
                    </a:lnTo>
                    <a:lnTo>
                      <a:pt x="720" y="1439"/>
                    </a:lnTo>
                    <a:lnTo>
                      <a:pt x="720" y="1439"/>
                    </a:lnTo>
                    <a:lnTo>
                      <a:pt x="683" y="1438"/>
                    </a:lnTo>
                    <a:lnTo>
                      <a:pt x="646" y="1435"/>
                    </a:lnTo>
                    <a:lnTo>
                      <a:pt x="610" y="1431"/>
                    </a:lnTo>
                    <a:lnTo>
                      <a:pt x="575" y="1424"/>
                    </a:lnTo>
                    <a:lnTo>
                      <a:pt x="539" y="1416"/>
                    </a:lnTo>
                    <a:lnTo>
                      <a:pt x="506" y="1406"/>
                    </a:lnTo>
                    <a:lnTo>
                      <a:pt x="472" y="1395"/>
                    </a:lnTo>
                    <a:lnTo>
                      <a:pt x="439" y="1383"/>
                    </a:lnTo>
                    <a:lnTo>
                      <a:pt x="408" y="1368"/>
                    </a:lnTo>
                    <a:lnTo>
                      <a:pt x="377" y="1353"/>
                    </a:lnTo>
                    <a:lnTo>
                      <a:pt x="347" y="1335"/>
                    </a:lnTo>
                    <a:lnTo>
                      <a:pt x="317" y="1316"/>
                    </a:lnTo>
                    <a:lnTo>
                      <a:pt x="290" y="1296"/>
                    </a:lnTo>
                    <a:lnTo>
                      <a:pt x="262" y="1274"/>
                    </a:lnTo>
                    <a:lnTo>
                      <a:pt x="236" y="1253"/>
                    </a:lnTo>
                    <a:lnTo>
                      <a:pt x="211" y="1228"/>
                    </a:lnTo>
                    <a:lnTo>
                      <a:pt x="187" y="1203"/>
                    </a:lnTo>
                    <a:lnTo>
                      <a:pt x="165" y="1177"/>
                    </a:lnTo>
                    <a:lnTo>
                      <a:pt x="143" y="1150"/>
                    </a:lnTo>
                    <a:lnTo>
                      <a:pt x="124" y="1122"/>
                    </a:lnTo>
                    <a:lnTo>
                      <a:pt x="104" y="1092"/>
                    </a:lnTo>
                    <a:lnTo>
                      <a:pt x="87" y="1062"/>
                    </a:lnTo>
                    <a:lnTo>
                      <a:pt x="72" y="1032"/>
                    </a:lnTo>
                    <a:lnTo>
                      <a:pt x="56" y="1000"/>
                    </a:lnTo>
                    <a:lnTo>
                      <a:pt x="44" y="967"/>
                    </a:lnTo>
                    <a:lnTo>
                      <a:pt x="33" y="933"/>
                    </a:lnTo>
                    <a:lnTo>
                      <a:pt x="22" y="899"/>
                    </a:lnTo>
                    <a:lnTo>
                      <a:pt x="15" y="864"/>
                    </a:lnTo>
                    <a:lnTo>
                      <a:pt x="8" y="829"/>
                    </a:lnTo>
                    <a:lnTo>
                      <a:pt x="4" y="793"/>
                    </a:lnTo>
                    <a:lnTo>
                      <a:pt x="2" y="756"/>
                    </a:lnTo>
                    <a:lnTo>
                      <a:pt x="0" y="719"/>
                    </a:lnTo>
                    <a:lnTo>
                      <a:pt x="0" y="719"/>
                    </a:lnTo>
                    <a:lnTo>
                      <a:pt x="2" y="682"/>
                    </a:lnTo>
                    <a:lnTo>
                      <a:pt x="4" y="646"/>
                    </a:lnTo>
                    <a:lnTo>
                      <a:pt x="8" y="609"/>
                    </a:lnTo>
                    <a:lnTo>
                      <a:pt x="15" y="575"/>
                    </a:lnTo>
                    <a:lnTo>
                      <a:pt x="22" y="539"/>
                    </a:lnTo>
                    <a:lnTo>
                      <a:pt x="33" y="505"/>
                    </a:lnTo>
                    <a:lnTo>
                      <a:pt x="44" y="472"/>
                    </a:lnTo>
                    <a:lnTo>
                      <a:pt x="56" y="439"/>
                    </a:lnTo>
                    <a:lnTo>
                      <a:pt x="72" y="408"/>
                    </a:lnTo>
                    <a:lnTo>
                      <a:pt x="87" y="376"/>
                    </a:lnTo>
                    <a:lnTo>
                      <a:pt x="104" y="346"/>
                    </a:lnTo>
                    <a:lnTo>
                      <a:pt x="124" y="317"/>
                    </a:lnTo>
                    <a:lnTo>
                      <a:pt x="143" y="290"/>
                    </a:lnTo>
                    <a:lnTo>
                      <a:pt x="165" y="262"/>
                    </a:lnTo>
                    <a:lnTo>
                      <a:pt x="187" y="236"/>
                    </a:lnTo>
                    <a:lnTo>
                      <a:pt x="211" y="210"/>
                    </a:lnTo>
                    <a:lnTo>
                      <a:pt x="236" y="187"/>
                    </a:lnTo>
                    <a:lnTo>
                      <a:pt x="262" y="165"/>
                    </a:lnTo>
                    <a:lnTo>
                      <a:pt x="290" y="143"/>
                    </a:lnTo>
                    <a:lnTo>
                      <a:pt x="317" y="123"/>
                    </a:lnTo>
                    <a:lnTo>
                      <a:pt x="347" y="105"/>
                    </a:lnTo>
                    <a:lnTo>
                      <a:pt x="377" y="87"/>
                    </a:lnTo>
                    <a:lnTo>
                      <a:pt x="408" y="72"/>
                    </a:lnTo>
                    <a:lnTo>
                      <a:pt x="439" y="57"/>
                    </a:lnTo>
                    <a:lnTo>
                      <a:pt x="472" y="44"/>
                    </a:lnTo>
                    <a:lnTo>
                      <a:pt x="506" y="32"/>
                    </a:lnTo>
                    <a:lnTo>
                      <a:pt x="539" y="22"/>
                    </a:lnTo>
                    <a:lnTo>
                      <a:pt x="575" y="14"/>
                    </a:lnTo>
                    <a:lnTo>
                      <a:pt x="610" y="9"/>
                    </a:lnTo>
                    <a:lnTo>
                      <a:pt x="646" y="3"/>
                    </a:lnTo>
                    <a:lnTo>
                      <a:pt x="683" y="0"/>
                    </a:lnTo>
                    <a:lnTo>
                      <a:pt x="720" y="0"/>
                    </a:lnTo>
                    <a:lnTo>
                      <a:pt x="720" y="0"/>
                    </a:lnTo>
                    <a:lnTo>
                      <a:pt x="757" y="0"/>
                    </a:lnTo>
                    <a:lnTo>
                      <a:pt x="793" y="3"/>
                    </a:lnTo>
                    <a:lnTo>
                      <a:pt x="829" y="9"/>
                    </a:lnTo>
                    <a:lnTo>
                      <a:pt x="864" y="14"/>
                    </a:lnTo>
                    <a:lnTo>
                      <a:pt x="900" y="22"/>
                    </a:lnTo>
                    <a:lnTo>
                      <a:pt x="934" y="32"/>
                    </a:lnTo>
                    <a:lnTo>
                      <a:pt x="967" y="44"/>
                    </a:lnTo>
                    <a:lnTo>
                      <a:pt x="1000" y="57"/>
                    </a:lnTo>
                    <a:lnTo>
                      <a:pt x="1032" y="72"/>
                    </a:lnTo>
                    <a:lnTo>
                      <a:pt x="1063" y="87"/>
                    </a:lnTo>
                    <a:lnTo>
                      <a:pt x="1093" y="105"/>
                    </a:lnTo>
                    <a:lnTo>
                      <a:pt x="1122" y="123"/>
                    </a:lnTo>
                    <a:lnTo>
                      <a:pt x="1149" y="143"/>
                    </a:lnTo>
                    <a:lnTo>
                      <a:pt x="1177" y="165"/>
                    </a:lnTo>
                    <a:lnTo>
                      <a:pt x="1203" y="187"/>
                    </a:lnTo>
                    <a:lnTo>
                      <a:pt x="1228" y="210"/>
                    </a:lnTo>
                    <a:lnTo>
                      <a:pt x="1252" y="236"/>
                    </a:lnTo>
                    <a:lnTo>
                      <a:pt x="1274" y="262"/>
                    </a:lnTo>
                    <a:lnTo>
                      <a:pt x="1296" y="290"/>
                    </a:lnTo>
                    <a:lnTo>
                      <a:pt x="1317" y="317"/>
                    </a:lnTo>
                    <a:lnTo>
                      <a:pt x="1335" y="346"/>
                    </a:lnTo>
                    <a:lnTo>
                      <a:pt x="1352" y="376"/>
                    </a:lnTo>
                    <a:lnTo>
                      <a:pt x="1368" y="408"/>
                    </a:lnTo>
                    <a:lnTo>
                      <a:pt x="1383" y="439"/>
                    </a:lnTo>
                    <a:lnTo>
                      <a:pt x="1395" y="472"/>
                    </a:lnTo>
                    <a:lnTo>
                      <a:pt x="1407" y="505"/>
                    </a:lnTo>
                    <a:lnTo>
                      <a:pt x="1417" y="539"/>
                    </a:lnTo>
                    <a:lnTo>
                      <a:pt x="1424" y="575"/>
                    </a:lnTo>
                    <a:lnTo>
                      <a:pt x="1431" y="609"/>
                    </a:lnTo>
                    <a:lnTo>
                      <a:pt x="1435" y="646"/>
                    </a:lnTo>
                    <a:lnTo>
                      <a:pt x="1437" y="682"/>
                    </a:lnTo>
                    <a:lnTo>
                      <a:pt x="1439" y="719"/>
                    </a:lnTo>
                    <a:lnTo>
                      <a:pt x="1439" y="719"/>
                    </a:lnTo>
                    <a:close/>
                  </a:path>
                </a:pathLst>
              </a:custGeom>
              <a:solidFill>
                <a:srgbClr val="ED6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ru-RU" altLang="zh-CN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9" name="TextBox 157"/>
            <p:cNvSpPr txBox="1">
              <a:spLocks noChangeArrowheads="1"/>
            </p:cNvSpPr>
            <p:nvPr/>
          </p:nvSpPr>
          <p:spPr bwMode="auto">
            <a:xfrm>
              <a:off x="4785" y="8639"/>
              <a:ext cx="1699" cy="6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9pPr>
            </a:lstStyle>
            <a:p>
              <a:pPr defTabSz="685800" eaLnBrk="1" hangingPunct="1">
                <a:defRPr/>
              </a:pPr>
              <a:r>
                <a:rPr lang="ru-RU" altLang="nb-NO" sz="1900" b="1" kern="0" dirty="0">
                  <a:solidFill>
                    <a:schemeClr val="bg1"/>
                  </a:solidFill>
                  <a:latin typeface="Arial" panose="020B0604020202020204" pitchFamily="34" charset="0"/>
                  <a:ea typeface="阿里巴巴普惠体 R" panose="00020600040101010101" pitchFamily="18" charset="-122"/>
                  <a:cs typeface="Arial" panose="020B0604020202020204" pitchFamily="34" charset="0"/>
                  <a:sym typeface="+mn-lt"/>
                </a:rPr>
                <a:t>2018</a:t>
              </a: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8047355" y="4260215"/>
            <a:ext cx="1077595" cy="1043940"/>
            <a:chOff x="4595" y="8177"/>
            <a:chExt cx="1889" cy="1829"/>
          </a:xfrm>
        </p:grpSpPr>
        <p:grpSp>
          <p:nvGrpSpPr>
            <p:cNvPr id="40" name="组合 39"/>
            <p:cNvGrpSpPr/>
            <p:nvPr/>
          </p:nvGrpSpPr>
          <p:grpSpPr>
            <a:xfrm>
              <a:off x="4595" y="8177"/>
              <a:ext cx="1559" cy="1829"/>
              <a:chOff x="-2167669" y="-456293"/>
              <a:chExt cx="3576638" cy="4198938"/>
            </a:xfrm>
            <a:solidFill>
              <a:schemeClr val="accent1"/>
            </a:solidFill>
          </p:grpSpPr>
          <p:sp>
            <p:nvSpPr>
              <p:cNvPr id="41" name="Freeform 7"/>
              <p:cNvSpPr>
                <a:spLocks noEditPoints="1"/>
              </p:cNvSpPr>
              <p:nvPr/>
            </p:nvSpPr>
            <p:spPr bwMode="auto">
              <a:xfrm>
                <a:off x="-2167669" y="-456293"/>
                <a:ext cx="3576638" cy="4198938"/>
              </a:xfrm>
              <a:custGeom>
                <a:avLst/>
                <a:gdLst>
                  <a:gd name="T0" fmla="*/ 801 w 2253"/>
                  <a:gd name="T1" fmla="*/ 2204 h 2645"/>
                  <a:gd name="T2" fmla="*/ 578 w 2253"/>
                  <a:gd name="T3" fmla="*/ 2111 h 2645"/>
                  <a:gd name="T4" fmla="*/ 384 w 2253"/>
                  <a:gd name="T5" fmla="*/ 1975 h 2645"/>
                  <a:gd name="T6" fmla="*/ 223 w 2253"/>
                  <a:gd name="T7" fmla="*/ 1802 h 2645"/>
                  <a:gd name="T8" fmla="*/ 102 w 2253"/>
                  <a:gd name="T9" fmla="*/ 1599 h 2645"/>
                  <a:gd name="T10" fmla="*/ 27 w 2253"/>
                  <a:gd name="T11" fmla="*/ 1373 h 2645"/>
                  <a:gd name="T12" fmla="*/ 0 w 2253"/>
                  <a:gd name="T13" fmla="*/ 1126 h 2645"/>
                  <a:gd name="T14" fmla="*/ 23 w 2253"/>
                  <a:gd name="T15" fmla="*/ 900 h 2645"/>
                  <a:gd name="T16" fmla="*/ 111 w 2253"/>
                  <a:gd name="T17" fmla="*/ 638 h 2645"/>
                  <a:gd name="T18" fmla="*/ 257 w 2253"/>
                  <a:gd name="T19" fmla="*/ 410 h 2645"/>
                  <a:gd name="T20" fmla="*/ 452 w 2253"/>
                  <a:gd name="T21" fmla="*/ 224 h 2645"/>
                  <a:gd name="T22" fmla="*/ 688 w 2253"/>
                  <a:gd name="T23" fmla="*/ 89 h 2645"/>
                  <a:gd name="T24" fmla="*/ 956 w 2253"/>
                  <a:gd name="T25" fmla="*/ 12 h 2645"/>
                  <a:gd name="T26" fmla="*/ 1185 w 2253"/>
                  <a:gd name="T27" fmla="*/ 1 h 2645"/>
                  <a:gd name="T28" fmla="*/ 1460 w 2253"/>
                  <a:gd name="T29" fmla="*/ 51 h 2645"/>
                  <a:gd name="T30" fmla="*/ 1710 w 2253"/>
                  <a:gd name="T31" fmla="*/ 163 h 2645"/>
                  <a:gd name="T32" fmla="*/ 1922 w 2253"/>
                  <a:gd name="T33" fmla="*/ 331 h 2645"/>
                  <a:gd name="T34" fmla="*/ 2090 w 2253"/>
                  <a:gd name="T35" fmla="*/ 543 h 2645"/>
                  <a:gd name="T36" fmla="*/ 2202 w 2253"/>
                  <a:gd name="T37" fmla="*/ 791 h 2645"/>
                  <a:gd name="T38" fmla="*/ 2252 w 2253"/>
                  <a:gd name="T39" fmla="*/ 1068 h 2645"/>
                  <a:gd name="T40" fmla="*/ 2243 w 2253"/>
                  <a:gd name="T41" fmla="*/ 1275 h 2645"/>
                  <a:gd name="T42" fmla="*/ 2186 w 2253"/>
                  <a:gd name="T43" fmla="*/ 1511 h 2645"/>
                  <a:gd name="T44" fmla="*/ 2083 w 2253"/>
                  <a:gd name="T45" fmla="*/ 1724 h 2645"/>
                  <a:gd name="T46" fmla="*/ 1937 w 2253"/>
                  <a:gd name="T47" fmla="*/ 1910 h 2645"/>
                  <a:gd name="T48" fmla="*/ 1756 w 2253"/>
                  <a:gd name="T49" fmla="*/ 2061 h 2645"/>
                  <a:gd name="T50" fmla="*/ 1544 w 2253"/>
                  <a:gd name="T51" fmla="*/ 2172 h 2645"/>
                  <a:gd name="T52" fmla="*/ 1126 w 2253"/>
                  <a:gd name="T53" fmla="*/ 2645 h 2645"/>
                  <a:gd name="T54" fmla="*/ 991 w 2253"/>
                  <a:gd name="T55" fmla="*/ 245 h 2645"/>
                  <a:gd name="T56" fmla="*/ 780 w 2253"/>
                  <a:gd name="T57" fmla="*/ 306 h 2645"/>
                  <a:gd name="T58" fmla="*/ 593 w 2253"/>
                  <a:gd name="T59" fmla="*/ 413 h 2645"/>
                  <a:gd name="T60" fmla="*/ 438 w 2253"/>
                  <a:gd name="T61" fmla="*/ 560 h 2645"/>
                  <a:gd name="T62" fmla="*/ 323 w 2253"/>
                  <a:gd name="T63" fmla="*/ 741 h 2645"/>
                  <a:gd name="T64" fmla="*/ 253 w 2253"/>
                  <a:gd name="T65" fmla="*/ 946 h 2645"/>
                  <a:gd name="T66" fmla="*/ 236 w 2253"/>
                  <a:gd name="T67" fmla="*/ 1126 h 2645"/>
                  <a:gd name="T68" fmla="*/ 259 w 2253"/>
                  <a:gd name="T69" fmla="*/ 1325 h 2645"/>
                  <a:gd name="T70" fmla="*/ 323 w 2253"/>
                  <a:gd name="T71" fmla="*/ 1510 h 2645"/>
                  <a:gd name="T72" fmla="*/ 428 w 2253"/>
                  <a:gd name="T73" fmla="*/ 1674 h 2645"/>
                  <a:gd name="T74" fmla="*/ 563 w 2253"/>
                  <a:gd name="T75" fmla="*/ 1813 h 2645"/>
                  <a:gd name="T76" fmla="*/ 726 w 2253"/>
                  <a:gd name="T77" fmla="*/ 1920 h 2645"/>
                  <a:gd name="T78" fmla="*/ 912 w 2253"/>
                  <a:gd name="T79" fmla="*/ 1990 h 2645"/>
                  <a:gd name="T80" fmla="*/ 1204 w 2253"/>
                  <a:gd name="T81" fmla="*/ 2015 h 2645"/>
                  <a:gd name="T82" fmla="*/ 1379 w 2253"/>
                  <a:gd name="T83" fmla="*/ 1979 h 2645"/>
                  <a:gd name="T84" fmla="*/ 1560 w 2253"/>
                  <a:gd name="T85" fmla="*/ 1902 h 2645"/>
                  <a:gd name="T86" fmla="*/ 1719 w 2253"/>
                  <a:gd name="T87" fmla="*/ 1788 h 2645"/>
                  <a:gd name="T88" fmla="*/ 1848 w 2253"/>
                  <a:gd name="T89" fmla="*/ 1643 h 2645"/>
                  <a:gd name="T90" fmla="*/ 1944 w 2253"/>
                  <a:gd name="T91" fmla="*/ 1474 h 2645"/>
                  <a:gd name="T92" fmla="*/ 2002 w 2253"/>
                  <a:gd name="T93" fmla="*/ 1286 h 2645"/>
                  <a:gd name="T94" fmla="*/ 2017 w 2253"/>
                  <a:gd name="T95" fmla="*/ 1126 h 2645"/>
                  <a:gd name="T96" fmla="*/ 1988 w 2253"/>
                  <a:gd name="T97" fmla="*/ 904 h 2645"/>
                  <a:gd name="T98" fmla="*/ 1909 w 2253"/>
                  <a:gd name="T99" fmla="*/ 702 h 2645"/>
                  <a:gd name="T100" fmla="*/ 1785 w 2253"/>
                  <a:gd name="T101" fmla="*/ 528 h 2645"/>
                  <a:gd name="T102" fmla="*/ 1623 w 2253"/>
                  <a:gd name="T103" fmla="*/ 388 h 2645"/>
                  <a:gd name="T104" fmla="*/ 1433 w 2253"/>
                  <a:gd name="T105" fmla="*/ 289 h 2645"/>
                  <a:gd name="T106" fmla="*/ 1217 w 2253"/>
                  <a:gd name="T107" fmla="*/ 240 h 26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253" h="2645">
                    <a:moveTo>
                      <a:pt x="1126" y="2645"/>
                    </a:moveTo>
                    <a:lnTo>
                      <a:pt x="898" y="2227"/>
                    </a:lnTo>
                    <a:lnTo>
                      <a:pt x="898" y="2227"/>
                    </a:lnTo>
                    <a:lnTo>
                      <a:pt x="849" y="2216"/>
                    </a:lnTo>
                    <a:lnTo>
                      <a:pt x="801" y="2204"/>
                    </a:lnTo>
                    <a:lnTo>
                      <a:pt x="754" y="2189"/>
                    </a:lnTo>
                    <a:lnTo>
                      <a:pt x="709" y="2172"/>
                    </a:lnTo>
                    <a:lnTo>
                      <a:pt x="663" y="2153"/>
                    </a:lnTo>
                    <a:lnTo>
                      <a:pt x="621" y="2133"/>
                    </a:lnTo>
                    <a:lnTo>
                      <a:pt x="578" y="2111"/>
                    </a:lnTo>
                    <a:lnTo>
                      <a:pt x="536" y="2086"/>
                    </a:lnTo>
                    <a:lnTo>
                      <a:pt x="496" y="2061"/>
                    </a:lnTo>
                    <a:lnTo>
                      <a:pt x="458" y="2034"/>
                    </a:lnTo>
                    <a:lnTo>
                      <a:pt x="419" y="2005"/>
                    </a:lnTo>
                    <a:lnTo>
                      <a:pt x="384" y="1975"/>
                    </a:lnTo>
                    <a:lnTo>
                      <a:pt x="348" y="1943"/>
                    </a:lnTo>
                    <a:lnTo>
                      <a:pt x="315" y="1910"/>
                    </a:lnTo>
                    <a:lnTo>
                      <a:pt x="284" y="1875"/>
                    </a:lnTo>
                    <a:lnTo>
                      <a:pt x="252" y="1839"/>
                    </a:lnTo>
                    <a:lnTo>
                      <a:pt x="223" y="1802"/>
                    </a:lnTo>
                    <a:lnTo>
                      <a:pt x="196" y="1764"/>
                    </a:lnTo>
                    <a:lnTo>
                      <a:pt x="170" y="1724"/>
                    </a:lnTo>
                    <a:lnTo>
                      <a:pt x="146" y="1684"/>
                    </a:lnTo>
                    <a:lnTo>
                      <a:pt x="123" y="1642"/>
                    </a:lnTo>
                    <a:lnTo>
                      <a:pt x="102" y="1599"/>
                    </a:lnTo>
                    <a:lnTo>
                      <a:pt x="83" y="1555"/>
                    </a:lnTo>
                    <a:lnTo>
                      <a:pt x="67" y="1511"/>
                    </a:lnTo>
                    <a:lnTo>
                      <a:pt x="52" y="1466"/>
                    </a:lnTo>
                    <a:lnTo>
                      <a:pt x="38" y="1419"/>
                    </a:lnTo>
                    <a:lnTo>
                      <a:pt x="27" y="1373"/>
                    </a:lnTo>
                    <a:lnTo>
                      <a:pt x="17" y="1325"/>
                    </a:lnTo>
                    <a:lnTo>
                      <a:pt x="9" y="1275"/>
                    </a:lnTo>
                    <a:lnTo>
                      <a:pt x="4" y="1226"/>
                    </a:lnTo>
                    <a:lnTo>
                      <a:pt x="1" y="1177"/>
                    </a:lnTo>
                    <a:lnTo>
                      <a:pt x="0" y="1126"/>
                    </a:lnTo>
                    <a:lnTo>
                      <a:pt x="0" y="1126"/>
                    </a:lnTo>
                    <a:lnTo>
                      <a:pt x="1" y="1068"/>
                    </a:lnTo>
                    <a:lnTo>
                      <a:pt x="5" y="1011"/>
                    </a:lnTo>
                    <a:lnTo>
                      <a:pt x="13" y="955"/>
                    </a:lnTo>
                    <a:lnTo>
                      <a:pt x="23" y="900"/>
                    </a:lnTo>
                    <a:lnTo>
                      <a:pt x="35" y="845"/>
                    </a:lnTo>
                    <a:lnTo>
                      <a:pt x="50" y="791"/>
                    </a:lnTo>
                    <a:lnTo>
                      <a:pt x="68" y="739"/>
                    </a:lnTo>
                    <a:lnTo>
                      <a:pt x="89" y="688"/>
                    </a:lnTo>
                    <a:lnTo>
                      <a:pt x="111" y="638"/>
                    </a:lnTo>
                    <a:lnTo>
                      <a:pt x="135" y="590"/>
                    </a:lnTo>
                    <a:lnTo>
                      <a:pt x="163" y="543"/>
                    </a:lnTo>
                    <a:lnTo>
                      <a:pt x="193" y="496"/>
                    </a:lnTo>
                    <a:lnTo>
                      <a:pt x="225" y="453"/>
                    </a:lnTo>
                    <a:lnTo>
                      <a:pt x="257" y="410"/>
                    </a:lnTo>
                    <a:lnTo>
                      <a:pt x="293" y="369"/>
                    </a:lnTo>
                    <a:lnTo>
                      <a:pt x="330" y="331"/>
                    </a:lnTo>
                    <a:lnTo>
                      <a:pt x="370" y="293"/>
                    </a:lnTo>
                    <a:lnTo>
                      <a:pt x="410" y="258"/>
                    </a:lnTo>
                    <a:lnTo>
                      <a:pt x="452" y="224"/>
                    </a:lnTo>
                    <a:lnTo>
                      <a:pt x="497" y="192"/>
                    </a:lnTo>
                    <a:lnTo>
                      <a:pt x="543" y="163"/>
                    </a:lnTo>
                    <a:lnTo>
                      <a:pt x="589" y="136"/>
                    </a:lnTo>
                    <a:lnTo>
                      <a:pt x="639" y="111"/>
                    </a:lnTo>
                    <a:lnTo>
                      <a:pt x="688" y="89"/>
                    </a:lnTo>
                    <a:lnTo>
                      <a:pt x="739" y="69"/>
                    </a:lnTo>
                    <a:lnTo>
                      <a:pt x="792" y="51"/>
                    </a:lnTo>
                    <a:lnTo>
                      <a:pt x="844" y="36"/>
                    </a:lnTo>
                    <a:lnTo>
                      <a:pt x="899" y="23"/>
                    </a:lnTo>
                    <a:lnTo>
                      <a:pt x="956" y="12"/>
                    </a:lnTo>
                    <a:lnTo>
                      <a:pt x="1012" y="5"/>
                    </a:lnTo>
                    <a:lnTo>
                      <a:pt x="1068" y="1"/>
                    </a:lnTo>
                    <a:lnTo>
                      <a:pt x="1126" y="0"/>
                    </a:lnTo>
                    <a:lnTo>
                      <a:pt x="1126" y="0"/>
                    </a:lnTo>
                    <a:lnTo>
                      <a:pt x="1185" y="1"/>
                    </a:lnTo>
                    <a:lnTo>
                      <a:pt x="1241" y="5"/>
                    </a:lnTo>
                    <a:lnTo>
                      <a:pt x="1297" y="12"/>
                    </a:lnTo>
                    <a:lnTo>
                      <a:pt x="1353" y="23"/>
                    </a:lnTo>
                    <a:lnTo>
                      <a:pt x="1407" y="36"/>
                    </a:lnTo>
                    <a:lnTo>
                      <a:pt x="1460" y="51"/>
                    </a:lnTo>
                    <a:lnTo>
                      <a:pt x="1514" y="69"/>
                    </a:lnTo>
                    <a:lnTo>
                      <a:pt x="1564" y="89"/>
                    </a:lnTo>
                    <a:lnTo>
                      <a:pt x="1614" y="111"/>
                    </a:lnTo>
                    <a:lnTo>
                      <a:pt x="1663" y="136"/>
                    </a:lnTo>
                    <a:lnTo>
                      <a:pt x="1710" y="163"/>
                    </a:lnTo>
                    <a:lnTo>
                      <a:pt x="1755" y="192"/>
                    </a:lnTo>
                    <a:lnTo>
                      <a:pt x="1799" y="224"/>
                    </a:lnTo>
                    <a:lnTo>
                      <a:pt x="1843" y="258"/>
                    </a:lnTo>
                    <a:lnTo>
                      <a:pt x="1883" y="293"/>
                    </a:lnTo>
                    <a:lnTo>
                      <a:pt x="1922" y="331"/>
                    </a:lnTo>
                    <a:lnTo>
                      <a:pt x="1959" y="369"/>
                    </a:lnTo>
                    <a:lnTo>
                      <a:pt x="1995" y="410"/>
                    </a:lnTo>
                    <a:lnTo>
                      <a:pt x="2028" y="453"/>
                    </a:lnTo>
                    <a:lnTo>
                      <a:pt x="2060" y="496"/>
                    </a:lnTo>
                    <a:lnTo>
                      <a:pt x="2090" y="543"/>
                    </a:lnTo>
                    <a:lnTo>
                      <a:pt x="2116" y="590"/>
                    </a:lnTo>
                    <a:lnTo>
                      <a:pt x="2142" y="638"/>
                    </a:lnTo>
                    <a:lnTo>
                      <a:pt x="2164" y="688"/>
                    </a:lnTo>
                    <a:lnTo>
                      <a:pt x="2184" y="739"/>
                    </a:lnTo>
                    <a:lnTo>
                      <a:pt x="2202" y="791"/>
                    </a:lnTo>
                    <a:lnTo>
                      <a:pt x="2217" y="845"/>
                    </a:lnTo>
                    <a:lnTo>
                      <a:pt x="2230" y="900"/>
                    </a:lnTo>
                    <a:lnTo>
                      <a:pt x="2239" y="955"/>
                    </a:lnTo>
                    <a:lnTo>
                      <a:pt x="2246" y="1011"/>
                    </a:lnTo>
                    <a:lnTo>
                      <a:pt x="2252" y="1068"/>
                    </a:lnTo>
                    <a:lnTo>
                      <a:pt x="2253" y="1126"/>
                    </a:lnTo>
                    <a:lnTo>
                      <a:pt x="2253" y="1126"/>
                    </a:lnTo>
                    <a:lnTo>
                      <a:pt x="2252" y="1177"/>
                    </a:lnTo>
                    <a:lnTo>
                      <a:pt x="2249" y="1226"/>
                    </a:lnTo>
                    <a:lnTo>
                      <a:pt x="2243" y="1275"/>
                    </a:lnTo>
                    <a:lnTo>
                      <a:pt x="2235" y="1325"/>
                    </a:lnTo>
                    <a:lnTo>
                      <a:pt x="2225" y="1373"/>
                    </a:lnTo>
                    <a:lnTo>
                      <a:pt x="2214" y="1419"/>
                    </a:lnTo>
                    <a:lnTo>
                      <a:pt x="2201" y="1466"/>
                    </a:lnTo>
                    <a:lnTo>
                      <a:pt x="2186" y="1511"/>
                    </a:lnTo>
                    <a:lnTo>
                      <a:pt x="2169" y="1555"/>
                    </a:lnTo>
                    <a:lnTo>
                      <a:pt x="2150" y="1599"/>
                    </a:lnTo>
                    <a:lnTo>
                      <a:pt x="2129" y="1642"/>
                    </a:lnTo>
                    <a:lnTo>
                      <a:pt x="2106" y="1684"/>
                    </a:lnTo>
                    <a:lnTo>
                      <a:pt x="2083" y="1724"/>
                    </a:lnTo>
                    <a:lnTo>
                      <a:pt x="2057" y="1764"/>
                    </a:lnTo>
                    <a:lnTo>
                      <a:pt x="2029" y="1802"/>
                    </a:lnTo>
                    <a:lnTo>
                      <a:pt x="2001" y="1839"/>
                    </a:lnTo>
                    <a:lnTo>
                      <a:pt x="1969" y="1875"/>
                    </a:lnTo>
                    <a:lnTo>
                      <a:pt x="1937" y="1910"/>
                    </a:lnTo>
                    <a:lnTo>
                      <a:pt x="1903" y="1943"/>
                    </a:lnTo>
                    <a:lnTo>
                      <a:pt x="1869" y="1975"/>
                    </a:lnTo>
                    <a:lnTo>
                      <a:pt x="1833" y="2005"/>
                    </a:lnTo>
                    <a:lnTo>
                      <a:pt x="1795" y="2034"/>
                    </a:lnTo>
                    <a:lnTo>
                      <a:pt x="1756" y="2061"/>
                    </a:lnTo>
                    <a:lnTo>
                      <a:pt x="1717" y="2086"/>
                    </a:lnTo>
                    <a:lnTo>
                      <a:pt x="1674" y="2111"/>
                    </a:lnTo>
                    <a:lnTo>
                      <a:pt x="1632" y="2133"/>
                    </a:lnTo>
                    <a:lnTo>
                      <a:pt x="1589" y="2153"/>
                    </a:lnTo>
                    <a:lnTo>
                      <a:pt x="1544" y="2172"/>
                    </a:lnTo>
                    <a:lnTo>
                      <a:pt x="1499" y="2189"/>
                    </a:lnTo>
                    <a:lnTo>
                      <a:pt x="1451" y="2204"/>
                    </a:lnTo>
                    <a:lnTo>
                      <a:pt x="1404" y="2216"/>
                    </a:lnTo>
                    <a:lnTo>
                      <a:pt x="1355" y="2227"/>
                    </a:lnTo>
                    <a:lnTo>
                      <a:pt x="1126" y="2645"/>
                    </a:lnTo>
                    <a:close/>
                    <a:moveTo>
                      <a:pt x="1126" y="236"/>
                    </a:moveTo>
                    <a:lnTo>
                      <a:pt x="1126" y="236"/>
                    </a:lnTo>
                    <a:lnTo>
                      <a:pt x="1080" y="236"/>
                    </a:lnTo>
                    <a:lnTo>
                      <a:pt x="1035" y="240"/>
                    </a:lnTo>
                    <a:lnTo>
                      <a:pt x="991" y="245"/>
                    </a:lnTo>
                    <a:lnTo>
                      <a:pt x="947" y="254"/>
                    </a:lnTo>
                    <a:lnTo>
                      <a:pt x="903" y="263"/>
                    </a:lnTo>
                    <a:lnTo>
                      <a:pt x="862" y="276"/>
                    </a:lnTo>
                    <a:lnTo>
                      <a:pt x="820" y="289"/>
                    </a:lnTo>
                    <a:lnTo>
                      <a:pt x="780" y="306"/>
                    </a:lnTo>
                    <a:lnTo>
                      <a:pt x="740" y="324"/>
                    </a:lnTo>
                    <a:lnTo>
                      <a:pt x="702" y="343"/>
                    </a:lnTo>
                    <a:lnTo>
                      <a:pt x="665" y="365"/>
                    </a:lnTo>
                    <a:lnTo>
                      <a:pt x="629" y="388"/>
                    </a:lnTo>
                    <a:lnTo>
                      <a:pt x="593" y="413"/>
                    </a:lnTo>
                    <a:lnTo>
                      <a:pt x="561" y="439"/>
                    </a:lnTo>
                    <a:lnTo>
                      <a:pt x="528" y="468"/>
                    </a:lnTo>
                    <a:lnTo>
                      <a:pt x="496" y="496"/>
                    </a:lnTo>
                    <a:lnTo>
                      <a:pt x="467" y="528"/>
                    </a:lnTo>
                    <a:lnTo>
                      <a:pt x="438" y="560"/>
                    </a:lnTo>
                    <a:lnTo>
                      <a:pt x="412" y="594"/>
                    </a:lnTo>
                    <a:lnTo>
                      <a:pt x="388" y="628"/>
                    </a:lnTo>
                    <a:lnTo>
                      <a:pt x="364" y="665"/>
                    </a:lnTo>
                    <a:lnTo>
                      <a:pt x="342" y="702"/>
                    </a:lnTo>
                    <a:lnTo>
                      <a:pt x="323" y="741"/>
                    </a:lnTo>
                    <a:lnTo>
                      <a:pt x="305" y="780"/>
                    </a:lnTo>
                    <a:lnTo>
                      <a:pt x="289" y="820"/>
                    </a:lnTo>
                    <a:lnTo>
                      <a:pt x="275" y="861"/>
                    </a:lnTo>
                    <a:lnTo>
                      <a:pt x="263" y="904"/>
                    </a:lnTo>
                    <a:lnTo>
                      <a:pt x="253" y="946"/>
                    </a:lnTo>
                    <a:lnTo>
                      <a:pt x="245" y="990"/>
                    </a:lnTo>
                    <a:lnTo>
                      <a:pt x="240" y="1035"/>
                    </a:lnTo>
                    <a:lnTo>
                      <a:pt x="237" y="1081"/>
                    </a:lnTo>
                    <a:lnTo>
                      <a:pt x="236" y="1126"/>
                    </a:lnTo>
                    <a:lnTo>
                      <a:pt x="236" y="1126"/>
                    </a:lnTo>
                    <a:lnTo>
                      <a:pt x="237" y="1167"/>
                    </a:lnTo>
                    <a:lnTo>
                      <a:pt x="240" y="1207"/>
                    </a:lnTo>
                    <a:lnTo>
                      <a:pt x="244" y="1247"/>
                    </a:lnTo>
                    <a:lnTo>
                      <a:pt x="251" y="1286"/>
                    </a:lnTo>
                    <a:lnTo>
                      <a:pt x="259" y="1325"/>
                    </a:lnTo>
                    <a:lnTo>
                      <a:pt x="268" y="1363"/>
                    </a:lnTo>
                    <a:lnTo>
                      <a:pt x="279" y="1402"/>
                    </a:lnTo>
                    <a:lnTo>
                      <a:pt x="293" y="1439"/>
                    </a:lnTo>
                    <a:lnTo>
                      <a:pt x="308" y="1474"/>
                    </a:lnTo>
                    <a:lnTo>
                      <a:pt x="323" y="1510"/>
                    </a:lnTo>
                    <a:lnTo>
                      <a:pt x="341" y="1544"/>
                    </a:lnTo>
                    <a:lnTo>
                      <a:pt x="360" y="1579"/>
                    </a:lnTo>
                    <a:lnTo>
                      <a:pt x="382" y="1611"/>
                    </a:lnTo>
                    <a:lnTo>
                      <a:pt x="404" y="1643"/>
                    </a:lnTo>
                    <a:lnTo>
                      <a:pt x="428" y="1674"/>
                    </a:lnTo>
                    <a:lnTo>
                      <a:pt x="452" y="1705"/>
                    </a:lnTo>
                    <a:lnTo>
                      <a:pt x="478" y="1733"/>
                    </a:lnTo>
                    <a:lnTo>
                      <a:pt x="504" y="1761"/>
                    </a:lnTo>
                    <a:lnTo>
                      <a:pt x="533" y="1788"/>
                    </a:lnTo>
                    <a:lnTo>
                      <a:pt x="563" y="1813"/>
                    </a:lnTo>
                    <a:lnTo>
                      <a:pt x="593" y="1838"/>
                    </a:lnTo>
                    <a:lnTo>
                      <a:pt x="625" y="1860"/>
                    </a:lnTo>
                    <a:lnTo>
                      <a:pt x="658" y="1882"/>
                    </a:lnTo>
                    <a:lnTo>
                      <a:pt x="691" y="1902"/>
                    </a:lnTo>
                    <a:lnTo>
                      <a:pt x="726" y="1920"/>
                    </a:lnTo>
                    <a:lnTo>
                      <a:pt x="762" y="1938"/>
                    </a:lnTo>
                    <a:lnTo>
                      <a:pt x="798" y="1953"/>
                    </a:lnTo>
                    <a:lnTo>
                      <a:pt x="835" y="1967"/>
                    </a:lnTo>
                    <a:lnTo>
                      <a:pt x="873" y="1979"/>
                    </a:lnTo>
                    <a:lnTo>
                      <a:pt x="912" y="1990"/>
                    </a:lnTo>
                    <a:lnTo>
                      <a:pt x="951" y="1998"/>
                    </a:lnTo>
                    <a:lnTo>
                      <a:pt x="991" y="2005"/>
                    </a:lnTo>
                    <a:lnTo>
                      <a:pt x="1049" y="2015"/>
                    </a:lnTo>
                    <a:lnTo>
                      <a:pt x="1126" y="2156"/>
                    </a:lnTo>
                    <a:lnTo>
                      <a:pt x="1204" y="2015"/>
                    </a:lnTo>
                    <a:lnTo>
                      <a:pt x="1261" y="2005"/>
                    </a:lnTo>
                    <a:lnTo>
                      <a:pt x="1261" y="2005"/>
                    </a:lnTo>
                    <a:lnTo>
                      <a:pt x="1301" y="1998"/>
                    </a:lnTo>
                    <a:lnTo>
                      <a:pt x="1341" y="1990"/>
                    </a:lnTo>
                    <a:lnTo>
                      <a:pt x="1379" y="1979"/>
                    </a:lnTo>
                    <a:lnTo>
                      <a:pt x="1418" y="1967"/>
                    </a:lnTo>
                    <a:lnTo>
                      <a:pt x="1455" y="1953"/>
                    </a:lnTo>
                    <a:lnTo>
                      <a:pt x="1490" y="1938"/>
                    </a:lnTo>
                    <a:lnTo>
                      <a:pt x="1526" y="1920"/>
                    </a:lnTo>
                    <a:lnTo>
                      <a:pt x="1560" y="1902"/>
                    </a:lnTo>
                    <a:lnTo>
                      <a:pt x="1595" y="1882"/>
                    </a:lnTo>
                    <a:lnTo>
                      <a:pt x="1628" y="1860"/>
                    </a:lnTo>
                    <a:lnTo>
                      <a:pt x="1659" y="1838"/>
                    </a:lnTo>
                    <a:lnTo>
                      <a:pt x="1689" y="1813"/>
                    </a:lnTo>
                    <a:lnTo>
                      <a:pt x="1719" y="1788"/>
                    </a:lnTo>
                    <a:lnTo>
                      <a:pt x="1747" y="1761"/>
                    </a:lnTo>
                    <a:lnTo>
                      <a:pt x="1774" y="1733"/>
                    </a:lnTo>
                    <a:lnTo>
                      <a:pt x="1800" y="1705"/>
                    </a:lnTo>
                    <a:lnTo>
                      <a:pt x="1825" y="1674"/>
                    </a:lnTo>
                    <a:lnTo>
                      <a:pt x="1848" y="1643"/>
                    </a:lnTo>
                    <a:lnTo>
                      <a:pt x="1870" y="1611"/>
                    </a:lnTo>
                    <a:lnTo>
                      <a:pt x="1891" y="1579"/>
                    </a:lnTo>
                    <a:lnTo>
                      <a:pt x="1910" y="1544"/>
                    </a:lnTo>
                    <a:lnTo>
                      <a:pt x="1928" y="1510"/>
                    </a:lnTo>
                    <a:lnTo>
                      <a:pt x="1944" y="1474"/>
                    </a:lnTo>
                    <a:lnTo>
                      <a:pt x="1959" y="1439"/>
                    </a:lnTo>
                    <a:lnTo>
                      <a:pt x="1973" y="1402"/>
                    </a:lnTo>
                    <a:lnTo>
                      <a:pt x="1984" y="1363"/>
                    </a:lnTo>
                    <a:lnTo>
                      <a:pt x="1994" y="1325"/>
                    </a:lnTo>
                    <a:lnTo>
                      <a:pt x="2002" y="1286"/>
                    </a:lnTo>
                    <a:lnTo>
                      <a:pt x="2009" y="1247"/>
                    </a:lnTo>
                    <a:lnTo>
                      <a:pt x="2013" y="1207"/>
                    </a:lnTo>
                    <a:lnTo>
                      <a:pt x="2016" y="1167"/>
                    </a:lnTo>
                    <a:lnTo>
                      <a:pt x="2017" y="1126"/>
                    </a:lnTo>
                    <a:lnTo>
                      <a:pt x="2017" y="1126"/>
                    </a:lnTo>
                    <a:lnTo>
                      <a:pt x="2016" y="1081"/>
                    </a:lnTo>
                    <a:lnTo>
                      <a:pt x="2013" y="1035"/>
                    </a:lnTo>
                    <a:lnTo>
                      <a:pt x="2006" y="990"/>
                    </a:lnTo>
                    <a:lnTo>
                      <a:pt x="1999" y="946"/>
                    </a:lnTo>
                    <a:lnTo>
                      <a:pt x="1988" y="904"/>
                    </a:lnTo>
                    <a:lnTo>
                      <a:pt x="1977" y="861"/>
                    </a:lnTo>
                    <a:lnTo>
                      <a:pt x="1964" y="820"/>
                    </a:lnTo>
                    <a:lnTo>
                      <a:pt x="1947" y="780"/>
                    </a:lnTo>
                    <a:lnTo>
                      <a:pt x="1929" y="741"/>
                    </a:lnTo>
                    <a:lnTo>
                      <a:pt x="1909" y="702"/>
                    </a:lnTo>
                    <a:lnTo>
                      <a:pt x="1888" y="665"/>
                    </a:lnTo>
                    <a:lnTo>
                      <a:pt x="1865" y="628"/>
                    </a:lnTo>
                    <a:lnTo>
                      <a:pt x="1840" y="594"/>
                    </a:lnTo>
                    <a:lnTo>
                      <a:pt x="1813" y="560"/>
                    </a:lnTo>
                    <a:lnTo>
                      <a:pt x="1785" y="528"/>
                    </a:lnTo>
                    <a:lnTo>
                      <a:pt x="1756" y="496"/>
                    </a:lnTo>
                    <a:lnTo>
                      <a:pt x="1725" y="468"/>
                    </a:lnTo>
                    <a:lnTo>
                      <a:pt x="1692" y="439"/>
                    </a:lnTo>
                    <a:lnTo>
                      <a:pt x="1659" y="413"/>
                    </a:lnTo>
                    <a:lnTo>
                      <a:pt x="1623" y="388"/>
                    </a:lnTo>
                    <a:lnTo>
                      <a:pt x="1588" y="365"/>
                    </a:lnTo>
                    <a:lnTo>
                      <a:pt x="1551" y="343"/>
                    </a:lnTo>
                    <a:lnTo>
                      <a:pt x="1512" y="324"/>
                    </a:lnTo>
                    <a:lnTo>
                      <a:pt x="1473" y="306"/>
                    </a:lnTo>
                    <a:lnTo>
                      <a:pt x="1433" y="289"/>
                    </a:lnTo>
                    <a:lnTo>
                      <a:pt x="1390" y="276"/>
                    </a:lnTo>
                    <a:lnTo>
                      <a:pt x="1349" y="263"/>
                    </a:lnTo>
                    <a:lnTo>
                      <a:pt x="1305" y="254"/>
                    </a:lnTo>
                    <a:lnTo>
                      <a:pt x="1261" y="245"/>
                    </a:lnTo>
                    <a:lnTo>
                      <a:pt x="1217" y="240"/>
                    </a:lnTo>
                    <a:lnTo>
                      <a:pt x="1172" y="236"/>
                    </a:lnTo>
                    <a:lnTo>
                      <a:pt x="1126" y="236"/>
                    </a:lnTo>
                    <a:lnTo>
                      <a:pt x="1126" y="236"/>
                    </a:lnTo>
                    <a:close/>
                  </a:path>
                </a:pathLst>
              </a:custGeom>
              <a:solidFill>
                <a:srgbClr val="ED6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ru-RU" altLang="zh-CN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2" name="Freeform 8"/>
              <p:cNvSpPr/>
              <p:nvPr/>
            </p:nvSpPr>
            <p:spPr bwMode="auto">
              <a:xfrm>
                <a:off x="-1731773" y="14337"/>
                <a:ext cx="2693376" cy="2647007"/>
              </a:xfrm>
              <a:custGeom>
                <a:avLst/>
                <a:gdLst>
                  <a:gd name="T0" fmla="*/ 1437 w 1439"/>
                  <a:gd name="T1" fmla="*/ 756 h 1439"/>
                  <a:gd name="T2" fmla="*/ 1424 w 1439"/>
                  <a:gd name="T3" fmla="*/ 864 h 1439"/>
                  <a:gd name="T4" fmla="*/ 1395 w 1439"/>
                  <a:gd name="T5" fmla="*/ 967 h 1439"/>
                  <a:gd name="T6" fmla="*/ 1352 w 1439"/>
                  <a:gd name="T7" fmla="*/ 1062 h 1439"/>
                  <a:gd name="T8" fmla="*/ 1296 w 1439"/>
                  <a:gd name="T9" fmla="*/ 1150 h 1439"/>
                  <a:gd name="T10" fmla="*/ 1228 w 1439"/>
                  <a:gd name="T11" fmla="*/ 1228 h 1439"/>
                  <a:gd name="T12" fmla="*/ 1149 w 1439"/>
                  <a:gd name="T13" fmla="*/ 1296 h 1439"/>
                  <a:gd name="T14" fmla="*/ 1063 w 1439"/>
                  <a:gd name="T15" fmla="*/ 1353 h 1439"/>
                  <a:gd name="T16" fmla="*/ 967 w 1439"/>
                  <a:gd name="T17" fmla="*/ 1395 h 1439"/>
                  <a:gd name="T18" fmla="*/ 864 w 1439"/>
                  <a:gd name="T19" fmla="*/ 1424 h 1439"/>
                  <a:gd name="T20" fmla="*/ 757 w 1439"/>
                  <a:gd name="T21" fmla="*/ 1438 h 1439"/>
                  <a:gd name="T22" fmla="*/ 683 w 1439"/>
                  <a:gd name="T23" fmla="*/ 1438 h 1439"/>
                  <a:gd name="T24" fmla="*/ 575 w 1439"/>
                  <a:gd name="T25" fmla="*/ 1424 h 1439"/>
                  <a:gd name="T26" fmla="*/ 472 w 1439"/>
                  <a:gd name="T27" fmla="*/ 1395 h 1439"/>
                  <a:gd name="T28" fmla="*/ 377 w 1439"/>
                  <a:gd name="T29" fmla="*/ 1353 h 1439"/>
                  <a:gd name="T30" fmla="*/ 290 w 1439"/>
                  <a:gd name="T31" fmla="*/ 1296 h 1439"/>
                  <a:gd name="T32" fmla="*/ 211 w 1439"/>
                  <a:gd name="T33" fmla="*/ 1228 h 1439"/>
                  <a:gd name="T34" fmla="*/ 143 w 1439"/>
                  <a:gd name="T35" fmla="*/ 1150 h 1439"/>
                  <a:gd name="T36" fmla="*/ 87 w 1439"/>
                  <a:gd name="T37" fmla="*/ 1062 h 1439"/>
                  <a:gd name="T38" fmla="*/ 44 w 1439"/>
                  <a:gd name="T39" fmla="*/ 967 h 1439"/>
                  <a:gd name="T40" fmla="*/ 15 w 1439"/>
                  <a:gd name="T41" fmla="*/ 864 h 1439"/>
                  <a:gd name="T42" fmla="*/ 2 w 1439"/>
                  <a:gd name="T43" fmla="*/ 756 h 1439"/>
                  <a:gd name="T44" fmla="*/ 2 w 1439"/>
                  <a:gd name="T45" fmla="*/ 682 h 1439"/>
                  <a:gd name="T46" fmla="*/ 15 w 1439"/>
                  <a:gd name="T47" fmla="*/ 575 h 1439"/>
                  <a:gd name="T48" fmla="*/ 44 w 1439"/>
                  <a:gd name="T49" fmla="*/ 472 h 1439"/>
                  <a:gd name="T50" fmla="*/ 87 w 1439"/>
                  <a:gd name="T51" fmla="*/ 376 h 1439"/>
                  <a:gd name="T52" fmla="*/ 143 w 1439"/>
                  <a:gd name="T53" fmla="*/ 290 h 1439"/>
                  <a:gd name="T54" fmla="*/ 211 w 1439"/>
                  <a:gd name="T55" fmla="*/ 210 h 1439"/>
                  <a:gd name="T56" fmla="*/ 290 w 1439"/>
                  <a:gd name="T57" fmla="*/ 143 h 1439"/>
                  <a:gd name="T58" fmla="*/ 377 w 1439"/>
                  <a:gd name="T59" fmla="*/ 87 h 1439"/>
                  <a:gd name="T60" fmla="*/ 472 w 1439"/>
                  <a:gd name="T61" fmla="*/ 44 h 1439"/>
                  <a:gd name="T62" fmla="*/ 575 w 1439"/>
                  <a:gd name="T63" fmla="*/ 14 h 1439"/>
                  <a:gd name="T64" fmla="*/ 683 w 1439"/>
                  <a:gd name="T65" fmla="*/ 0 h 1439"/>
                  <a:gd name="T66" fmla="*/ 757 w 1439"/>
                  <a:gd name="T67" fmla="*/ 0 h 1439"/>
                  <a:gd name="T68" fmla="*/ 864 w 1439"/>
                  <a:gd name="T69" fmla="*/ 14 h 1439"/>
                  <a:gd name="T70" fmla="*/ 967 w 1439"/>
                  <a:gd name="T71" fmla="*/ 44 h 1439"/>
                  <a:gd name="T72" fmla="*/ 1063 w 1439"/>
                  <a:gd name="T73" fmla="*/ 87 h 1439"/>
                  <a:gd name="T74" fmla="*/ 1149 w 1439"/>
                  <a:gd name="T75" fmla="*/ 143 h 1439"/>
                  <a:gd name="T76" fmla="*/ 1228 w 1439"/>
                  <a:gd name="T77" fmla="*/ 210 h 1439"/>
                  <a:gd name="T78" fmla="*/ 1296 w 1439"/>
                  <a:gd name="T79" fmla="*/ 290 h 1439"/>
                  <a:gd name="T80" fmla="*/ 1352 w 1439"/>
                  <a:gd name="T81" fmla="*/ 376 h 1439"/>
                  <a:gd name="T82" fmla="*/ 1395 w 1439"/>
                  <a:gd name="T83" fmla="*/ 472 h 1439"/>
                  <a:gd name="T84" fmla="*/ 1424 w 1439"/>
                  <a:gd name="T85" fmla="*/ 575 h 1439"/>
                  <a:gd name="T86" fmla="*/ 1437 w 1439"/>
                  <a:gd name="T87" fmla="*/ 682 h 14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439" h="1439">
                    <a:moveTo>
                      <a:pt x="1439" y="719"/>
                    </a:moveTo>
                    <a:lnTo>
                      <a:pt x="1439" y="719"/>
                    </a:lnTo>
                    <a:lnTo>
                      <a:pt x="1437" y="756"/>
                    </a:lnTo>
                    <a:lnTo>
                      <a:pt x="1435" y="793"/>
                    </a:lnTo>
                    <a:lnTo>
                      <a:pt x="1431" y="829"/>
                    </a:lnTo>
                    <a:lnTo>
                      <a:pt x="1424" y="864"/>
                    </a:lnTo>
                    <a:lnTo>
                      <a:pt x="1417" y="899"/>
                    </a:lnTo>
                    <a:lnTo>
                      <a:pt x="1407" y="933"/>
                    </a:lnTo>
                    <a:lnTo>
                      <a:pt x="1395" y="967"/>
                    </a:lnTo>
                    <a:lnTo>
                      <a:pt x="1383" y="1000"/>
                    </a:lnTo>
                    <a:lnTo>
                      <a:pt x="1368" y="1032"/>
                    </a:lnTo>
                    <a:lnTo>
                      <a:pt x="1352" y="1062"/>
                    </a:lnTo>
                    <a:lnTo>
                      <a:pt x="1335" y="1092"/>
                    </a:lnTo>
                    <a:lnTo>
                      <a:pt x="1317" y="1122"/>
                    </a:lnTo>
                    <a:lnTo>
                      <a:pt x="1296" y="1150"/>
                    </a:lnTo>
                    <a:lnTo>
                      <a:pt x="1274" y="1177"/>
                    </a:lnTo>
                    <a:lnTo>
                      <a:pt x="1252" y="1203"/>
                    </a:lnTo>
                    <a:lnTo>
                      <a:pt x="1228" y="1228"/>
                    </a:lnTo>
                    <a:lnTo>
                      <a:pt x="1203" y="1253"/>
                    </a:lnTo>
                    <a:lnTo>
                      <a:pt x="1177" y="1274"/>
                    </a:lnTo>
                    <a:lnTo>
                      <a:pt x="1149" y="1296"/>
                    </a:lnTo>
                    <a:lnTo>
                      <a:pt x="1122" y="1316"/>
                    </a:lnTo>
                    <a:lnTo>
                      <a:pt x="1093" y="1335"/>
                    </a:lnTo>
                    <a:lnTo>
                      <a:pt x="1063" y="1353"/>
                    </a:lnTo>
                    <a:lnTo>
                      <a:pt x="1032" y="1368"/>
                    </a:lnTo>
                    <a:lnTo>
                      <a:pt x="1000" y="1383"/>
                    </a:lnTo>
                    <a:lnTo>
                      <a:pt x="967" y="1395"/>
                    </a:lnTo>
                    <a:lnTo>
                      <a:pt x="934" y="1406"/>
                    </a:lnTo>
                    <a:lnTo>
                      <a:pt x="900" y="1416"/>
                    </a:lnTo>
                    <a:lnTo>
                      <a:pt x="864" y="1424"/>
                    </a:lnTo>
                    <a:lnTo>
                      <a:pt x="829" y="1431"/>
                    </a:lnTo>
                    <a:lnTo>
                      <a:pt x="793" y="1435"/>
                    </a:lnTo>
                    <a:lnTo>
                      <a:pt x="757" y="1438"/>
                    </a:lnTo>
                    <a:lnTo>
                      <a:pt x="720" y="1439"/>
                    </a:lnTo>
                    <a:lnTo>
                      <a:pt x="720" y="1439"/>
                    </a:lnTo>
                    <a:lnTo>
                      <a:pt x="683" y="1438"/>
                    </a:lnTo>
                    <a:lnTo>
                      <a:pt x="646" y="1435"/>
                    </a:lnTo>
                    <a:lnTo>
                      <a:pt x="610" y="1431"/>
                    </a:lnTo>
                    <a:lnTo>
                      <a:pt x="575" y="1424"/>
                    </a:lnTo>
                    <a:lnTo>
                      <a:pt x="539" y="1416"/>
                    </a:lnTo>
                    <a:lnTo>
                      <a:pt x="506" y="1406"/>
                    </a:lnTo>
                    <a:lnTo>
                      <a:pt x="472" y="1395"/>
                    </a:lnTo>
                    <a:lnTo>
                      <a:pt x="439" y="1383"/>
                    </a:lnTo>
                    <a:lnTo>
                      <a:pt x="408" y="1368"/>
                    </a:lnTo>
                    <a:lnTo>
                      <a:pt x="377" y="1353"/>
                    </a:lnTo>
                    <a:lnTo>
                      <a:pt x="347" y="1335"/>
                    </a:lnTo>
                    <a:lnTo>
                      <a:pt x="317" y="1316"/>
                    </a:lnTo>
                    <a:lnTo>
                      <a:pt x="290" y="1296"/>
                    </a:lnTo>
                    <a:lnTo>
                      <a:pt x="262" y="1274"/>
                    </a:lnTo>
                    <a:lnTo>
                      <a:pt x="236" y="1253"/>
                    </a:lnTo>
                    <a:lnTo>
                      <a:pt x="211" y="1228"/>
                    </a:lnTo>
                    <a:lnTo>
                      <a:pt x="187" y="1203"/>
                    </a:lnTo>
                    <a:lnTo>
                      <a:pt x="165" y="1177"/>
                    </a:lnTo>
                    <a:lnTo>
                      <a:pt x="143" y="1150"/>
                    </a:lnTo>
                    <a:lnTo>
                      <a:pt x="124" y="1122"/>
                    </a:lnTo>
                    <a:lnTo>
                      <a:pt x="104" y="1092"/>
                    </a:lnTo>
                    <a:lnTo>
                      <a:pt x="87" y="1062"/>
                    </a:lnTo>
                    <a:lnTo>
                      <a:pt x="72" y="1032"/>
                    </a:lnTo>
                    <a:lnTo>
                      <a:pt x="56" y="1000"/>
                    </a:lnTo>
                    <a:lnTo>
                      <a:pt x="44" y="967"/>
                    </a:lnTo>
                    <a:lnTo>
                      <a:pt x="33" y="933"/>
                    </a:lnTo>
                    <a:lnTo>
                      <a:pt x="22" y="899"/>
                    </a:lnTo>
                    <a:lnTo>
                      <a:pt x="15" y="864"/>
                    </a:lnTo>
                    <a:lnTo>
                      <a:pt x="8" y="829"/>
                    </a:lnTo>
                    <a:lnTo>
                      <a:pt x="4" y="793"/>
                    </a:lnTo>
                    <a:lnTo>
                      <a:pt x="2" y="756"/>
                    </a:lnTo>
                    <a:lnTo>
                      <a:pt x="0" y="719"/>
                    </a:lnTo>
                    <a:lnTo>
                      <a:pt x="0" y="719"/>
                    </a:lnTo>
                    <a:lnTo>
                      <a:pt x="2" y="682"/>
                    </a:lnTo>
                    <a:lnTo>
                      <a:pt x="4" y="646"/>
                    </a:lnTo>
                    <a:lnTo>
                      <a:pt x="8" y="609"/>
                    </a:lnTo>
                    <a:lnTo>
                      <a:pt x="15" y="575"/>
                    </a:lnTo>
                    <a:lnTo>
                      <a:pt x="22" y="539"/>
                    </a:lnTo>
                    <a:lnTo>
                      <a:pt x="33" y="505"/>
                    </a:lnTo>
                    <a:lnTo>
                      <a:pt x="44" y="472"/>
                    </a:lnTo>
                    <a:lnTo>
                      <a:pt x="56" y="439"/>
                    </a:lnTo>
                    <a:lnTo>
                      <a:pt x="72" y="408"/>
                    </a:lnTo>
                    <a:lnTo>
                      <a:pt x="87" y="376"/>
                    </a:lnTo>
                    <a:lnTo>
                      <a:pt x="104" y="346"/>
                    </a:lnTo>
                    <a:lnTo>
                      <a:pt x="124" y="317"/>
                    </a:lnTo>
                    <a:lnTo>
                      <a:pt x="143" y="290"/>
                    </a:lnTo>
                    <a:lnTo>
                      <a:pt x="165" y="262"/>
                    </a:lnTo>
                    <a:lnTo>
                      <a:pt x="187" y="236"/>
                    </a:lnTo>
                    <a:lnTo>
                      <a:pt x="211" y="210"/>
                    </a:lnTo>
                    <a:lnTo>
                      <a:pt x="236" y="187"/>
                    </a:lnTo>
                    <a:lnTo>
                      <a:pt x="262" y="165"/>
                    </a:lnTo>
                    <a:lnTo>
                      <a:pt x="290" y="143"/>
                    </a:lnTo>
                    <a:lnTo>
                      <a:pt x="317" y="123"/>
                    </a:lnTo>
                    <a:lnTo>
                      <a:pt x="347" y="105"/>
                    </a:lnTo>
                    <a:lnTo>
                      <a:pt x="377" y="87"/>
                    </a:lnTo>
                    <a:lnTo>
                      <a:pt x="408" y="72"/>
                    </a:lnTo>
                    <a:lnTo>
                      <a:pt x="439" y="57"/>
                    </a:lnTo>
                    <a:lnTo>
                      <a:pt x="472" y="44"/>
                    </a:lnTo>
                    <a:lnTo>
                      <a:pt x="506" y="32"/>
                    </a:lnTo>
                    <a:lnTo>
                      <a:pt x="539" y="22"/>
                    </a:lnTo>
                    <a:lnTo>
                      <a:pt x="575" y="14"/>
                    </a:lnTo>
                    <a:lnTo>
                      <a:pt x="610" y="9"/>
                    </a:lnTo>
                    <a:lnTo>
                      <a:pt x="646" y="3"/>
                    </a:lnTo>
                    <a:lnTo>
                      <a:pt x="683" y="0"/>
                    </a:lnTo>
                    <a:lnTo>
                      <a:pt x="720" y="0"/>
                    </a:lnTo>
                    <a:lnTo>
                      <a:pt x="720" y="0"/>
                    </a:lnTo>
                    <a:lnTo>
                      <a:pt x="757" y="0"/>
                    </a:lnTo>
                    <a:lnTo>
                      <a:pt x="793" y="3"/>
                    </a:lnTo>
                    <a:lnTo>
                      <a:pt x="829" y="9"/>
                    </a:lnTo>
                    <a:lnTo>
                      <a:pt x="864" y="14"/>
                    </a:lnTo>
                    <a:lnTo>
                      <a:pt x="900" y="22"/>
                    </a:lnTo>
                    <a:lnTo>
                      <a:pt x="934" y="32"/>
                    </a:lnTo>
                    <a:lnTo>
                      <a:pt x="967" y="44"/>
                    </a:lnTo>
                    <a:lnTo>
                      <a:pt x="1000" y="57"/>
                    </a:lnTo>
                    <a:lnTo>
                      <a:pt x="1032" y="72"/>
                    </a:lnTo>
                    <a:lnTo>
                      <a:pt x="1063" y="87"/>
                    </a:lnTo>
                    <a:lnTo>
                      <a:pt x="1093" y="105"/>
                    </a:lnTo>
                    <a:lnTo>
                      <a:pt x="1122" y="123"/>
                    </a:lnTo>
                    <a:lnTo>
                      <a:pt x="1149" y="143"/>
                    </a:lnTo>
                    <a:lnTo>
                      <a:pt x="1177" y="165"/>
                    </a:lnTo>
                    <a:lnTo>
                      <a:pt x="1203" y="187"/>
                    </a:lnTo>
                    <a:lnTo>
                      <a:pt x="1228" y="210"/>
                    </a:lnTo>
                    <a:lnTo>
                      <a:pt x="1252" y="236"/>
                    </a:lnTo>
                    <a:lnTo>
                      <a:pt x="1274" y="262"/>
                    </a:lnTo>
                    <a:lnTo>
                      <a:pt x="1296" y="290"/>
                    </a:lnTo>
                    <a:lnTo>
                      <a:pt x="1317" y="317"/>
                    </a:lnTo>
                    <a:lnTo>
                      <a:pt x="1335" y="346"/>
                    </a:lnTo>
                    <a:lnTo>
                      <a:pt x="1352" y="376"/>
                    </a:lnTo>
                    <a:lnTo>
                      <a:pt x="1368" y="408"/>
                    </a:lnTo>
                    <a:lnTo>
                      <a:pt x="1383" y="439"/>
                    </a:lnTo>
                    <a:lnTo>
                      <a:pt x="1395" y="472"/>
                    </a:lnTo>
                    <a:lnTo>
                      <a:pt x="1407" y="505"/>
                    </a:lnTo>
                    <a:lnTo>
                      <a:pt x="1417" y="539"/>
                    </a:lnTo>
                    <a:lnTo>
                      <a:pt x="1424" y="575"/>
                    </a:lnTo>
                    <a:lnTo>
                      <a:pt x="1431" y="609"/>
                    </a:lnTo>
                    <a:lnTo>
                      <a:pt x="1435" y="646"/>
                    </a:lnTo>
                    <a:lnTo>
                      <a:pt x="1437" y="682"/>
                    </a:lnTo>
                    <a:lnTo>
                      <a:pt x="1439" y="719"/>
                    </a:lnTo>
                    <a:lnTo>
                      <a:pt x="1439" y="719"/>
                    </a:lnTo>
                    <a:close/>
                  </a:path>
                </a:pathLst>
              </a:custGeom>
              <a:solidFill>
                <a:srgbClr val="ED6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ru-RU" altLang="zh-CN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3" name="TextBox 157"/>
            <p:cNvSpPr txBox="1">
              <a:spLocks noChangeArrowheads="1"/>
            </p:cNvSpPr>
            <p:nvPr/>
          </p:nvSpPr>
          <p:spPr bwMode="auto">
            <a:xfrm>
              <a:off x="4785" y="8639"/>
              <a:ext cx="1699" cy="6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9pPr>
            </a:lstStyle>
            <a:p>
              <a:pPr defTabSz="685800" eaLnBrk="1" hangingPunct="1">
                <a:defRPr/>
              </a:pPr>
              <a:r>
                <a:rPr lang="ru-RU" altLang="zh-CN" b="1" kern="0" dirty="0">
                  <a:solidFill>
                    <a:schemeClr val="bg1"/>
                  </a:solidFill>
                  <a:latin typeface="Arial" panose="020B0604020202020204" pitchFamily="34" charset="0"/>
                  <a:ea typeface="阿里巴巴普惠体 R" panose="00020600040101010101" pitchFamily="18" charset="-122"/>
                  <a:cs typeface="Arial" panose="020B0604020202020204" pitchFamily="34" charset="0"/>
                  <a:sym typeface="+mn-lt"/>
                </a:rPr>
                <a:t>20</a:t>
              </a:r>
              <a:r>
                <a:rPr lang="ru-RU" altLang="nb-NO" b="1" kern="0" dirty="0">
                  <a:solidFill>
                    <a:schemeClr val="bg1"/>
                  </a:solidFill>
                  <a:latin typeface="Arial" panose="020B0604020202020204" pitchFamily="34" charset="0"/>
                  <a:ea typeface="阿里巴巴普惠体 R" panose="00020600040101010101" pitchFamily="18" charset="-122"/>
                  <a:cs typeface="Arial" panose="020B0604020202020204" pitchFamily="34" charset="0"/>
                  <a:sym typeface="+mn-lt"/>
                </a:rPr>
                <a:t>17</a:t>
              </a: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7249795" y="3595370"/>
            <a:ext cx="875665" cy="848360"/>
            <a:chOff x="4595" y="8177"/>
            <a:chExt cx="1889" cy="1829"/>
          </a:xfrm>
        </p:grpSpPr>
        <p:grpSp>
          <p:nvGrpSpPr>
            <p:cNvPr id="50" name="组合 49"/>
            <p:cNvGrpSpPr/>
            <p:nvPr/>
          </p:nvGrpSpPr>
          <p:grpSpPr>
            <a:xfrm>
              <a:off x="4595" y="8177"/>
              <a:ext cx="1559" cy="1829"/>
              <a:chOff x="-2167669" y="-456293"/>
              <a:chExt cx="3576638" cy="4198938"/>
            </a:xfrm>
            <a:solidFill>
              <a:schemeClr val="accent1"/>
            </a:solidFill>
          </p:grpSpPr>
          <p:sp>
            <p:nvSpPr>
              <p:cNvPr id="93" name="Freeform 7"/>
              <p:cNvSpPr>
                <a:spLocks noEditPoints="1"/>
              </p:cNvSpPr>
              <p:nvPr/>
            </p:nvSpPr>
            <p:spPr bwMode="auto">
              <a:xfrm>
                <a:off x="-2167669" y="-456293"/>
                <a:ext cx="3576638" cy="4198938"/>
              </a:xfrm>
              <a:custGeom>
                <a:avLst/>
                <a:gdLst>
                  <a:gd name="T0" fmla="*/ 801 w 2253"/>
                  <a:gd name="T1" fmla="*/ 2204 h 2645"/>
                  <a:gd name="T2" fmla="*/ 578 w 2253"/>
                  <a:gd name="T3" fmla="*/ 2111 h 2645"/>
                  <a:gd name="T4" fmla="*/ 384 w 2253"/>
                  <a:gd name="T5" fmla="*/ 1975 h 2645"/>
                  <a:gd name="T6" fmla="*/ 223 w 2253"/>
                  <a:gd name="T7" fmla="*/ 1802 h 2645"/>
                  <a:gd name="T8" fmla="*/ 102 w 2253"/>
                  <a:gd name="T9" fmla="*/ 1599 h 2645"/>
                  <a:gd name="T10" fmla="*/ 27 w 2253"/>
                  <a:gd name="T11" fmla="*/ 1373 h 2645"/>
                  <a:gd name="T12" fmla="*/ 0 w 2253"/>
                  <a:gd name="T13" fmla="*/ 1126 h 2645"/>
                  <a:gd name="T14" fmla="*/ 23 w 2253"/>
                  <a:gd name="T15" fmla="*/ 900 h 2645"/>
                  <a:gd name="T16" fmla="*/ 111 w 2253"/>
                  <a:gd name="T17" fmla="*/ 638 h 2645"/>
                  <a:gd name="T18" fmla="*/ 257 w 2253"/>
                  <a:gd name="T19" fmla="*/ 410 h 2645"/>
                  <a:gd name="T20" fmla="*/ 452 w 2253"/>
                  <a:gd name="T21" fmla="*/ 224 h 2645"/>
                  <a:gd name="T22" fmla="*/ 688 w 2253"/>
                  <a:gd name="T23" fmla="*/ 89 h 2645"/>
                  <a:gd name="T24" fmla="*/ 956 w 2253"/>
                  <a:gd name="T25" fmla="*/ 12 h 2645"/>
                  <a:gd name="T26" fmla="*/ 1185 w 2253"/>
                  <a:gd name="T27" fmla="*/ 1 h 2645"/>
                  <a:gd name="T28" fmla="*/ 1460 w 2253"/>
                  <a:gd name="T29" fmla="*/ 51 h 2645"/>
                  <a:gd name="T30" fmla="*/ 1710 w 2253"/>
                  <a:gd name="T31" fmla="*/ 163 h 2645"/>
                  <a:gd name="T32" fmla="*/ 1922 w 2253"/>
                  <a:gd name="T33" fmla="*/ 331 h 2645"/>
                  <a:gd name="T34" fmla="*/ 2090 w 2253"/>
                  <a:gd name="T35" fmla="*/ 543 h 2645"/>
                  <a:gd name="T36" fmla="*/ 2202 w 2253"/>
                  <a:gd name="T37" fmla="*/ 791 h 2645"/>
                  <a:gd name="T38" fmla="*/ 2252 w 2253"/>
                  <a:gd name="T39" fmla="*/ 1068 h 2645"/>
                  <a:gd name="T40" fmla="*/ 2243 w 2253"/>
                  <a:gd name="T41" fmla="*/ 1275 h 2645"/>
                  <a:gd name="T42" fmla="*/ 2186 w 2253"/>
                  <a:gd name="T43" fmla="*/ 1511 h 2645"/>
                  <a:gd name="T44" fmla="*/ 2083 w 2253"/>
                  <a:gd name="T45" fmla="*/ 1724 h 2645"/>
                  <a:gd name="T46" fmla="*/ 1937 w 2253"/>
                  <a:gd name="T47" fmla="*/ 1910 h 2645"/>
                  <a:gd name="T48" fmla="*/ 1756 w 2253"/>
                  <a:gd name="T49" fmla="*/ 2061 h 2645"/>
                  <a:gd name="T50" fmla="*/ 1544 w 2253"/>
                  <a:gd name="T51" fmla="*/ 2172 h 2645"/>
                  <a:gd name="T52" fmla="*/ 1126 w 2253"/>
                  <a:gd name="T53" fmla="*/ 2645 h 2645"/>
                  <a:gd name="T54" fmla="*/ 991 w 2253"/>
                  <a:gd name="T55" fmla="*/ 245 h 2645"/>
                  <a:gd name="T56" fmla="*/ 780 w 2253"/>
                  <a:gd name="T57" fmla="*/ 306 h 2645"/>
                  <a:gd name="T58" fmla="*/ 593 w 2253"/>
                  <a:gd name="T59" fmla="*/ 413 h 2645"/>
                  <a:gd name="T60" fmla="*/ 438 w 2253"/>
                  <a:gd name="T61" fmla="*/ 560 h 2645"/>
                  <a:gd name="T62" fmla="*/ 323 w 2253"/>
                  <a:gd name="T63" fmla="*/ 741 h 2645"/>
                  <a:gd name="T64" fmla="*/ 253 w 2253"/>
                  <a:gd name="T65" fmla="*/ 946 h 2645"/>
                  <a:gd name="T66" fmla="*/ 236 w 2253"/>
                  <a:gd name="T67" fmla="*/ 1126 h 2645"/>
                  <a:gd name="T68" fmla="*/ 259 w 2253"/>
                  <a:gd name="T69" fmla="*/ 1325 h 2645"/>
                  <a:gd name="T70" fmla="*/ 323 w 2253"/>
                  <a:gd name="T71" fmla="*/ 1510 h 2645"/>
                  <a:gd name="T72" fmla="*/ 428 w 2253"/>
                  <a:gd name="T73" fmla="*/ 1674 h 2645"/>
                  <a:gd name="T74" fmla="*/ 563 w 2253"/>
                  <a:gd name="T75" fmla="*/ 1813 h 2645"/>
                  <a:gd name="T76" fmla="*/ 726 w 2253"/>
                  <a:gd name="T77" fmla="*/ 1920 h 2645"/>
                  <a:gd name="T78" fmla="*/ 912 w 2253"/>
                  <a:gd name="T79" fmla="*/ 1990 h 2645"/>
                  <a:gd name="T80" fmla="*/ 1204 w 2253"/>
                  <a:gd name="T81" fmla="*/ 2015 h 2645"/>
                  <a:gd name="T82" fmla="*/ 1379 w 2253"/>
                  <a:gd name="T83" fmla="*/ 1979 h 2645"/>
                  <a:gd name="T84" fmla="*/ 1560 w 2253"/>
                  <a:gd name="T85" fmla="*/ 1902 h 2645"/>
                  <a:gd name="T86" fmla="*/ 1719 w 2253"/>
                  <a:gd name="T87" fmla="*/ 1788 h 2645"/>
                  <a:gd name="T88" fmla="*/ 1848 w 2253"/>
                  <a:gd name="T89" fmla="*/ 1643 h 2645"/>
                  <a:gd name="T90" fmla="*/ 1944 w 2253"/>
                  <a:gd name="T91" fmla="*/ 1474 h 2645"/>
                  <a:gd name="T92" fmla="*/ 2002 w 2253"/>
                  <a:gd name="T93" fmla="*/ 1286 h 2645"/>
                  <a:gd name="T94" fmla="*/ 2017 w 2253"/>
                  <a:gd name="T95" fmla="*/ 1126 h 2645"/>
                  <a:gd name="T96" fmla="*/ 1988 w 2253"/>
                  <a:gd name="T97" fmla="*/ 904 h 2645"/>
                  <a:gd name="T98" fmla="*/ 1909 w 2253"/>
                  <a:gd name="T99" fmla="*/ 702 h 2645"/>
                  <a:gd name="T100" fmla="*/ 1785 w 2253"/>
                  <a:gd name="T101" fmla="*/ 528 h 2645"/>
                  <a:gd name="T102" fmla="*/ 1623 w 2253"/>
                  <a:gd name="T103" fmla="*/ 388 h 2645"/>
                  <a:gd name="T104" fmla="*/ 1433 w 2253"/>
                  <a:gd name="T105" fmla="*/ 289 h 2645"/>
                  <a:gd name="T106" fmla="*/ 1217 w 2253"/>
                  <a:gd name="T107" fmla="*/ 240 h 26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253" h="2645">
                    <a:moveTo>
                      <a:pt x="1126" y="2645"/>
                    </a:moveTo>
                    <a:lnTo>
                      <a:pt x="898" y="2227"/>
                    </a:lnTo>
                    <a:lnTo>
                      <a:pt x="898" y="2227"/>
                    </a:lnTo>
                    <a:lnTo>
                      <a:pt x="849" y="2216"/>
                    </a:lnTo>
                    <a:lnTo>
                      <a:pt x="801" y="2204"/>
                    </a:lnTo>
                    <a:lnTo>
                      <a:pt x="754" y="2189"/>
                    </a:lnTo>
                    <a:lnTo>
                      <a:pt x="709" y="2172"/>
                    </a:lnTo>
                    <a:lnTo>
                      <a:pt x="663" y="2153"/>
                    </a:lnTo>
                    <a:lnTo>
                      <a:pt x="621" y="2133"/>
                    </a:lnTo>
                    <a:lnTo>
                      <a:pt x="578" y="2111"/>
                    </a:lnTo>
                    <a:lnTo>
                      <a:pt x="536" y="2086"/>
                    </a:lnTo>
                    <a:lnTo>
                      <a:pt x="496" y="2061"/>
                    </a:lnTo>
                    <a:lnTo>
                      <a:pt x="458" y="2034"/>
                    </a:lnTo>
                    <a:lnTo>
                      <a:pt x="419" y="2005"/>
                    </a:lnTo>
                    <a:lnTo>
                      <a:pt x="384" y="1975"/>
                    </a:lnTo>
                    <a:lnTo>
                      <a:pt x="348" y="1943"/>
                    </a:lnTo>
                    <a:lnTo>
                      <a:pt x="315" y="1910"/>
                    </a:lnTo>
                    <a:lnTo>
                      <a:pt x="284" y="1875"/>
                    </a:lnTo>
                    <a:lnTo>
                      <a:pt x="252" y="1839"/>
                    </a:lnTo>
                    <a:lnTo>
                      <a:pt x="223" y="1802"/>
                    </a:lnTo>
                    <a:lnTo>
                      <a:pt x="196" y="1764"/>
                    </a:lnTo>
                    <a:lnTo>
                      <a:pt x="170" y="1724"/>
                    </a:lnTo>
                    <a:lnTo>
                      <a:pt x="146" y="1684"/>
                    </a:lnTo>
                    <a:lnTo>
                      <a:pt x="123" y="1642"/>
                    </a:lnTo>
                    <a:lnTo>
                      <a:pt x="102" y="1599"/>
                    </a:lnTo>
                    <a:lnTo>
                      <a:pt x="83" y="1555"/>
                    </a:lnTo>
                    <a:lnTo>
                      <a:pt x="67" y="1511"/>
                    </a:lnTo>
                    <a:lnTo>
                      <a:pt x="52" y="1466"/>
                    </a:lnTo>
                    <a:lnTo>
                      <a:pt x="38" y="1419"/>
                    </a:lnTo>
                    <a:lnTo>
                      <a:pt x="27" y="1373"/>
                    </a:lnTo>
                    <a:lnTo>
                      <a:pt x="17" y="1325"/>
                    </a:lnTo>
                    <a:lnTo>
                      <a:pt x="9" y="1275"/>
                    </a:lnTo>
                    <a:lnTo>
                      <a:pt x="4" y="1226"/>
                    </a:lnTo>
                    <a:lnTo>
                      <a:pt x="1" y="1177"/>
                    </a:lnTo>
                    <a:lnTo>
                      <a:pt x="0" y="1126"/>
                    </a:lnTo>
                    <a:lnTo>
                      <a:pt x="0" y="1126"/>
                    </a:lnTo>
                    <a:lnTo>
                      <a:pt x="1" y="1068"/>
                    </a:lnTo>
                    <a:lnTo>
                      <a:pt x="5" y="1011"/>
                    </a:lnTo>
                    <a:lnTo>
                      <a:pt x="13" y="955"/>
                    </a:lnTo>
                    <a:lnTo>
                      <a:pt x="23" y="900"/>
                    </a:lnTo>
                    <a:lnTo>
                      <a:pt x="35" y="845"/>
                    </a:lnTo>
                    <a:lnTo>
                      <a:pt x="50" y="791"/>
                    </a:lnTo>
                    <a:lnTo>
                      <a:pt x="68" y="739"/>
                    </a:lnTo>
                    <a:lnTo>
                      <a:pt x="89" y="688"/>
                    </a:lnTo>
                    <a:lnTo>
                      <a:pt x="111" y="638"/>
                    </a:lnTo>
                    <a:lnTo>
                      <a:pt x="135" y="590"/>
                    </a:lnTo>
                    <a:lnTo>
                      <a:pt x="163" y="543"/>
                    </a:lnTo>
                    <a:lnTo>
                      <a:pt x="193" y="496"/>
                    </a:lnTo>
                    <a:lnTo>
                      <a:pt x="225" y="453"/>
                    </a:lnTo>
                    <a:lnTo>
                      <a:pt x="257" y="410"/>
                    </a:lnTo>
                    <a:lnTo>
                      <a:pt x="293" y="369"/>
                    </a:lnTo>
                    <a:lnTo>
                      <a:pt x="330" y="331"/>
                    </a:lnTo>
                    <a:lnTo>
                      <a:pt x="370" y="293"/>
                    </a:lnTo>
                    <a:lnTo>
                      <a:pt x="410" y="258"/>
                    </a:lnTo>
                    <a:lnTo>
                      <a:pt x="452" y="224"/>
                    </a:lnTo>
                    <a:lnTo>
                      <a:pt x="497" y="192"/>
                    </a:lnTo>
                    <a:lnTo>
                      <a:pt x="543" y="163"/>
                    </a:lnTo>
                    <a:lnTo>
                      <a:pt x="589" y="136"/>
                    </a:lnTo>
                    <a:lnTo>
                      <a:pt x="639" y="111"/>
                    </a:lnTo>
                    <a:lnTo>
                      <a:pt x="688" y="89"/>
                    </a:lnTo>
                    <a:lnTo>
                      <a:pt x="739" y="69"/>
                    </a:lnTo>
                    <a:lnTo>
                      <a:pt x="792" y="51"/>
                    </a:lnTo>
                    <a:lnTo>
                      <a:pt x="844" y="36"/>
                    </a:lnTo>
                    <a:lnTo>
                      <a:pt x="899" y="23"/>
                    </a:lnTo>
                    <a:lnTo>
                      <a:pt x="956" y="12"/>
                    </a:lnTo>
                    <a:lnTo>
                      <a:pt x="1012" y="5"/>
                    </a:lnTo>
                    <a:lnTo>
                      <a:pt x="1068" y="1"/>
                    </a:lnTo>
                    <a:lnTo>
                      <a:pt x="1126" y="0"/>
                    </a:lnTo>
                    <a:lnTo>
                      <a:pt x="1126" y="0"/>
                    </a:lnTo>
                    <a:lnTo>
                      <a:pt x="1185" y="1"/>
                    </a:lnTo>
                    <a:lnTo>
                      <a:pt x="1241" y="5"/>
                    </a:lnTo>
                    <a:lnTo>
                      <a:pt x="1297" y="12"/>
                    </a:lnTo>
                    <a:lnTo>
                      <a:pt x="1353" y="23"/>
                    </a:lnTo>
                    <a:lnTo>
                      <a:pt x="1407" y="36"/>
                    </a:lnTo>
                    <a:lnTo>
                      <a:pt x="1460" y="51"/>
                    </a:lnTo>
                    <a:lnTo>
                      <a:pt x="1514" y="69"/>
                    </a:lnTo>
                    <a:lnTo>
                      <a:pt x="1564" y="89"/>
                    </a:lnTo>
                    <a:lnTo>
                      <a:pt x="1614" y="111"/>
                    </a:lnTo>
                    <a:lnTo>
                      <a:pt x="1663" y="136"/>
                    </a:lnTo>
                    <a:lnTo>
                      <a:pt x="1710" y="163"/>
                    </a:lnTo>
                    <a:lnTo>
                      <a:pt x="1755" y="192"/>
                    </a:lnTo>
                    <a:lnTo>
                      <a:pt x="1799" y="224"/>
                    </a:lnTo>
                    <a:lnTo>
                      <a:pt x="1843" y="258"/>
                    </a:lnTo>
                    <a:lnTo>
                      <a:pt x="1883" y="293"/>
                    </a:lnTo>
                    <a:lnTo>
                      <a:pt x="1922" y="331"/>
                    </a:lnTo>
                    <a:lnTo>
                      <a:pt x="1959" y="369"/>
                    </a:lnTo>
                    <a:lnTo>
                      <a:pt x="1995" y="410"/>
                    </a:lnTo>
                    <a:lnTo>
                      <a:pt x="2028" y="453"/>
                    </a:lnTo>
                    <a:lnTo>
                      <a:pt x="2060" y="496"/>
                    </a:lnTo>
                    <a:lnTo>
                      <a:pt x="2090" y="543"/>
                    </a:lnTo>
                    <a:lnTo>
                      <a:pt x="2116" y="590"/>
                    </a:lnTo>
                    <a:lnTo>
                      <a:pt x="2142" y="638"/>
                    </a:lnTo>
                    <a:lnTo>
                      <a:pt x="2164" y="688"/>
                    </a:lnTo>
                    <a:lnTo>
                      <a:pt x="2184" y="739"/>
                    </a:lnTo>
                    <a:lnTo>
                      <a:pt x="2202" y="791"/>
                    </a:lnTo>
                    <a:lnTo>
                      <a:pt x="2217" y="845"/>
                    </a:lnTo>
                    <a:lnTo>
                      <a:pt x="2230" y="900"/>
                    </a:lnTo>
                    <a:lnTo>
                      <a:pt x="2239" y="955"/>
                    </a:lnTo>
                    <a:lnTo>
                      <a:pt x="2246" y="1011"/>
                    </a:lnTo>
                    <a:lnTo>
                      <a:pt x="2252" y="1068"/>
                    </a:lnTo>
                    <a:lnTo>
                      <a:pt x="2253" y="1126"/>
                    </a:lnTo>
                    <a:lnTo>
                      <a:pt x="2253" y="1126"/>
                    </a:lnTo>
                    <a:lnTo>
                      <a:pt x="2252" y="1177"/>
                    </a:lnTo>
                    <a:lnTo>
                      <a:pt x="2249" y="1226"/>
                    </a:lnTo>
                    <a:lnTo>
                      <a:pt x="2243" y="1275"/>
                    </a:lnTo>
                    <a:lnTo>
                      <a:pt x="2235" y="1325"/>
                    </a:lnTo>
                    <a:lnTo>
                      <a:pt x="2225" y="1373"/>
                    </a:lnTo>
                    <a:lnTo>
                      <a:pt x="2214" y="1419"/>
                    </a:lnTo>
                    <a:lnTo>
                      <a:pt x="2201" y="1466"/>
                    </a:lnTo>
                    <a:lnTo>
                      <a:pt x="2186" y="1511"/>
                    </a:lnTo>
                    <a:lnTo>
                      <a:pt x="2169" y="1555"/>
                    </a:lnTo>
                    <a:lnTo>
                      <a:pt x="2150" y="1599"/>
                    </a:lnTo>
                    <a:lnTo>
                      <a:pt x="2129" y="1642"/>
                    </a:lnTo>
                    <a:lnTo>
                      <a:pt x="2106" y="1684"/>
                    </a:lnTo>
                    <a:lnTo>
                      <a:pt x="2083" y="1724"/>
                    </a:lnTo>
                    <a:lnTo>
                      <a:pt x="2057" y="1764"/>
                    </a:lnTo>
                    <a:lnTo>
                      <a:pt x="2029" y="1802"/>
                    </a:lnTo>
                    <a:lnTo>
                      <a:pt x="2001" y="1839"/>
                    </a:lnTo>
                    <a:lnTo>
                      <a:pt x="1969" y="1875"/>
                    </a:lnTo>
                    <a:lnTo>
                      <a:pt x="1937" y="1910"/>
                    </a:lnTo>
                    <a:lnTo>
                      <a:pt x="1903" y="1943"/>
                    </a:lnTo>
                    <a:lnTo>
                      <a:pt x="1869" y="1975"/>
                    </a:lnTo>
                    <a:lnTo>
                      <a:pt x="1833" y="2005"/>
                    </a:lnTo>
                    <a:lnTo>
                      <a:pt x="1795" y="2034"/>
                    </a:lnTo>
                    <a:lnTo>
                      <a:pt x="1756" y="2061"/>
                    </a:lnTo>
                    <a:lnTo>
                      <a:pt x="1717" y="2086"/>
                    </a:lnTo>
                    <a:lnTo>
                      <a:pt x="1674" y="2111"/>
                    </a:lnTo>
                    <a:lnTo>
                      <a:pt x="1632" y="2133"/>
                    </a:lnTo>
                    <a:lnTo>
                      <a:pt x="1589" y="2153"/>
                    </a:lnTo>
                    <a:lnTo>
                      <a:pt x="1544" y="2172"/>
                    </a:lnTo>
                    <a:lnTo>
                      <a:pt x="1499" y="2189"/>
                    </a:lnTo>
                    <a:lnTo>
                      <a:pt x="1451" y="2204"/>
                    </a:lnTo>
                    <a:lnTo>
                      <a:pt x="1404" y="2216"/>
                    </a:lnTo>
                    <a:lnTo>
                      <a:pt x="1355" y="2227"/>
                    </a:lnTo>
                    <a:lnTo>
                      <a:pt x="1126" y="2645"/>
                    </a:lnTo>
                    <a:close/>
                    <a:moveTo>
                      <a:pt x="1126" y="236"/>
                    </a:moveTo>
                    <a:lnTo>
                      <a:pt x="1126" y="236"/>
                    </a:lnTo>
                    <a:lnTo>
                      <a:pt x="1080" y="236"/>
                    </a:lnTo>
                    <a:lnTo>
                      <a:pt x="1035" y="240"/>
                    </a:lnTo>
                    <a:lnTo>
                      <a:pt x="991" y="245"/>
                    </a:lnTo>
                    <a:lnTo>
                      <a:pt x="947" y="254"/>
                    </a:lnTo>
                    <a:lnTo>
                      <a:pt x="903" y="263"/>
                    </a:lnTo>
                    <a:lnTo>
                      <a:pt x="862" y="276"/>
                    </a:lnTo>
                    <a:lnTo>
                      <a:pt x="820" y="289"/>
                    </a:lnTo>
                    <a:lnTo>
                      <a:pt x="780" y="306"/>
                    </a:lnTo>
                    <a:lnTo>
                      <a:pt x="740" y="324"/>
                    </a:lnTo>
                    <a:lnTo>
                      <a:pt x="702" y="343"/>
                    </a:lnTo>
                    <a:lnTo>
                      <a:pt x="665" y="365"/>
                    </a:lnTo>
                    <a:lnTo>
                      <a:pt x="629" y="388"/>
                    </a:lnTo>
                    <a:lnTo>
                      <a:pt x="593" y="413"/>
                    </a:lnTo>
                    <a:lnTo>
                      <a:pt x="561" y="439"/>
                    </a:lnTo>
                    <a:lnTo>
                      <a:pt x="528" y="468"/>
                    </a:lnTo>
                    <a:lnTo>
                      <a:pt x="496" y="496"/>
                    </a:lnTo>
                    <a:lnTo>
                      <a:pt x="467" y="528"/>
                    </a:lnTo>
                    <a:lnTo>
                      <a:pt x="438" y="560"/>
                    </a:lnTo>
                    <a:lnTo>
                      <a:pt x="412" y="594"/>
                    </a:lnTo>
                    <a:lnTo>
                      <a:pt x="388" y="628"/>
                    </a:lnTo>
                    <a:lnTo>
                      <a:pt x="364" y="665"/>
                    </a:lnTo>
                    <a:lnTo>
                      <a:pt x="342" y="702"/>
                    </a:lnTo>
                    <a:lnTo>
                      <a:pt x="323" y="741"/>
                    </a:lnTo>
                    <a:lnTo>
                      <a:pt x="305" y="780"/>
                    </a:lnTo>
                    <a:lnTo>
                      <a:pt x="289" y="820"/>
                    </a:lnTo>
                    <a:lnTo>
                      <a:pt x="275" y="861"/>
                    </a:lnTo>
                    <a:lnTo>
                      <a:pt x="263" y="904"/>
                    </a:lnTo>
                    <a:lnTo>
                      <a:pt x="253" y="946"/>
                    </a:lnTo>
                    <a:lnTo>
                      <a:pt x="245" y="990"/>
                    </a:lnTo>
                    <a:lnTo>
                      <a:pt x="240" y="1035"/>
                    </a:lnTo>
                    <a:lnTo>
                      <a:pt x="237" y="1081"/>
                    </a:lnTo>
                    <a:lnTo>
                      <a:pt x="236" y="1126"/>
                    </a:lnTo>
                    <a:lnTo>
                      <a:pt x="236" y="1126"/>
                    </a:lnTo>
                    <a:lnTo>
                      <a:pt x="237" y="1167"/>
                    </a:lnTo>
                    <a:lnTo>
                      <a:pt x="240" y="1207"/>
                    </a:lnTo>
                    <a:lnTo>
                      <a:pt x="244" y="1247"/>
                    </a:lnTo>
                    <a:lnTo>
                      <a:pt x="251" y="1286"/>
                    </a:lnTo>
                    <a:lnTo>
                      <a:pt x="259" y="1325"/>
                    </a:lnTo>
                    <a:lnTo>
                      <a:pt x="268" y="1363"/>
                    </a:lnTo>
                    <a:lnTo>
                      <a:pt x="279" y="1402"/>
                    </a:lnTo>
                    <a:lnTo>
                      <a:pt x="293" y="1439"/>
                    </a:lnTo>
                    <a:lnTo>
                      <a:pt x="308" y="1474"/>
                    </a:lnTo>
                    <a:lnTo>
                      <a:pt x="323" y="1510"/>
                    </a:lnTo>
                    <a:lnTo>
                      <a:pt x="341" y="1544"/>
                    </a:lnTo>
                    <a:lnTo>
                      <a:pt x="360" y="1579"/>
                    </a:lnTo>
                    <a:lnTo>
                      <a:pt x="382" y="1611"/>
                    </a:lnTo>
                    <a:lnTo>
                      <a:pt x="404" y="1643"/>
                    </a:lnTo>
                    <a:lnTo>
                      <a:pt x="428" y="1674"/>
                    </a:lnTo>
                    <a:lnTo>
                      <a:pt x="452" y="1705"/>
                    </a:lnTo>
                    <a:lnTo>
                      <a:pt x="478" y="1733"/>
                    </a:lnTo>
                    <a:lnTo>
                      <a:pt x="504" y="1761"/>
                    </a:lnTo>
                    <a:lnTo>
                      <a:pt x="533" y="1788"/>
                    </a:lnTo>
                    <a:lnTo>
                      <a:pt x="563" y="1813"/>
                    </a:lnTo>
                    <a:lnTo>
                      <a:pt x="593" y="1838"/>
                    </a:lnTo>
                    <a:lnTo>
                      <a:pt x="625" y="1860"/>
                    </a:lnTo>
                    <a:lnTo>
                      <a:pt x="658" y="1882"/>
                    </a:lnTo>
                    <a:lnTo>
                      <a:pt x="691" y="1902"/>
                    </a:lnTo>
                    <a:lnTo>
                      <a:pt x="726" y="1920"/>
                    </a:lnTo>
                    <a:lnTo>
                      <a:pt x="762" y="1938"/>
                    </a:lnTo>
                    <a:lnTo>
                      <a:pt x="798" y="1953"/>
                    </a:lnTo>
                    <a:lnTo>
                      <a:pt x="835" y="1967"/>
                    </a:lnTo>
                    <a:lnTo>
                      <a:pt x="873" y="1979"/>
                    </a:lnTo>
                    <a:lnTo>
                      <a:pt x="912" y="1990"/>
                    </a:lnTo>
                    <a:lnTo>
                      <a:pt x="951" y="1998"/>
                    </a:lnTo>
                    <a:lnTo>
                      <a:pt x="991" y="2005"/>
                    </a:lnTo>
                    <a:lnTo>
                      <a:pt x="1049" y="2015"/>
                    </a:lnTo>
                    <a:lnTo>
                      <a:pt x="1126" y="2156"/>
                    </a:lnTo>
                    <a:lnTo>
                      <a:pt x="1204" y="2015"/>
                    </a:lnTo>
                    <a:lnTo>
                      <a:pt x="1261" y="2005"/>
                    </a:lnTo>
                    <a:lnTo>
                      <a:pt x="1261" y="2005"/>
                    </a:lnTo>
                    <a:lnTo>
                      <a:pt x="1301" y="1998"/>
                    </a:lnTo>
                    <a:lnTo>
                      <a:pt x="1341" y="1990"/>
                    </a:lnTo>
                    <a:lnTo>
                      <a:pt x="1379" y="1979"/>
                    </a:lnTo>
                    <a:lnTo>
                      <a:pt x="1418" y="1967"/>
                    </a:lnTo>
                    <a:lnTo>
                      <a:pt x="1455" y="1953"/>
                    </a:lnTo>
                    <a:lnTo>
                      <a:pt x="1490" y="1938"/>
                    </a:lnTo>
                    <a:lnTo>
                      <a:pt x="1526" y="1920"/>
                    </a:lnTo>
                    <a:lnTo>
                      <a:pt x="1560" y="1902"/>
                    </a:lnTo>
                    <a:lnTo>
                      <a:pt x="1595" y="1882"/>
                    </a:lnTo>
                    <a:lnTo>
                      <a:pt x="1628" y="1860"/>
                    </a:lnTo>
                    <a:lnTo>
                      <a:pt x="1659" y="1838"/>
                    </a:lnTo>
                    <a:lnTo>
                      <a:pt x="1689" y="1813"/>
                    </a:lnTo>
                    <a:lnTo>
                      <a:pt x="1719" y="1788"/>
                    </a:lnTo>
                    <a:lnTo>
                      <a:pt x="1747" y="1761"/>
                    </a:lnTo>
                    <a:lnTo>
                      <a:pt x="1774" y="1733"/>
                    </a:lnTo>
                    <a:lnTo>
                      <a:pt x="1800" y="1705"/>
                    </a:lnTo>
                    <a:lnTo>
                      <a:pt x="1825" y="1674"/>
                    </a:lnTo>
                    <a:lnTo>
                      <a:pt x="1848" y="1643"/>
                    </a:lnTo>
                    <a:lnTo>
                      <a:pt x="1870" y="1611"/>
                    </a:lnTo>
                    <a:lnTo>
                      <a:pt x="1891" y="1579"/>
                    </a:lnTo>
                    <a:lnTo>
                      <a:pt x="1910" y="1544"/>
                    </a:lnTo>
                    <a:lnTo>
                      <a:pt x="1928" y="1510"/>
                    </a:lnTo>
                    <a:lnTo>
                      <a:pt x="1944" y="1474"/>
                    </a:lnTo>
                    <a:lnTo>
                      <a:pt x="1959" y="1439"/>
                    </a:lnTo>
                    <a:lnTo>
                      <a:pt x="1973" y="1402"/>
                    </a:lnTo>
                    <a:lnTo>
                      <a:pt x="1984" y="1363"/>
                    </a:lnTo>
                    <a:lnTo>
                      <a:pt x="1994" y="1325"/>
                    </a:lnTo>
                    <a:lnTo>
                      <a:pt x="2002" y="1286"/>
                    </a:lnTo>
                    <a:lnTo>
                      <a:pt x="2009" y="1247"/>
                    </a:lnTo>
                    <a:lnTo>
                      <a:pt x="2013" y="1207"/>
                    </a:lnTo>
                    <a:lnTo>
                      <a:pt x="2016" y="1167"/>
                    </a:lnTo>
                    <a:lnTo>
                      <a:pt x="2017" y="1126"/>
                    </a:lnTo>
                    <a:lnTo>
                      <a:pt x="2017" y="1126"/>
                    </a:lnTo>
                    <a:lnTo>
                      <a:pt x="2016" y="1081"/>
                    </a:lnTo>
                    <a:lnTo>
                      <a:pt x="2013" y="1035"/>
                    </a:lnTo>
                    <a:lnTo>
                      <a:pt x="2006" y="990"/>
                    </a:lnTo>
                    <a:lnTo>
                      <a:pt x="1999" y="946"/>
                    </a:lnTo>
                    <a:lnTo>
                      <a:pt x="1988" y="904"/>
                    </a:lnTo>
                    <a:lnTo>
                      <a:pt x="1977" y="861"/>
                    </a:lnTo>
                    <a:lnTo>
                      <a:pt x="1964" y="820"/>
                    </a:lnTo>
                    <a:lnTo>
                      <a:pt x="1947" y="780"/>
                    </a:lnTo>
                    <a:lnTo>
                      <a:pt x="1929" y="741"/>
                    </a:lnTo>
                    <a:lnTo>
                      <a:pt x="1909" y="702"/>
                    </a:lnTo>
                    <a:lnTo>
                      <a:pt x="1888" y="665"/>
                    </a:lnTo>
                    <a:lnTo>
                      <a:pt x="1865" y="628"/>
                    </a:lnTo>
                    <a:lnTo>
                      <a:pt x="1840" y="594"/>
                    </a:lnTo>
                    <a:lnTo>
                      <a:pt x="1813" y="560"/>
                    </a:lnTo>
                    <a:lnTo>
                      <a:pt x="1785" y="528"/>
                    </a:lnTo>
                    <a:lnTo>
                      <a:pt x="1756" y="496"/>
                    </a:lnTo>
                    <a:lnTo>
                      <a:pt x="1725" y="468"/>
                    </a:lnTo>
                    <a:lnTo>
                      <a:pt x="1692" y="439"/>
                    </a:lnTo>
                    <a:lnTo>
                      <a:pt x="1659" y="413"/>
                    </a:lnTo>
                    <a:lnTo>
                      <a:pt x="1623" y="388"/>
                    </a:lnTo>
                    <a:lnTo>
                      <a:pt x="1588" y="365"/>
                    </a:lnTo>
                    <a:lnTo>
                      <a:pt x="1551" y="343"/>
                    </a:lnTo>
                    <a:lnTo>
                      <a:pt x="1512" y="324"/>
                    </a:lnTo>
                    <a:lnTo>
                      <a:pt x="1473" y="306"/>
                    </a:lnTo>
                    <a:lnTo>
                      <a:pt x="1433" y="289"/>
                    </a:lnTo>
                    <a:lnTo>
                      <a:pt x="1390" y="276"/>
                    </a:lnTo>
                    <a:lnTo>
                      <a:pt x="1349" y="263"/>
                    </a:lnTo>
                    <a:lnTo>
                      <a:pt x="1305" y="254"/>
                    </a:lnTo>
                    <a:lnTo>
                      <a:pt x="1261" y="245"/>
                    </a:lnTo>
                    <a:lnTo>
                      <a:pt x="1217" y="240"/>
                    </a:lnTo>
                    <a:lnTo>
                      <a:pt x="1172" y="236"/>
                    </a:lnTo>
                    <a:lnTo>
                      <a:pt x="1126" y="236"/>
                    </a:lnTo>
                    <a:lnTo>
                      <a:pt x="1126" y="236"/>
                    </a:lnTo>
                    <a:close/>
                  </a:path>
                </a:pathLst>
              </a:custGeom>
              <a:solidFill>
                <a:srgbClr val="ED6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ru-RU" altLang="zh-CN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4" name="Freeform 8"/>
              <p:cNvSpPr/>
              <p:nvPr/>
            </p:nvSpPr>
            <p:spPr bwMode="auto">
              <a:xfrm>
                <a:off x="-1731773" y="14337"/>
                <a:ext cx="2693376" cy="2647007"/>
              </a:xfrm>
              <a:custGeom>
                <a:avLst/>
                <a:gdLst>
                  <a:gd name="T0" fmla="*/ 1437 w 1439"/>
                  <a:gd name="T1" fmla="*/ 756 h 1439"/>
                  <a:gd name="T2" fmla="*/ 1424 w 1439"/>
                  <a:gd name="T3" fmla="*/ 864 h 1439"/>
                  <a:gd name="T4" fmla="*/ 1395 w 1439"/>
                  <a:gd name="T5" fmla="*/ 967 h 1439"/>
                  <a:gd name="T6" fmla="*/ 1352 w 1439"/>
                  <a:gd name="T7" fmla="*/ 1062 h 1439"/>
                  <a:gd name="T8" fmla="*/ 1296 w 1439"/>
                  <a:gd name="T9" fmla="*/ 1150 h 1439"/>
                  <a:gd name="T10" fmla="*/ 1228 w 1439"/>
                  <a:gd name="T11" fmla="*/ 1228 h 1439"/>
                  <a:gd name="T12" fmla="*/ 1149 w 1439"/>
                  <a:gd name="T13" fmla="*/ 1296 h 1439"/>
                  <a:gd name="T14" fmla="*/ 1063 w 1439"/>
                  <a:gd name="T15" fmla="*/ 1353 h 1439"/>
                  <a:gd name="T16" fmla="*/ 967 w 1439"/>
                  <a:gd name="T17" fmla="*/ 1395 h 1439"/>
                  <a:gd name="T18" fmla="*/ 864 w 1439"/>
                  <a:gd name="T19" fmla="*/ 1424 h 1439"/>
                  <a:gd name="T20" fmla="*/ 757 w 1439"/>
                  <a:gd name="T21" fmla="*/ 1438 h 1439"/>
                  <a:gd name="T22" fmla="*/ 683 w 1439"/>
                  <a:gd name="T23" fmla="*/ 1438 h 1439"/>
                  <a:gd name="T24" fmla="*/ 575 w 1439"/>
                  <a:gd name="T25" fmla="*/ 1424 h 1439"/>
                  <a:gd name="T26" fmla="*/ 472 w 1439"/>
                  <a:gd name="T27" fmla="*/ 1395 h 1439"/>
                  <a:gd name="T28" fmla="*/ 377 w 1439"/>
                  <a:gd name="T29" fmla="*/ 1353 h 1439"/>
                  <a:gd name="T30" fmla="*/ 290 w 1439"/>
                  <a:gd name="T31" fmla="*/ 1296 h 1439"/>
                  <a:gd name="T32" fmla="*/ 211 w 1439"/>
                  <a:gd name="T33" fmla="*/ 1228 h 1439"/>
                  <a:gd name="T34" fmla="*/ 143 w 1439"/>
                  <a:gd name="T35" fmla="*/ 1150 h 1439"/>
                  <a:gd name="T36" fmla="*/ 87 w 1439"/>
                  <a:gd name="T37" fmla="*/ 1062 h 1439"/>
                  <a:gd name="T38" fmla="*/ 44 w 1439"/>
                  <a:gd name="T39" fmla="*/ 967 h 1439"/>
                  <a:gd name="T40" fmla="*/ 15 w 1439"/>
                  <a:gd name="T41" fmla="*/ 864 h 1439"/>
                  <a:gd name="T42" fmla="*/ 2 w 1439"/>
                  <a:gd name="T43" fmla="*/ 756 h 1439"/>
                  <a:gd name="T44" fmla="*/ 2 w 1439"/>
                  <a:gd name="T45" fmla="*/ 682 h 1439"/>
                  <a:gd name="T46" fmla="*/ 15 w 1439"/>
                  <a:gd name="T47" fmla="*/ 575 h 1439"/>
                  <a:gd name="T48" fmla="*/ 44 w 1439"/>
                  <a:gd name="T49" fmla="*/ 472 h 1439"/>
                  <a:gd name="T50" fmla="*/ 87 w 1439"/>
                  <a:gd name="T51" fmla="*/ 376 h 1439"/>
                  <a:gd name="T52" fmla="*/ 143 w 1439"/>
                  <a:gd name="T53" fmla="*/ 290 h 1439"/>
                  <a:gd name="T54" fmla="*/ 211 w 1439"/>
                  <a:gd name="T55" fmla="*/ 210 h 1439"/>
                  <a:gd name="T56" fmla="*/ 290 w 1439"/>
                  <a:gd name="T57" fmla="*/ 143 h 1439"/>
                  <a:gd name="T58" fmla="*/ 377 w 1439"/>
                  <a:gd name="T59" fmla="*/ 87 h 1439"/>
                  <a:gd name="T60" fmla="*/ 472 w 1439"/>
                  <a:gd name="T61" fmla="*/ 44 h 1439"/>
                  <a:gd name="T62" fmla="*/ 575 w 1439"/>
                  <a:gd name="T63" fmla="*/ 14 h 1439"/>
                  <a:gd name="T64" fmla="*/ 683 w 1439"/>
                  <a:gd name="T65" fmla="*/ 0 h 1439"/>
                  <a:gd name="T66" fmla="*/ 757 w 1439"/>
                  <a:gd name="T67" fmla="*/ 0 h 1439"/>
                  <a:gd name="T68" fmla="*/ 864 w 1439"/>
                  <a:gd name="T69" fmla="*/ 14 h 1439"/>
                  <a:gd name="T70" fmla="*/ 967 w 1439"/>
                  <a:gd name="T71" fmla="*/ 44 h 1439"/>
                  <a:gd name="T72" fmla="*/ 1063 w 1439"/>
                  <a:gd name="T73" fmla="*/ 87 h 1439"/>
                  <a:gd name="T74" fmla="*/ 1149 w 1439"/>
                  <a:gd name="T75" fmla="*/ 143 h 1439"/>
                  <a:gd name="T76" fmla="*/ 1228 w 1439"/>
                  <a:gd name="T77" fmla="*/ 210 h 1439"/>
                  <a:gd name="T78" fmla="*/ 1296 w 1439"/>
                  <a:gd name="T79" fmla="*/ 290 h 1439"/>
                  <a:gd name="T80" fmla="*/ 1352 w 1439"/>
                  <a:gd name="T81" fmla="*/ 376 h 1439"/>
                  <a:gd name="T82" fmla="*/ 1395 w 1439"/>
                  <a:gd name="T83" fmla="*/ 472 h 1439"/>
                  <a:gd name="T84" fmla="*/ 1424 w 1439"/>
                  <a:gd name="T85" fmla="*/ 575 h 1439"/>
                  <a:gd name="T86" fmla="*/ 1437 w 1439"/>
                  <a:gd name="T87" fmla="*/ 682 h 14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439" h="1439">
                    <a:moveTo>
                      <a:pt x="1439" y="719"/>
                    </a:moveTo>
                    <a:lnTo>
                      <a:pt x="1439" y="719"/>
                    </a:lnTo>
                    <a:lnTo>
                      <a:pt x="1437" y="756"/>
                    </a:lnTo>
                    <a:lnTo>
                      <a:pt x="1435" y="793"/>
                    </a:lnTo>
                    <a:lnTo>
                      <a:pt x="1431" y="829"/>
                    </a:lnTo>
                    <a:lnTo>
                      <a:pt x="1424" y="864"/>
                    </a:lnTo>
                    <a:lnTo>
                      <a:pt x="1417" y="899"/>
                    </a:lnTo>
                    <a:lnTo>
                      <a:pt x="1407" y="933"/>
                    </a:lnTo>
                    <a:lnTo>
                      <a:pt x="1395" y="967"/>
                    </a:lnTo>
                    <a:lnTo>
                      <a:pt x="1383" y="1000"/>
                    </a:lnTo>
                    <a:lnTo>
                      <a:pt x="1368" y="1032"/>
                    </a:lnTo>
                    <a:lnTo>
                      <a:pt x="1352" y="1062"/>
                    </a:lnTo>
                    <a:lnTo>
                      <a:pt x="1335" y="1092"/>
                    </a:lnTo>
                    <a:lnTo>
                      <a:pt x="1317" y="1122"/>
                    </a:lnTo>
                    <a:lnTo>
                      <a:pt x="1296" y="1150"/>
                    </a:lnTo>
                    <a:lnTo>
                      <a:pt x="1274" y="1177"/>
                    </a:lnTo>
                    <a:lnTo>
                      <a:pt x="1252" y="1203"/>
                    </a:lnTo>
                    <a:lnTo>
                      <a:pt x="1228" y="1228"/>
                    </a:lnTo>
                    <a:lnTo>
                      <a:pt x="1203" y="1253"/>
                    </a:lnTo>
                    <a:lnTo>
                      <a:pt x="1177" y="1274"/>
                    </a:lnTo>
                    <a:lnTo>
                      <a:pt x="1149" y="1296"/>
                    </a:lnTo>
                    <a:lnTo>
                      <a:pt x="1122" y="1316"/>
                    </a:lnTo>
                    <a:lnTo>
                      <a:pt x="1093" y="1335"/>
                    </a:lnTo>
                    <a:lnTo>
                      <a:pt x="1063" y="1353"/>
                    </a:lnTo>
                    <a:lnTo>
                      <a:pt x="1032" y="1368"/>
                    </a:lnTo>
                    <a:lnTo>
                      <a:pt x="1000" y="1383"/>
                    </a:lnTo>
                    <a:lnTo>
                      <a:pt x="967" y="1395"/>
                    </a:lnTo>
                    <a:lnTo>
                      <a:pt x="934" y="1406"/>
                    </a:lnTo>
                    <a:lnTo>
                      <a:pt x="900" y="1416"/>
                    </a:lnTo>
                    <a:lnTo>
                      <a:pt x="864" y="1424"/>
                    </a:lnTo>
                    <a:lnTo>
                      <a:pt x="829" y="1431"/>
                    </a:lnTo>
                    <a:lnTo>
                      <a:pt x="793" y="1435"/>
                    </a:lnTo>
                    <a:lnTo>
                      <a:pt x="757" y="1438"/>
                    </a:lnTo>
                    <a:lnTo>
                      <a:pt x="720" y="1439"/>
                    </a:lnTo>
                    <a:lnTo>
                      <a:pt x="720" y="1439"/>
                    </a:lnTo>
                    <a:lnTo>
                      <a:pt x="683" y="1438"/>
                    </a:lnTo>
                    <a:lnTo>
                      <a:pt x="646" y="1435"/>
                    </a:lnTo>
                    <a:lnTo>
                      <a:pt x="610" y="1431"/>
                    </a:lnTo>
                    <a:lnTo>
                      <a:pt x="575" y="1424"/>
                    </a:lnTo>
                    <a:lnTo>
                      <a:pt x="539" y="1416"/>
                    </a:lnTo>
                    <a:lnTo>
                      <a:pt x="506" y="1406"/>
                    </a:lnTo>
                    <a:lnTo>
                      <a:pt x="472" y="1395"/>
                    </a:lnTo>
                    <a:lnTo>
                      <a:pt x="439" y="1383"/>
                    </a:lnTo>
                    <a:lnTo>
                      <a:pt x="408" y="1368"/>
                    </a:lnTo>
                    <a:lnTo>
                      <a:pt x="377" y="1353"/>
                    </a:lnTo>
                    <a:lnTo>
                      <a:pt x="347" y="1335"/>
                    </a:lnTo>
                    <a:lnTo>
                      <a:pt x="317" y="1316"/>
                    </a:lnTo>
                    <a:lnTo>
                      <a:pt x="290" y="1296"/>
                    </a:lnTo>
                    <a:lnTo>
                      <a:pt x="262" y="1274"/>
                    </a:lnTo>
                    <a:lnTo>
                      <a:pt x="236" y="1253"/>
                    </a:lnTo>
                    <a:lnTo>
                      <a:pt x="211" y="1228"/>
                    </a:lnTo>
                    <a:lnTo>
                      <a:pt x="187" y="1203"/>
                    </a:lnTo>
                    <a:lnTo>
                      <a:pt x="165" y="1177"/>
                    </a:lnTo>
                    <a:lnTo>
                      <a:pt x="143" y="1150"/>
                    </a:lnTo>
                    <a:lnTo>
                      <a:pt x="124" y="1122"/>
                    </a:lnTo>
                    <a:lnTo>
                      <a:pt x="104" y="1092"/>
                    </a:lnTo>
                    <a:lnTo>
                      <a:pt x="87" y="1062"/>
                    </a:lnTo>
                    <a:lnTo>
                      <a:pt x="72" y="1032"/>
                    </a:lnTo>
                    <a:lnTo>
                      <a:pt x="56" y="1000"/>
                    </a:lnTo>
                    <a:lnTo>
                      <a:pt x="44" y="967"/>
                    </a:lnTo>
                    <a:lnTo>
                      <a:pt x="33" y="933"/>
                    </a:lnTo>
                    <a:lnTo>
                      <a:pt x="22" y="899"/>
                    </a:lnTo>
                    <a:lnTo>
                      <a:pt x="15" y="864"/>
                    </a:lnTo>
                    <a:lnTo>
                      <a:pt x="8" y="829"/>
                    </a:lnTo>
                    <a:lnTo>
                      <a:pt x="4" y="793"/>
                    </a:lnTo>
                    <a:lnTo>
                      <a:pt x="2" y="756"/>
                    </a:lnTo>
                    <a:lnTo>
                      <a:pt x="0" y="719"/>
                    </a:lnTo>
                    <a:lnTo>
                      <a:pt x="0" y="719"/>
                    </a:lnTo>
                    <a:lnTo>
                      <a:pt x="2" y="682"/>
                    </a:lnTo>
                    <a:lnTo>
                      <a:pt x="4" y="646"/>
                    </a:lnTo>
                    <a:lnTo>
                      <a:pt x="8" y="609"/>
                    </a:lnTo>
                    <a:lnTo>
                      <a:pt x="15" y="575"/>
                    </a:lnTo>
                    <a:lnTo>
                      <a:pt x="22" y="539"/>
                    </a:lnTo>
                    <a:lnTo>
                      <a:pt x="33" y="505"/>
                    </a:lnTo>
                    <a:lnTo>
                      <a:pt x="44" y="472"/>
                    </a:lnTo>
                    <a:lnTo>
                      <a:pt x="56" y="439"/>
                    </a:lnTo>
                    <a:lnTo>
                      <a:pt x="72" y="408"/>
                    </a:lnTo>
                    <a:lnTo>
                      <a:pt x="87" y="376"/>
                    </a:lnTo>
                    <a:lnTo>
                      <a:pt x="104" y="346"/>
                    </a:lnTo>
                    <a:lnTo>
                      <a:pt x="124" y="317"/>
                    </a:lnTo>
                    <a:lnTo>
                      <a:pt x="143" y="290"/>
                    </a:lnTo>
                    <a:lnTo>
                      <a:pt x="165" y="262"/>
                    </a:lnTo>
                    <a:lnTo>
                      <a:pt x="187" y="236"/>
                    </a:lnTo>
                    <a:lnTo>
                      <a:pt x="211" y="210"/>
                    </a:lnTo>
                    <a:lnTo>
                      <a:pt x="236" y="187"/>
                    </a:lnTo>
                    <a:lnTo>
                      <a:pt x="262" y="165"/>
                    </a:lnTo>
                    <a:lnTo>
                      <a:pt x="290" y="143"/>
                    </a:lnTo>
                    <a:lnTo>
                      <a:pt x="317" y="123"/>
                    </a:lnTo>
                    <a:lnTo>
                      <a:pt x="347" y="105"/>
                    </a:lnTo>
                    <a:lnTo>
                      <a:pt x="377" y="87"/>
                    </a:lnTo>
                    <a:lnTo>
                      <a:pt x="408" y="72"/>
                    </a:lnTo>
                    <a:lnTo>
                      <a:pt x="439" y="57"/>
                    </a:lnTo>
                    <a:lnTo>
                      <a:pt x="472" y="44"/>
                    </a:lnTo>
                    <a:lnTo>
                      <a:pt x="506" y="32"/>
                    </a:lnTo>
                    <a:lnTo>
                      <a:pt x="539" y="22"/>
                    </a:lnTo>
                    <a:lnTo>
                      <a:pt x="575" y="14"/>
                    </a:lnTo>
                    <a:lnTo>
                      <a:pt x="610" y="9"/>
                    </a:lnTo>
                    <a:lnTo>
                      <a:pt x="646" y="3"/>
                    </a:lnTo>
                    <a:lnTo>
                      <a:pt x="683" y="0"/>
                    </a:lnTo>
                    <a:lnTo>
                      <a:pt x="720" y="0"/>
                    </a:lnTo>
                    <a:lnTo>
                      <a:pt x="720" y="0"/>
                    </a:lnTo>
                    <a:lnTo>
                      <a:pt x="757" y="0"/>
                    </a:lnTo>
                    <a:lnTo>
                      <a:pt x="793" y="3"/>
                    </a:lnTo>
                    <a:lnTo>
                      <a:pt x="829" y="9"/>
                    </a:lnTo>
                    <a:lnTo>
                      <a:pt x="864" y="14"/>
                    </a:lnTo>
                    <a:lnTo>
                      <a:pt x="900" y="22"/>
                    </a:lnTo>
                    <a:lnTo>
                      <a:pt x="934" y="32"/>
                    </a:lnTo>
                    <a:lnTo>
                      <a:pt x="967" y="44"/>
                    </a:lnTo>
                    <a:lnTo>
                      <a:pt x="1000" y="57"/>
                    </a:lnTo>
                    <a:lnTo>
                      <a:pt x="1032" y="72"/>
                    </a:lnTo>
                    <a:lnTo>
                      <a:pt x="1063" y="87"/>
                    </a:lnTo>
                    <a:lnTo>
                      <a:pt x="1093" y="105"/>
                    </a:lnTo>
                    <a:lnTo>
                      <a:pt x="1122" y="123"/>
                    </a:lnTo>
                    <a:lnTo>
                      <a:pt x="1149" y="143"/>
                    </a:lnTo>
                    <a:lnTo>
                      <a:pt x="1177" y="165"/>
                    </a:lnTo>
                    <a:lnTo>
                      <a:pt x="1203" y="187"/>
                    </a:lnTo>
                    <a:lnTo>
                      <a:pt x="1228" y="210"/>
                    </a:lnTo>
                    <a:lnTo>
                      <a:pt x="1252" y="236"/>
                    </a:lnTo>
                    <a:lnTo>
                      <a:pt x="1274" y="262"/>
                    </a:lnTo>
                    <a:lnTo>
                      <a:pt x="1296" y="290"/>
                    </a:lnTo>
                    <a:lnTo>
                      <a:pt x="1317" y="317"/>
                    </a:lnTo>
                    <a:lnTo>
                      <a:pt x="1335" y="346"/>
                    </a:lnTo>
                    <a:lnTo>
                      <a:pt x="1352" y="376"/>
                    </a:lnTo>
                    <a:lnTo>
                      <a:pt x="1368" y="408"/>
                    </a:lnTo>
                    <a:lnTo>
                      <a:pt x="1383" y="439"/>
                    </a:lnTo>
                    <a:lnTo>
                      <a:pt x="1395" y="472"/>
                    </a:lnTo>
                    <a:lnTo>
                      <a:pt x="1407" y="505"/>
                    </a:lnTo>
                    <a:lnTo>
                      <a:pt x="1417" y="539"/>
                    </a:lnTo>
                    <a:lnTo>
                      <a:pt x="1424" y="575"/>
                    </a:lnTo>
                    <a:lnTo>
                      <a:pt x="1431" y="609"/>
                    </a:lnTo>
                    <a:lnTo>
                      <a:pt x="1435" y="646"/>
                    </a:lnTo>
                    <a:lnTo>
                      <a:pt x="1437" y="682"/>
                    </a:lnTo>
                    <a:lnTo>
                      <a:pt x="1439" y="719"/>
                    </a:lnTo>
                    <a:lnTo>
                      <a:pt x="1439" y="719"/>
                    </a:lnTo>
                    <a:close/>
                  </a:path>
                </a:pathLst>
              </a:custGeom>
              <a:solidFill>
                <a:srgbClr val="ED6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ru-RU" altLang="zh-CN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95" name="TextBox 157"/>
            <p:cNvSpPr txBox="1">
              <a:spLocks noChangeArrowheads="1"/>
            </p:cNvSpPr>
            <p:nvPr/>
          </p:nvSpPr>
          <p:spPr bwMode="auto">
            <a:xfrm>
              <a:off x="4785" y="8639"/>
              <a:ext cx="1699" cy="6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9pPr>
            </a:lstStyle>
            <a:p>
              <a:pPr defTabSz="685800" eaLnBrk="1" hangingPunct="1">
                <a:defRPr/>
              </a:pPr>
              <a:r>
                <a:rPr lang="ru-RU" altLang="zh-CN" sz="1400" b="1" kern="0" dirty="0">
                  <a:solidFill>
                    <a:schemeClr val="bg1"/>
                  </a:solidFill>
                  <a:latin typeface="Arial" panose="020B0604020202020204" pitchFamily="34" charset="0"/>
                  <a:ea typeface="阿里巴巴普惠体 R" panose="00020600040101010101" pitchFamily="18" charset="-122"/>
                  <a:cs typeface="Arial" panose="020B0604020202020204" pitchFamily="34" charset="0"/>
                  <a:sym typeface="+mn-lt"/>
                </a:rPr>
                <a:t>20</a:t>
              </a:r>
              <a:r>
                <a:rPr lang="ru-RU" altLang="nb-NO" sz="1400" b="1" kern="0" dirty="0">
                  <a:solidFill>
                    <a:schemeClr val="bg1"/>
                  </a:solidFill>
                  <a:latin typeface="Arial" panose="020B0604020202020204" pitchFamily="34" charset="0"/>
                  <a:ea typeface="阿里巴巴普惠体 R" panose="00020600040101010101" pitchFamily="18" charset="-122"/>
                  <a:cs typeface="Arial" panose="020B0604020202020204" pitchFamily="34" charset="0"/>
                  <a:sym typeface="+mn-lt"/>
                </a:rPr>
                <a:t>16</a:t>
              </a:r>
            </a:p>
          </p:txBody>
        </p:sp>
      </p:grpSp>
      <p:grpSp>
        <p:nvGrpSpPr>
          <p:cNvPr id="96" name="组合 95"/>
          <p:cNvGrpSpPr/>
          <p:nvPr/>
        </p:nvGrpSpPr>
        <p:grpSpPr>
          <a:xfrm>
            <a:off x="6210935" y="3074670"/>
            <a:ext cx="875665" cy="848360"/>
            <a:chOff x="4595" y="8177"/>
            <a:chExt cx="1889" cy="1829"/>
          </a:xfrm>
        </p:grpSpPr>
        <p:grpSp>
          <p:nvGrpSpPr>
            <p:cNvPr id="97" name="组合 96"/>
            <p:cNvGrpSpPr/>
            <p:nvPr/>
          </p:nvGrpSpPr>
          <p:grpSpPr>
            <a:xfrm>
              <a:off x="4595" y="8177"/>
              <a:ext cx="1559" cy="1829"/>
              <a:chOff x="-2167669" y="-456293"/>
              <a:chExt cx="3576638" cy="4198938"/>
            </a:xfrm>
            <a:solidFill>
              <a:schemeClr val="accent1"/>
            </a:solidFill>
          </p:grpSpPr>
          <p:sp>
            <p:nvSpPr>
              <p:cNvPr id="98" name="Freeform 7"/>
              <p:cNvSpPr>
                <a:spLocks noEditPoints="1"/>
              </p:cNvSpPr>
              <p:nvPr/>
            </p:nvSpPr>
            <p:spPr bwMode="auto">
              <a:xfrm>
                <a:off x="-2167669" y="-456293"/>
                <a:ext cx="3576638" cy="4198938"/>
              </a:xfrm>
              <a:custGeom>
                <a:avLst/>
                <a:gdLst>
                  <a:gd name="T0" fmla="*/ 801 w 2253"/>
                  <a:gd name="T1" fmla="*/ 2204 h 2645"/>
                  <a:gd name="T2" fmla="*/ 578 w 2253"/>
                  <a:gd name="T3" fmla="*/ 2111 h 2645"/>
                  <a:gd name="T4" fmla="*/ 384 w 2253"/>
                  <a:gd name="T5" fmla="*/ 1975 h 2645"/>
                  <a:gd name="T6" fmla="*/ 223 w 2253"/>
                  <a:gd name="T7" fmla="*/ 1802 h 2645"/>
                  <a:gd name="T8" fmla="*/ 102 w 2253"/>
                  <a:gd name="T9" fmla="*/ 1599 h 2645"/>
                  <a:gd name="T10" fmla="*/ 27 w 2253"/>
                  <a:gd name="T11" fmla="*/ 1373 h 2645"/>
                  <a:gd name="T12" fmla="*/ 0 w 2253"/>
                  <a:gd name="T13" fmla="*/ 1126 h 2645"/>
                  <a:gd name="T14" fmla="*/ 23 w 2253"/>
                  <a:gd name="T15" fmla="*/ 900 h 2645"/>
                  <a:gd name="T16" fmla="*/ 111 w 2253"/>
                  <a:gd name="T17" fmla="*/ 638 h 2645"/>
                  <a:gd name="T18" fmla="*/ 257 w 2253"/>
                  <a:gd name="T19" fmla="*/ 410 h 2645"/>
                  <a:gd name="T20" fmla="*/ 452 w 2253"/>
                  <a:gd name="T21" fmla="*/ 224 h 2645"/>
                  <a:gd name="T22" fmla="*/ 688 w 2253"/>
                  <a:gd name="T23" fmla="*/ 89 h 2645"/>
                  <a:gd name="T24" fmla="*/ 956 w 2253"/>
                  <a:gd name="T25" fmla="*/ 12 h 2645"/>
                  <a:gd name="T26" fmla="*/ 1185 w 2253"/>
                  <a:gd name="T27" fmla="*/ 1 h 2645"/>
                  <a:gd name="T28" fmla="*/ 1460 w 2253"/>
                  <a:gd name="T29" fmla="*/ 51 h 2645"/>
                  <a:gd name="T30" fmla="*/ 1710 w 2253"/>
                  <a:gd name="T31" fmla="*/ 163 h 2645"/>
                  <a:gd name="T32" fmla="*/ 1922 w 2253"/>
                  <a:gd name="T33" fmla="*/ 331 h 2645"/>
                  <a:gd name="T34" fmla="*/ 2090 w 2253"/>
                  <a:gd name="T35" fmla="*/ 543 h 2645"/>
                  <a:gd name="T36" fmla="*/ 2202 w 2253"/>
                  <a:gd name="T37" fmla="*/ 791 h 2645"/>
                  <a:gd name="T38" fmla="*/ 2252 w 2253"/>
                  <a:gd name="T39" fmla="*/ 1068 h 2645"/>
                  <a:gd name="T40" fmla="*/ 2243 w 2253"/>
                  <a:gd name="T41" fmla="*/ 1275 h 2645"/>
                  <a:gd name="T42" fmla="*/ 2186 w 2253"/>
                  <a:gd name="T43" fmla="*/ 1511 h 2645"/>
                  <a:gd name="T44" fmla="*/ 2083 w 2253"/>
                  <a:gd name="T45" fmla="*/ 1724 h 2645"/>
                  <a:gd name="T46" fmla="*/ 1937 w 2253"/>
                  <a:gd name="T47" fmla="*/ 1910 h 2645"/>
                  <a:gd name="T48" fmla="*/ 1756 w 2253"/>
                  <a:gd name="T49" fmla="*/ 2061 h 2645"/>
                  <a:gd name="T50" fmla="*/ 1544 w 2253"/>
                  <a:gd name="T51" fmla="*/ 2172 h 2645"/>
                  <a:gd name="T52" fmla="*/ 1126 w 2253"/>
                  <a:gd name="T53" fmla="*/ 2645 h 2645"/>
                  <a:gd name="T54" fmla="*/ 991 w 2253"/>
                  <a:gd name="T55" fmla="*/ 245 h 2645"/>
                  <a:gd name="T56" fmla="*/ 780 w 2253"/>
                  <a:gd name="T57" fmla="*/ 306 h 2645"/>
                  <a:gd name="T58" fmla="*/ 593 w 2253"/>
                  <a:gd name="T59" fmla="*/ 413 h 2645"/>
                  <a:gd name="T60" fmla="*/ 438 w 2253"/>
                  <a:gd name="T61" fmla="*/ 560 h 2645"/>
                  <a:gd name="T62" fmla="*/ 323 w 2253"/>
                  <a:gd name="T63" fmla="*/ 741 h 2645"/>
                  <a:gd name="T64" fmla="*/ 253 w 2253"/>
                  <a:gd name="T65" fmla="*/ 946 h 2645"/>
                  <a:gd name="T66" fmla="*/ 236 w 2253"/>
                  <a:gd name="T67" fmla="*/ 1126 h 2645"/>
                  <a:gd name="T68" fmla="*/ 259 w 2253"/>
                  <a:gd name="T69" fmla="*/ 1325 h 2645"/>
                  <a:gd name="T70" fmla="*/ 323 w 2253"/>
                  <a:gd name="T71" fmla="*/ 1510 h 2645"/>
                  <a:gd name="T72" fmla="*/ 428 w 2253"/>
                  <a:gd name="T73" fmla="*/ 1674 h 2645"/>
                  <a:gd name="T74" fmla="*/ 563 w 2253"/>
                  <a:gd name="T75" fmla="*/ 1813 h 2645"/>
                  <a:gd name="T76" fmla="*/ 726 w 2253"/>
                  <a:gd name="T77" fmla="*/ 1920 h 2645"/>
                  <a:gd name="T78" fmla="*/ 912 w 2253"/>
                  <a:gd name="T79" fmla="*/ 1990 h 2645"/>
                  <a:gd name="T80" fmla="*/ 1204 w 2253"/>
                  <a:gd name="T81" fmla="*/ 2015 h 2645"/>
                  <a:gd name="T82" fmla="*/ 1379 w 2253"/>
                  <a:gd name="T83" fmla="*/ 1979 h 2645"/>
                  <a:gd name="T84" fmla="*/ 1560 w 2253"/>
                  <a:gd name="T85" fmla="*/ 1902 h 2645"/>
                  <a:gd name="T86" fmla="*/ 1719 w 2253"/>
                  <a:gd name="T87" fmla="*/ 1788 h 2645"/>
                  <a:gd name="T88" fmla="*/ 1848 w 2253"/>
                  <a:gd name="T89" fmla="*/ 1643 h 2645"/>
                  <a:gd name="T90" fmla="*/ 1944 w 2253"/>
                  <a:gd name="T91" fmla="*/ 1474 h 2645"/>
                  <a:gd name="T92" fmla="*/ 2002 w 2253"/>
                  <a:gd name="T93" fmla="*/ 1286 h 2645"/>
                  <a:gd name="T94" fmla="*/ 2017 w 2253"/>
                  <a:gd name="T95" fmla="*/ 1126 h 2645"/>
                  <a:gd name="T96" fmla="*/ 1988 w 2253"/>
                  <a:gd name="T97" fmla="*/ 904 h 2645"/>
                  <a:gd name="T98" fmla="*/ 1909 w 2253"/>
                  <a:gd name="T99" fmla="*/ 702 h 2645"/>
                  <a:gd name="T100" fmla="*/ 1785 w 2253"/>
                  <a:gd name="T101" fmla="*/ 528 h 2645"/>
                  <a:gd name="T102" fmla="*/ 1623 w 2253"/>
                  <a:gd name="T103" fmla="*/ 388 h 2645"/>
                  <a:gd name="T104" fmla="*/ 1433 w 2253"/>
                  <a:gd name="T105" fmla="*/ 289 h 2645"/>
                  <a:gd name="T106" fmla="*/ 1217 w 2253"/>
                  <a:gd name="T107" fmla="*/ 240 h 26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253" h="2645">
                    <a:moveTo>
                      <a:pt x="1126" y="2645"/>
                    </a:moveTo>
                    <a:lnTo>
                      <a:pt x="898" y="2227"/>
                    </a:lnTo>
                    <a:lnTo>
                      <a:pt x="898" y="2227"/>
                    </a:lnTo>
                    <a:lnTo>
                      <a:pt x="849" y="2216"/>
                    </a:lnTo>
                    <a:lnTo>
                      <a:pt x="801" y="2204"/>
                    </a:lnTo>
                    <a:lnTo>
                      <a:pt x="754" y="2189"/>
                    </a:lnTo>
                    <a:lnTo>
                      <a:pt x="709" y="2172"/>
                    </a:lnTo>
                    <a:lnTo>
                      <a:pt x="663" y="2153"/>
                    </a:lnTo>
                    <a:lnTo>
                      <a:pt x="621" y="2133"/>
                    </a:lnTo>
                    <a:lnTo>
                      <a:pt x="578" y="2111"/>
                    </a:lnTo>
                    <a:lnTo>
                      <a:pt x="536" y="2086"/>
                    </a:lnTo>
                    <a:lnTo>
                      <a:pt x="496" y="2061"/>
                    </a:lnTo>
                    <a:lnTo>
                      <a:pt x="458" y="2034"/>
                    </a:lnTo>
                    <a:lnTo>
                      <a:pt x="419" y="2005"/>
                    </a:lnTo>
                    <a:lnTo>
                      <a:pt x="384" y="1975"/>
                    </a:lnTo>
                    <a:lnTo>
                      <a:pt x="348" y="1943"/>
                    </a:lnTo>
                    <a:lnTo>
                      <a:pt x="315" y="1910"/>
                    </a:lnTo>
                    <a:lnTo>
                      <a:pt x="284" y="1875"/>
                    </a:lnTo>
                    <a:lnTo>
                      <a:pt x="252" y="1839"/>
                    </a:lnTo>
                    <a:lnTo>
                      <a:pt x="223" y="1802"/>
                    </a:lnTo>
                    <a:lnTo>
                      <a:pt x="196" y="1764"/>
                    </a:lnTo>
                    <a:lnTo>
                      <a:pt x="170" y="1724"/>
                    </a:lnTo>
                    <a:lnTo>
                      <a:pt x="146" y="1684"/>
                    </a:lnTo>
                    <a:lnTo>
                      <a:pt x="123" y="1642"/>
                    </a:lnTo>
                    <a:lnTo>
                      <a:pt x="102" y="1599"/>
                    </a:lnTo>
                    <a:lnTo>
                      <a:pt x="83" y="1555"/>
                    </a:lnTo>
                    <a:lnTo>
                      <a:pt x="67" y="1511"/>
                    </a:lnTo>
                    <a:lnTo>
                      <a:pt x="52" y="1466"/>
                    </a:lnTo>
                    <a:lnTo>
                      <a:pt x="38" y="1419"/>
                    </a:lnTo>
                    <a:lnTo>
                      <a:pt x="27" y="1373"/>
                    </a:lnTo>
                    <a:lnTo>
                      <a:pt x="17" y="1325"/>
                    </a:lnTo>
                    <a:lnTo>
                      <a:pt x="9" y="1275"/>
                    </a:lnTo>
                    <a:lnTo>
                      <a:pt x="4" y="1226"/>
                    </a:lnTo>
                    <a:lnTo>
                      <a:pt x="1" y="1177"/>
                    </a:lnTo>
                    <a:lnTo>
                      <a:pt x="0" y="1126"/>
                    </a:lnTo>
                    <a:lnTo>
                      <a:pt x="0" y="1126"/>
                    </a:lnTo>
                    <a:lnTo>
                      <a:pt x="1" y="1068"/>
                    </a:lnTo>
                    <a:lnTo>
                      <a:pt x="5" y="1011"/>
                    </a:lnTo>
                    <a:lnTo>
                      <a:pt x="13" y="955"/>
                    </a:lnTo>
                    <a:lnTo>
                      <a:pt x="23" y="900"/>
                    </a:lnTo>
                    <a:lnTo>
                      <a:pt x="35" y="845"/>
                    </a:lnTo>
                    <a:lnTo>
                      <a:pt x="50" y="791"/>
                    </a:lnTo>
                    <a:lnTo>
                      <a:pt x="68" y="739"/>
                    </a:lnTo>
                    <a:lnTo>
                      <a:pt x="89" y="688"/>
                    </a:lnTo>
                    <a:lnTo>
                      <a:pt x="111" y="638"/>
                    </a:lnTo>
                    <a:lnTo>
                      <a:pt x="135" y="590"/>
                    </a:lnTo>
                    <a:lnTo>
                      <a:pt x="163" y="543"/>
                    </a:lnTo>
                    <a:lnTo>
                      <a:pt x="193" y="496"/>
                    </a:lnTo>
                    <a:lnTo>
                      <a:pt x="225" y="453"/>
                    </a:lnTo>
                    <a:lnTo>
                      <a:pt x="257" y="410"/>
                    </a:lnTo>
                    <a:lnTo>
                      <a:pt x="293" y="369"/>
                    </a:lnTo>
                    <a:lnTo>
                      <a:pt x="330" y="331"/>
                    </a:lnTo>
                    <a:lnTo>
                      <a:pt x="370" y="293"/>
                    </a:lnTo>
                    <a:lnTo>
                      <a:pt x="410" y="258"/>
                    </a:lnTo>
                    <a:lnTo>
                      <a:pt x="452" y="224"/>
                    </a:lnTo>
                    <a:lnTo>
                      <a:pt x="497" y="192"/>
                    </a:lnTo>
                    <a:lnTo>
                      <a:pt x="543" y="163"/>
                    </a:lnTo>
                    <a:lnTo>
                      <a:pt x="589" y="136"/>
                    </a:lnTo>
                    <a:lnTo>
                      <a:pt x="639" y="111"/>
                    </a:lnTo>
                    <a:lnTo>
                      <a:pt x="688" y="89"/>
                    </a:lnTo>
                    <a:lnTo>
                      <a:pt x="739" y="69"/>
                    </a:lnTo>
                    <a:lnTo>
                      <a:pt x="792" y="51"/>
                    </a:lnTo>
                    <a:lnTo>
                      <a:pt x="844" y="36"/>
                    </a:lnTo>
                    <a:lnTo>
                      <a:pt x="899" y="23"/>
                    </a:lnTo>
                    <a:lnTo>
                      <a:pt x="956" y="12"/>
                    </a:lnTo>
                    <a:lnTo>
                      <a:pt x="1012" y="5"/>
                    </a:lnTo>
                    <a:lnTo>
                      <a:pt x="1068" y="1"/>
                    </a:lnTo>
                    <a:lnTo>
                      <a:pt x="1126" y="0"/>
                    </a:lnTo>
                    <a:lnTo>
                      <a:pt x="1126" y="0"/>
                    </a:lnTo>
                    <a:lnTo>
                      <a:pt x="1185" y="1"/>
                    </a:lnTo>
                    <a:lnTo>
                      <a:pt x="1241" y="5"/>
                    </a:lnTo>
                    <a:lnTo>
                      <a:pt x="1297" y="12"/>
                    </a:lnTo>
                    <a:lnTo>
                      <a:pt x="1353" y="23"/>
                    </a:lnTo>
                    <a:lnTo>
                      <a:pt x="1407" y="36"/>
                    </a:lnTo>
                    <a:lnTo>
                      <a:pt x="1460" y="51"/>
                    </a:lnTo>
                    <a:lnTo>
                      <a:pt x="1514" y="69"/>
                    </a:lnTo>
                    <a:lnTo>
                      <a:pt x="1564" y="89"/>
                    </a:lnTo>
                    <a:lnTo>
                      <a:pt x="1614" y="111"/>
                    </a:lnTo>
                    <a:lnTo>
                      <a:pt x="1663" y="136"/>
                    </a:lnTo>
                    <a:lnTo>
                      <a:pt x="1710" y="163"/>
                    </a:lnTo>
                    <a:lnTo>
                      <a:pt x="1755" y="192"/>
                    </a:lnTo>
                    <a:lnTo>
                      <a:pt x="1799" y="224"/>
                    </a:lnTo>
                    <a:lnTo>
                      <a:pt x="1843" y="258"/>
                    </a:lnTo>
                    <a:lnTo>
                      <a:pt x="1883" y="293"/>
                    </a:lnTo>
                    <a:lnTo>
                      <a:pt x="1922" y="331"/>
                    </a:lnTo>
                    <a:lnTo>
                      <a:pt x="1959" y="369"/>
                    </a:lnTo>
                    <a:lnTo>
                      <a:pt x="1995" y="410"/>
                    </a:lnTo>
                    <a:lnTo>
                      <a:pt x="2028" y="453"/>
                    </a:lnTo>
                    <a:lnTo>
                      <a:pt x="2060" y="496"/>
                    </a:lnTo>
                    <a:lnTo>
                      <a:pt x="2090" y="543"/>
                    </a:lnTo>
                    <a:lnTo>
                      <a:pt x="2116" y="590"/>
                    </a:lnTo>
                    <a:lnTo>
                      <a:pt x="2142" y="638"/>
                    </a:lnTo>
                    <a:lnTo>
                      <a:pt x="2164" y="688"/>
                    </a:lnTo>
                    <a:lnTo>
                      <a:pt x="2184" y="739"/>
                    </a:lnTo>
                    <a:lnTo>
                      <a:pt x="2202" y="791"/>
                    </a:lnTo>
                    <a:lnTo>
                      <a:pt x="2217" y="845"/>
                    </a:lnTo>
                    <a:lnTo>
                      <a:pt x="2230" y="900"/>
                    </a:lnTo>
                    <a:lnTo>
                      <a:pt x="2239" y="955"/>
                    </a:lnTo>
                    <a:lnTo>
                      <a:pt x="2246" y="1011"/>
                    </a:lnTo>
                    <a:lnTo>
                      <a:pt x="2252" y="1068"/>
                    </a:lnTo>
                    <a:lnTo>
                      <a:pt x="2253" y="1126"/>
                    </a:lnTo>
                    <a:lnTo>
                      <a:pt x="2253" y="1126"/>
                    </a:lnTo>
                    <a:lnTo>
                      <a:pt x="2252" y="1177"/>
                    </a:lnTo>
                    <a:lnTo>
                      <a:pt x="2249" y="1226"/>
                    </a:lnTo>
                    <a:lnTo>
                      <a:pt x="2243" y="1275"/>
                    </a:lnTo>
                    <a:lnTo>
                      <a:pt x="2235" y="1325"/>
                    </a:lnTo>
                    <a:lnTo>
                      <a:pt x="2225" y="1373"/>
                    </a:lnTo>
                    <a:lnTo>
                      <a:pt x="2214" y="1419"/>
                    </a:lnTo>
                    <a:lnTo>
                      <a:pt x="2201" y="1466"/>
                    </a:lnTo>
                    <a:lnTo>
                      <a:pt x="2186" y="1511"/>
                    </a:lnTo>
                    <a:lnTo>
                      <a:pt x="2169" y="1555"/>
                    </a:lnTo>
                    <a:lnTo>
                      <a:pt x="2150" y="1599"/>
                    </a:lnTo>
                    <a:lnTo>
                      <a:pt x="2129" y="1642"/>
                    </a:lnTo>
                    <a:lnTo>
                      <a:pt x="2106" y="1684"/>
                    </a:lnTo>
                    <a:lnTo>
                      <a:pt x="2083" y="1724"/>
                    </a:lnTo>
                    <a:lnTo>
                      <a:pt x="2057" y="1764"/>
                    </a:lnTo>
                    <a:lnTo>
                      <a:pt x="2029" y="1802"/>
                    </a:lnTo>
                    <a:lnTo>
                      <a:pt x="2001" y="1839"/>
                    </a:lnTo>
                    <a:lnTo>
                      <a:pt x="1969" y="1875"/>
                    </a:lnTo>
                    <a:lnTo>
                      <a:pt x="1937" y="1910"/>
                    </a:lnTo>
                    <a:lnTo>
                      <a:pt x="1903" y="1943"/>
                    </a:lnTo>
                    <a:lnTo>
                      <a:pt x="1869" y="1975"/>
                    </a:lnTo>
                    <a:lnTo>
                      <a:pt x="1833" y="2005"/>
                    </a:lnTo>
                    <a:lnTo>
                      <a:pt x="1795" y="2034"/>
                    </a:lnTo>
                    <a:lnTo>
                      <a:pt x="1756" y="2061"/>
                    </a:lnTo>
                    <a:lnTo>
                      <a:pt x="1717" y="2086"/>
                    </a:lnTo>
                    <a:lnTo>
                      <a:pt x="1674" y="2111"/>
                    </a:lnTo>
                    <a:lnTo>
                      <a:pt x="1632" y="2133"/>
                    </a:lnTo>
                    <a:lnTo>
                      <a:pt x="1589" y="2153"/>
                    </a:lnTo>
                    <a:lnTo>
                      <a:pt x="1544" y="2172"/>
                    </a:lnTo>
                    <a:lnTo>
                      <a:pt x="1499" y="2189"/>
                    </a:lnTo>
                    <a:lnTo>
                      <a:pt x="1451" y="2204"/>
                    </a:lnTo>
                    <a:lnTo>
                      <a:pt x="1404" y="2216"/>
                    </a:lnTo>
                    <a:lnTo>
                      <a:pt x="1355" y="2227"/>
                    </a:lnTo>
                    <a:lnTo>
                      <a:pt x="1126" y="2645"/>
                    </a:lnTo>
                    <a:close/>
                    <a:moveTo>
                      <a:pt x="1126" y="236"/>
                    </a:moveTo>
                    <a:lnTo>
                      <a:pt x="1126" y="236"/>
                    </a:lnTo>
                    <a:lnTo>
                      <a:pt x="1080" y="236"/>
                    </a:lnTo>
                    <a:lnTo>
                      <a:pt x="1035" y="240"/>
                    </a:lnTo>
                    <a:lnTo>
                      <a:pt x="991" y="245"/>
                    </a:lnTo>
                    <a:lnTo>
                      <a:pt x="947" y="254"/>
                    </a:lnTo>
                    <a:lnTo>
                      <a:pt x="903" y="263"/>
                    </a:lnTo>
                    <a:lnTo>
                      <a:pt x="862" y="276"/>
                    </a:lnTo>
                    <a:lnTo>
                      <a:pt x="820" y="289"/>
                    </a:lnTo>
                    <a:lnTo>
                      <a:pt x="780" y="306"/>
                    </a:lnTo>
                    <a:lnTo>
                      <a:pt x="740" y="324"/>
                    </a:lnTo>
                    <a:lnTo>
                      <a:pt x="702" y="343"/>
                    </a:lnTo>
                    <a:lnTo>
                      <a:pt x="665" y="365"/>
                    </a:lnTo>
                    <a:lnTo>
                      <a:pt x="629" y="388"/>
                    </a:lnTo>
                    <a:lnTo>
                      <a:pt x="593" y="413"/>
                    </a:lnTo>
                    <a:lnTo>
                      <a:pt x="561" y="439"/>
                    </a:lnTo>
                    <a:lnTo>
                      <a:pt x="528" y="468"/>
                    </a:lnTo>
                    <a:lnTo>
                      <a:pt x="496" y="496"/>
                    </a:lnTo>
                    <a:lnTo>
                      <a:pt x="467" y="528"/>
                    </a:lnTo>
                    <a:lnTo>
                      <a:pt x="438" y="560"/>
                    </a:lnTo>
                    <a:lnTo>
                      <a:pt x="412" y="594"/>
                    </a:lnTo>
                    <a:lnTo>
                      <a:pt x="388" y="628"/>
                    </a:lnTo>
                    <a:lnTo>
                      <a:pt x="364" y="665"/>
                    </a:lnTo>
                    <a:lnTo>
                      <a:pt x="342" y="702"/>
                    </a:lnTo>
                    <a:lnTo>
                      <a:pt x="323" y="741"/>
                    </a:lnTo>
                    <a:lnTo>
                      <a:pt x="305" y="780"/>
                    </a:lnTo>
                    <a:lnTo>
                      <a:pt x="289" y="820"/>
                    </a:lnTo>
                    <a:lnTo>
                      <a:pt x="275" y="861"/>
                    </a:lnTo>
                    <a:lnTo>
                      <a:pt x="263" y="904"/>
                    </a:lnTo>
                    <a:lnTo>
                      <a:pt x="253" y="946"/>
                    </a:lnTo>
                    <a:lnTo>
                      <a:pt x="245" y="990"/>
                    </a:lnTo>
                    <a:lnTo>
                      <a:pt x="240" y="1035"/>
                    </a:lnTo>
                    <a:lnTo>
                      <a:pt x="237" y="1081"/>
                    </a:lnTo>
                    <a:lnTo>
                      <a:pt x="236" y="1126"/>
                    </a:lnTo>
                    <a:lnTo>
                      <a:pt x="236" y="1126"/>
                    </a:lnTo>
                    <a:lnTo>
                      <a:pt x="237" y="1167"/>
                    </a:lnTo>
                    <a:lnTo>
                      <a:pt x="240" y="1207"/>
                    </a:lnTo>
                    <a:lnTo>
                      <a:pt x="244" y="1247"/>
                    </a:lnTo>
                    <a:lnTo>
                      <a:pt x="251" y="1286"/>
                    </a:lnTo>
                    <a:lnTo>
                      <a:pt x="259" y="1325"/>
                    </a:lnTo>
                    <a:lnTo>
                      <a:pt x="268" y="1363"/>
                    </a:lnTo>
                    <a:lnTo>
                      <a:pt x="279" y="1402"/>
                    </a:lnTo>
                    <a:lnTo>
                      <a:pt x="293" y="1439"/>
                    </a:lnTo>
                    <a:lnTo>
                      <a:pt x="308" y="1474"/>
                    </a:lnTo>
                    <a:lnTo>
                      <a:pt x="323" y="1510"/>
                    </a:lnTo>
                    <a:lnTo>
                      <a:pt x="341" y="1544"/>
                    </a:lnTo>
                    <a:lnTo>
                      <a:pt x="360" y="1579"/>
                    </a:lnTo>
                    <a:lnTo>
                      <a:pt x="382" y="1611"/>
                    </a:lnTo>
                    <a:lnTo>
                      <a:pt x="404" y="1643"/>
                    </a:lnTo>
                    <a:lnTo>
                      <a:pt x="428" y="1674"/>
                    </a:lnTo>
                    <a:lnTo>
                      <a:pt x="452" y="1705"/>
                    </a:lnTo>
                    <a:lnTo>
                      <a:pt x="478" y="1733"/>
                    </a:lnTo>
                    <a:lnTo>
                      <a:pt x="504" y="1761"/>
                    </a:lnTo>
                    <a:lnTo>
                      <a:pt x="533" y="1788"/>
                    </a:lnTo>
                    <a:lnTo>
                      <a:pt x="563" y="1813"/>
                    </a:lnTo>
                    <a:lnTo>
                      <a:pt x="593" y="1838"/>
                    </a:lnTo>
                    <a:lnTo>
                      <a:pt x="625" y="1860"/>
                    </a:lnTo>
                    <a:lnTo>
                      <a:pt x="658" y="1882"/>
                    </a:lnTo>
                    <a:lnTo>
                      <a:pt x="691" y="1902"/>
                    </a:lnTo>
                    <a:lnTo>
                      <a:pt x="726" y="1920"/>
                    </a:lnTo>
                    <a:lnTo>
                      <a:pt x="762" y="1938"/>
                    </a:lnTo>
                    <a:lnTo>
                      <a:pt x="798" y="1953"/>
                    </a:lnTo>
                    <a:lnTo>
                      <a:pt x="835" y="1967"/>
                    </a:lnTo>
                    <a:lnTo>
                      <a:pt x="873" y="1979"/>
                    </a:lnTo>
                    <a:lnTo>
                      <a:pt x="912" y="1990"/>
                    </a:lnTo>
                    <a:lnTo>
                      <a:pt x="951" y="1998"/>
                    </a:lnTo>
                    <a:lnTo>
                      <a:pt x="991" y="2005"/>
                    </a:lnTo>
                    <a:lnTo>
                      <a:pt x="1049" y="2015"/>
                    </a:lnTo>
                    <a:lnTo>
                      <a:pt x="1126" y="2156"/>
                    </a:lnTo>
                    <a:lnTo>
                      <a:pt x="1204" y="2015"/>
                    </a:lnTo>
                    <a:lnTo>
                      <a:pt x="1261" y="2005"/>
                    </a:lnTo>
                    <a:lnTo>
                      <a:pt x="1261" y="2005"/>
                    </a:lnTo>
                    <a:lnTo>
                      <a:pt x="1301" y="1998"/>
                    </a:lnTo>
                    <a:lnTo>
                      <a:pt x="1341" y="1990"/>
                    </a:lnTo>
                    <a:lnTo>
                      <a:pt x="1379" y="1979"/>
                    </a:lnTo>
                    <a:lnTo>
                      <a:pt x="1418" y="1967"/>
                    </a:lnTo>
                    <a:lnTo>
                      <a:pt x="1455" y="1953"/>
                    </a:lnTo>
                    <a:lnTo>
                      <a:pt x="1490" y="1938"/>
                    </a:lnTo>
                    <a:lnTo>
                      <a:pt x="1526" y="1920"/>
                    </a:lnTo>
                    <a:lnTo>
                      <a:pt x="1560" y="1902"/>
                    </a:lnTo>
                    <a:lnTo>
                      <a:pt x="1595" y="1882"/>
                    </a:lnTo>
                    <a:lnTo>
                      <a:pt x="1628" y="1860"/>
                    </a:lnTo>
                    <a:lnTo>
                      <a:pt x="1659" y="1838"/>
                    </a:lnTo>
                    <a:lnTo>
                      <a:pt x="1689" y="1813"/>
                    </a:lnTo>
                    <a:lnTo>
                      <a:pt x="1719" y="1788"/>
                    </a:lnTo>
                    <a:lnTo>
                      <a:pt x="1747" y="1761"/>
                    </a:lnTo>
                    <a:lnTo>
                      <a:pt x="1774" y="1733"/>
                    </a:lnTo>
                    <a:lnTo>
                      <a:pt x="1800" y="1705"/>
                    </a:lnTo>
                    <a:lnTo>
                      <a:pt x="1825" y="1674"/>
                    </a:lnTo>
                    <a:lnTo>
                      <a:pt x="1848" y="1643"/>
                    </a:lnTo>
                    <a:lnTo>
                      <a:pt x="1870" y="1611"/>
                    </a:lnTo>
                    <a:lnTo>
                      <a:pt x="1891" y="1579"/>
                    </a:lnTo>
                    <a:lnTo>
                      <a:pt x="1910" y="1544"/>
                    </a:lnTo>
                    <a:lnTo>
                      <a:pt x="1928" y="1510"/>
                    </a:lnTo>
                    <a:lnTo>
                      <a:pt x="1944" y="1474"/>
                    </a:lnTo>
                    <a:lnTo>
                      <a:pt x="1959" y="1439"/>
                    </a:lnTo>
                    <a:lnTo>
                      <a:pt x="1973" y="1402"/>
                    </a:lnTo>
                    <a:lnTo>
                      <a:pt x="1984" y="1363"/>
                    </a:lnTo>
                    <a:lnTo>
                      <a:pt x="1994" y="1325"/>
                    </a:lnTo>
                    <a:lnTo>
                      <a:pt x="2002" y="1286"/>
                    </a:lnTo>
                    <a:lnTo>
                      <a:pt x="2009" y="1247"/>
                    </a:lnTo>
                    <a:lnTo>
                      <a:pt x="2013" y="1207"/>
                    </a:lnTo>
                    <a:lnTo>
                      <a:pt x="2016" y="1167"/>
                    </a:lnTo>
                    <a:lnTo>
                      <a:pt x="2017" y="1126"/>
                    </a:lnTo>
                    <a:lnTo>
                      <a:pt x="2017" y="1126"/>
                    </a:lnTo>
                    <a:lnTo>
                      <a:pt x="2016" y="1081"/>
                    </a:lnTo>
                    <a:lnTo>
                      <a:pt x="2013" y="1035"/>
                    </a:lnTo>
                    <a:lnTo>
                      <a:pt x="2006" y="990"/>
                    </a:lnTo>
                    <a:lnTo>
                      <a:pt x="1999" y="946"/>
                    </a:lnTo>
                    <a:lnTo>
                      <a:pt x="1988" y="904"/>
                    </a:lnTo>
                    <a:lnTo>
                      <a:pt x="1977" y="861"/>
                    </a:lnTo>
                    <a:lnTo>
                      <a:pt x="1964" y="820"/>
                    </a:lnTo>
                    <a:lnTo>
                      <a:pt x="1947" y="780"/>
                    </a:lnTo>
                    <a:lnTo>
                      <a:pt x="1929" y="741"/>
                    </a:lnTo>
                    <a:lnTo>
                      <a:pt x="1909" y="702"/>
                    </a:lnTo>
                    <a:lnTo>
                      <a:pt x="1888" y="665"/>
                    </a:lnTo>
                    <a:lnTo>
                      <a:pt x="1865" y="628"/>
                    </a:lnTo>
                    <a:lnTo>
                      <a:pt x="1840" y="594"/>
                    </a:lnTo>
                    <a:lnTo>
                      <a:pt x="1813" y="560"/>
                    </a:lnTo>
                    <a:lnTo>
                      <a:pt x="1785" y="528"/>
                    </a:lnTo>
                    <a:lnTo>
                      <a:pt x="1756" y="496"/>
                    </a:lnTo>
                    <a:lnTo>
                      <a:pt x="1725" y="468"/>
                    </a:lnTo>
                    <a:lnTo>
                      <a:pt x="1692" y="439"/>
                    </a:lnTo>
                    <a:lnTo>
                      <a:pt x="1659" y="413"/>
                    </a:lnTo>
                    <a:lnTo>
                      <a:pt x="1623" y="388"/>
                    </a:lnTo>
                    <a:lnTo>
                      <a:pt x="1588" y="365"/>
                    </a:lnTo>
                    <a:lnTo>
                      <a:pt x="1551" y="343"/>
                    </a:lnTo>
                    <a:lnTo>
                      <a:pt x="1512" y="324"/>
                    </a:lnTo>
                    <a:lnTo>
                      <a:pt x="1473" y="306"/>
                    </a:lnTo>
                    <a:lnTo>
                      <a:pt x="1433" y="289"/>
                    </a:lnTo>
                    <a:lnTo>
                      <a:pt x="1390" y="276"/>
                    </a:lnTo>
                    <a:lnTo>
                      <a:pt x="1349" y="263"/>
                    </a:lnTo>
                    <a:lnTo>
                      <a:pt x="1305" y="254"/>
                    </a:lnTo>
                    <a:lnTo>
                      <a:pt x="1261" y="245"/>
                    </a:lnTo>
                    <a:lnTo>
                      <a:pt x="1217" y="240"/>
                    </a:lnTo>
                    <a:lnTo>
                      <a:pt x="1172" y="236"/>
                    </a:lnTo>
                    <a:lnTo>
                      <a:pt x="1126" y="236"/>
                    </a:lnTo>
                    <a:lnTo>
                      <a:pt x="1126" y="236"/>
                    </a:lnTo>
                    <a:close/>
                  </a:path>
                </a:pathLst>
              </a:custGeom>
              <a:solidFill>
                <a:srgbClr val="ED6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ru-RU" altLang="zh-CN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9" name="Freeform 8"/>
              <p:cNvSpPr/>
              <p:nvPr/>
            </p:nvSpPr>
            <p:spPr bwMode="auto">
              <a:xfrm>
                <a:off x="-1731773" y="14337"/>
                <a:ext cx="2693376" cy="2647007"/>
              </a:xfrm>
              <a:custGeom>
                <a:avLst/>
                <a:gdLst>
                  <a:gd name="T0" fmla="*/ 1437 w 1439"/>
                  <a:gd name="T1" fmla="*/ 756 h 1439"/>
                  <a:gd name="T2" fmla="*/ 1424 w 1439"/>
                  <a:gd name="T3" fmla="*/ 864 h 1439"/>
                  <a:gd name="T4" fmla="*/ 1395 w 1439"/>
                  <a:gd name="T5" fmla="*/ 967 h 1439"/>
                  <a:gd name="T6" fmla="*/ 1352 w 1439"/>
                  <a:gd name="T7" fmla="*/ 1062 h 1439"/>
                  <a:gd name="T8" fmla="*/ 1296 w 1439"/>
                  <a:gd name="T9" fmla="*/ 1150 h 1439"/>
                  <a:gd name="T10" fmla="*/ 1228 w 1439"/>
                  <a:gd name="T11" fmla="*/ 1228 h 1439"/>
                  <a:gd name="T12" fmla="*/ 1149 w 1439"/>
                  <a:gd name="T13" fmla="*/ 1296 h 1439"/>
                  <a:gd name="T14" fmla="*/ 1063 w 1439"/>
                  <a:gd name="T15" fmla="*/ 1353 h 1439"/>
                  <a:gd name="T16" fmla="*/ 967 w 1439"/>
                  <a:gd name="T17" fmla="*/ 1395 h 1439"/>
                  <a:gd name="T18" fmla="*/ 864 w 1439"/>
                  <a:gd name="T19" fmla="*/ 1424 h 1439"/>
                  <a:gd name="T20" fmla="*/ 757 w 1439"/>
                  <a:gd name="T21" fmla="*/ 1438 h 1439"/>
                  <a:gd name="T22" fmla="*/ 683 w 1439"/>
                  <a:gd name="T23" fmla="*/ 1438 h 1439"/>
                  <a:gd name="T24" fmla="*/ 575 w 1439"/>
                  <a:gd name="T25" fmla="*/ 1424 h 1439"/>
                  <a:gd name="T26" fmla="*/ 472 w 1439"/>
                  <a:gd name="T27" fmla="*/ 1395 h 1439"/>
                  <a:gd name="T28" fmla="*/ 377 w 1439"/>
                  <a:gd name="T29" fmla="*/ 1353 h 1439"/>
                  <a:gd name="T30" fmla="*/ 290 w 1439"/>
                  <a:gd name="T31" fmla="*/ 1296 h 1439"/>
                  <a:gd name="T32" fmla="*/ 211 w 1439"/>
                  <a:gd name="T33" fmla="*/ 1228 h 1439"/>
                  <a:gd name="T34" fmla="*/ 143 w 1439"/>
                  <a:gd name="T35" fmla="*/ 1150 h 1439"/>
                  <a:gd name="T36" fmla="*/ 87 w 1439"/>
                  <a:gd name="T37" fmla="*/ 1062 h 1439"/>
                  <a:gd name="T38" fmla="*/ 44 w 1439"/>
                  <a:gd name="T39" fmla="*/ 967 h 1439"/>
                  <a:gd name="T40" fmla="*/ 15 w 1439"/>
                  <a:gd name="T41" fmla="*/ 864 h 1439"/>
                  <a:gd name="T42" fmla="*/ 2 w 1439"/>
                  <a:gd name="T43" fmla="*/ 756 h 1439"/>
                  <a:gd name="T44" fmla="*/ 2 w 1439"/>
                  <a:gd name="T45" fmla="*/ 682 h 1439"/>
                  <a:gd name="T46" fmla="*/ 15 w 1439"/>
                  <a:gd name="T47" fmla="*/ 575 h 1439"/>
                  <a:gd name="T48" fmla="*/ 44 w 1439"/>
                  <a:gd name="T49" fmla="*/ 472 h 1439"/>
                  <a:gd name="T50" fmla="*/ 87 w 1439"/>
                  <a:gd name="T51" fmla="*/ 376 h 1439"/>
                  <a:gd name="T52" fmla="*/ 143 w 1439"/>
                  <a:gd name="T53" fmla="*/ 290 h 1439"/>
                  <a:gd name="T54" fmla="*/ 211 w 1439"/>
                  <a:gd name="T55" fmla="*/ 210 h 1439"/>
                  <a:gd name="T56" fmla="*/ 290 w 1439"/>
                  <a:gd name="T57" fmla="*/ 143 h 1439"/>
                  <a:gd name="T58" fmla="*/ 377 w 1439"/>
                  <a:gd name="T59" fmla="*/ 87 h 1439"/>
                  <a:gd name="T60" fmla="*/ 472 w 1439"/>
                  <a:gd name="T61" fmla="*/ 44 h 1439"/>
                  <a:gd name="T62" fmla="*/ 575 w 1439"/>
                  <a:gd name="T63" fmla="*/ 14 h 1439"/>
                  <a:gd name="T64" fmla="*/ 683 w 1439"/>
                  <a:gd name="T65" fmla="*/ 0 h 1439"/>
                  <a:gd name="T66" fmla="*/ 757 w 1439"/>
                  <a:gd name="T67" fmla="*/ 0 h 1439"/>
                  <a:gd name="T68" fmla="*/ 864 w 1439"/>
                  <a:gd name="T69" fmla="*/ 14 h 1439"/>
                  <a:gd name="T70" fmla="*/ 967 w 1439"/>
                  <a:gd name="T71" fmla="*/ 44 h 1439"/>
                  <a:gd name="T72" fmla="*/ 1063 w 1439"/>
                  <a:gd name="T73" fmla="*/ 87 h 1439"/>
                  <a:gd name="T74" fmla="*/ 1149 w 1439"/>
                  <a:gd name="T75" fmla="*/ 143 h 1439"/>
                  <a:gd name="T76" fmla="*/ 1228 w 1439"/>
                  <a:gd name="T77" fmla="*/ 210 h 1439"/>
                  <a:gd name="T78" fmla="*/ 1296 w 1439"/>
                  <a:gd name="T79" fmla="*/ 290 h 1439"/>
                  <a:gd name="T80" fmla="*/ 1352 w 1439"/>
                  <a:gd name="T81" fmla="*/ 376 h 1439"/>
                  <a:gd name="T82" fmla="*/ 1395 w 1439"/>
                  <a:gd name="T83" fmla="*/ 472 h 1439"/>
                  <a:gd name="T84" fmla="*/ 1424 w 1439"/>
                  <a:gd name="T85" fmla="*/ 575 h 1439"/>
                  <a:gd name="T86" fmla="*/ 1437 w 1439"/>
                  <a:gd name="T87" fmla="*/ 682 h 14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439" h="1439">
                    <a:moveTo>
                      <a:pt x="1439" y="719"/>
                    </a:moveTo>
                    <a:lnTo>
                      <a:pt x="1439" y="719"/>
                    </a:lnTo>
                    <a:lnTo>
                      <a:pt x="1437" y="756"/>
                    </a:lnTo>
                    <a:lnTo>
                      <a:pt x="1435" y="793"/>
                    </a:lnTo>
                    <a:lnTo>
                      <a:pt x="1431" y="829"/>
                    </a:lnTo>
                    <a:lnTo>
                      <a:pt x="1424" y="864"/>
                    </a:lnTo>
                    <a:lnTo>
                      <a:pt x="1417" y="899"/>
                    </a:lnTo>
                    <a:lnTo>
                      <a:pt x="1407" y="933"/>
                    </a:lnTo>
                    <a:lnTo>
                      <a:pt x="1395" y="967"/>
                    </a:lnTo>
                    <a:lnTo>
                      <a:pt x="1383" y="1000"/>
                    </a:lnTo>
                    <a:lnTo>
                      <a:pt x="1368" y="1032"/>
                    </a:lnTo>
                    <a:lnTo>
                      <a:pt x="1352" y="1062"/>
                    </a:lnTo>
                    <a:lnTo>
                      <a:pt x="1335" y="1092"/>
                    </a:lnTo>
                    <a:lnTo>
                      <a:pt x="1317" y="1122"/>
                    </a:lnTo>
                    <a:lnTo>
                      <a:pt x="1296" y="1150"/>
                    </a:lnTo>
                    <a:lnTo>
                      <a:pt x="1274" y="1177"/>
                    </a:lnTo>
                    <a:lnTo>
                      <a:pt x="1252" y="1203"/>
                    </a:lnTo>
                    <a:lnTo>
                      <a:pt x="1228" y="1228"/>
                    </a:lnTo>
                    <a:lnTo>
                      <a:pt x="1203" y="1253"/>
                    </a:lnTo>
                    <a:lnTo>
                      <a:pt x="1177" y="1274"/>
                    </a:lnTo>
                    <a:lnTo>
                      <a:pt x="1149" y="1296"/>
                    </a:lnTo>
                    <a:lnTo>
                      <a:pt x="1122" y="1316"/>
                    </a:lnTo>
                    <a:lnTo>
                      <a:pt x="1093" y="1335"/>
                    </a:lnTo>
                    <a:lnTo>
                      <a:pt x="1063" y="1353"/>
                    </a:lnTo>
                    <a:lnTo>
                      <a:pt x="1032" y="1368"/>
                    </a:lnTo>
                    <a:lnTo>
                      <a:pt x="1000" y="1383"/>
                    </a:lnTo>
                    <a:lnTo>
                      <a:pt x="967" y="1395"/>
                    </a:lnTo>
                    <a:lnTo>
                      <a:pt x="934" y="1406"/>
                    </a:lnTo>
                    <a:lnTo>
                      <a:pt x="900" y="1416"/>
                    </a:lnTo>
                    <a:lnTo>
                      <a:pt x="864" y="1424"/>
                    </a:lnTo>
                    <a:lnTo>
                      <a:pt x="829" y="1431"/>
                    </a:lnTo>
                    <a:lnTo>
                      <a:pt x="793" y="1435"/>
                    </a:lnTo>
                    <a:lnTo>
                      <a:pt x="757" y="1438"/>
                    </a:lnTo>
                    <a:lnTo>
                      <a:pt x="720" y="1439"/>
                    </a:lnTo>
                    <a:lnTo>
                      <a:pt x="720" y="1439"/>
                    </a:lnTo>
                    <a:lnTo>
                      <a:pt x="683" y="1438"/>
                    </a:lnTo>
                    <a:lnTo>
                      <a:pt x="646" y="1435"/>
                    </a:lnTo>
                    <a:lnTo>
                      <a:pt x="610" y="1431"/>
                    </a:lnTo>
                    <a:lnTo>
                      <a:pt x="575" y="1424"/>
                    </a:lnTo>
                    <a:lnTo>
                      <a:pt x="539" y="1416"/>
                    </a:lnTo>
                    <a:lnTo>
                      <a:pt x="506" y="1406"/>
                    </a:lnTo>
                    <a:lnTo>
                      <a:pt x="472" y="1395"/>
                    </a:lnTo>
                    <a:lnTo>
                      <a:pt x="439" y="1383"/>
                    </a:lnTo>
                    <a:lnTo>
                      <a:pt x="408" y="1368"/>
                    </a:lnTo>
                    <a:lnTo>
                      <a:pt x="377" y="1353"/>
                    </a:lnTo>
                    <a:lnTo>
                      <a:pt x="347" y="1335"/>
                    </a:lnTo>
                    <a:lnTo>
                      <a:pt x="317" y="1316"/>
                    </a:lnTo>
                    <a:lnTo>
                      <a:pt x="290" y="1296"/>
                    </a:lnTo>
                    <a:lnTo>
                      <a:pt x="262" y="1274"/>
                    </a:lnTo>
                    <a:lnTo>
                      <a:pt x="236" y="1253"/>
                    </a:lnTo>
                    <a:lnTo>
                      <a:pt x="211" y="1228"/>
                    </a:lnTo>
                    <a:lnTo>
                      <a:pt x="187" y="1203"/>
                    </a:lnTo>
                    <a:lnTo>
                      <a:pt x="165" y="1177"/>
                    </a:lnTo>
                    <a:lnTo>
                      <a:pt x="143" y="1150"/>
                    </a:lnTo>
                    <a:lnTo>
                      <a:pt x="124" y="1122"/>
                    </a:lnTo>
                    <a:lnTo>
                      <a:pt x="104" y="1092"/>
                    </a:lnTo>
                    <a:lnTo>
                      <a:pt x="87" y="1062"/>
                    </a:lnTo>
                    <a:lnTo>
                      <a:pt x="72" y="1032"/>
                    </a:lnTo>
                    <a:lnTo>
                      <a:pt x="56" y="1000"/>
                    </a:lnTo>
                    <a:lnTo>
                      <a:pt x="44" y="967"/>
                    </a:lnTo>
                    <a:lnTo>
                      <a:pt x="33" y="933"/>
                    </a:lnTo>
                    <a:lnTo>
                      <a:pt x="22" y="899"/>
                    </a:lnTo>
                    <a:lnTo>
                      <a:pt x="15" y="864"/>
                    </a:lnTo>
                    <a:lnTo>
                      <a:pt x="8" y="829"/>
                    </a:lnTo>
                    <a:lnTo>
                      <a:pt x="4" y="793"/>
                    </a:lnTo>
                    <a:lnTo>
                      <a:pt x="2" y="756"/>
                    </a:lnTo>
                    <a:lnTo>
                      <a:pt x="0" y="719"/>
                    </a:lnTo>
                    <a:lnTo>
                      <a:pt x="0" y="719"/>
                    </a:lnTo>
                    <a:lnTo>
                      <a:pt x="2" y="682"/>
                    </a:lnTo>
                    <a:lnTo>
                      <a:pt x="4" y="646"/>
                    </a:lnTo>
                    <a:lnTo>
                      <a:pt x="8" y="609"/>
                    </a:lnTo>
                    <a:lnTo>
                      <a:pt x="15" y="575"/>
                    </a:lnTo>
                    <a:lnTo>
                      <a:pt x="22" y="539"/>
                    </a:lnTo>
                    <a:lnTo>
                      <a:pt x="33" y="505"/>
                    </a:lnTo>
                    <a:lnTo>
                      <a:pt x="44" y="472"/>
                    </a:lnTo>
                    <a:lnTo>
                      <a:pt x="56" y="439"/>
                    </a:lnTo>
                    <a:lnTo>
                      <a:pt x="72" y="408"/>
                    </a:lnTo>
                    <a:lnTo>
                      <a:pt x="87" y="376"/>
                    </a:lnTo>
                    <a:lnTo>
                      <a:pt x="104" y="346"/>
                    </a:lnTo>
                    <a:lnTo>
                      <a:pt x="124" y="317"/>
                    </a:lnTo>
                    <a:lnTo>
                      <a:pt x="143" y="290"/>
                    </a:lnTo>
                    <a:lnTo>
                      <a:pt x="165" y="262"/>
                    </a:lnTo>
                    <a:lnTo>
                      <a:pt x="187" y="236"/>
                    </a:lnTo>
                    <a:lnTo>
                      <a:pt x="211" y="210"/>
                    </a:lnTo>
                    <a:lnTo>
                      <a:pt x="236" y="187"/>
                    </a:lnTo>
                    <a:lnTo>
                      <a:pt x="262" y="165"/>
                    </a:lnTo>
                    <a:lnTo>
                      <a:pt x="290" y="143"/>
                    </a:lnTo>
                    <a:lnTo>
                      <a:pt x="317" y="123"/>
                    </a:lnTo>
                    <a:lnTo>
                      <a:pt x="347" y="105"/>
                    </a:lnTo>
                    <a:lnTo>
                      <a:pt x="377" y="87"/>
                    </a:lnTo>
                    <a:lnTo>
                      <a:pt x="408" y="72"/>
                    </a:lnTo>
                    <a:lnTo>
                      <a:pt x="439" y="57"/>
                    </a:lnTo>
                    <a:lnTo>
                      <a:pt x="472" y="44"/>
                    </a:lnTo>
                    <a:lnTo>
                      <a:pt x="506" y="32"/>
                    </a:lnTo>
                    <a:lnTo>
                      <a:pt x="539" y="22"/>
                    </a:lnTo>
                    <a:lnTo>
                      <a:pt x="575" y="14"/>
                    </a:lnTo>
                    <a:lnTo>
                      <a:pt x="610" y="9"/>
                    </a:lnTo>
                    <a:lnTo>
                      <a:pt x="646" y="3"/>
                    </a:lnTo>
                    <a:lnTo>
                      <a:pt x="683" y="0"/>
                    </a:lnTo>
                    <a:lnTo>
                      <a:pt x="720" y="0"/>
                    </a:lnTo>
                    <a:lnTo>
                      <a:pt x="720" y="0"/>
                    </a:lnTo>
                    <a:lnTo>
                      <a:pt x="757" y="0"/>
                    </a:lnTo>
                    <a:lnTo>
                      <a:pt x="793" y="3"/>
                    </a:lnTo>
                    <a:lnTo>
                      <a:pt x="829" y="9"/>
                    </a:lnTo>
                    <a:lnTo>
                      <a:pt x="864" y="14"/>
                    </a:lnTo>
                    <a:lnTo>
                      <a:pt x="900" y="22"/>
                    </a:lnTo>
                    <a:lnTo>
                      <a:pt x="934" y="32"/>
                    </a:lnTo>
                    <a:lnTo>
                      <a:pt x="967" y="44"/>
                    </a:lnTo>
                    <a:lnTo>
                      <a:pt x="1000" y="57"/>
                    </a:lnTo>
                    <a:lnTo>
                      <a:pt x="1032" y="72"/>
                    </a:lnTo>
                    <a:lnTo>
                      <a:pt x="1063" y="87"/>
                    </a:lnTo>
                    <a:lnTo>
                      <a:pt x="1093" y="105"/>
                    </a:lnTo>
                    <a:lnTo>
                      <a:pt x="1122" y="123"/>
                    </a:lnTo>
                    <a:lnTo>
                      <a:pt x="1149" y="143"/>
                    </a:lnTo>
                    <a:lnTo>
                      <a:pt x="1177" y="165"/>
                    </a:lnTo>
                    <a:lnTo>
                      <a:pt x="1203" y="187"/>
                    </a:lnTo>
                    <a:lnTo>
                      <a:pt x="1228" y="210"/>
                    </a:lnTo>
                    <a:lnTo>
                      <a:pt x="1252" y="236"/>
                    </a:lnTo>
                    <a:lnTo>
                      <a:pt x="1274" y="262"/>
                    </a:lnTo>
                    <a:lnTo>
                      <a:pt x="1296" y="290"/>
                    </a:lnTo>
                    <a:lnTo>
                      <a:pt x="1317" y="317"/>
                    </a:lnTo>
                    <a:lnTo>
                      <a:pt x="1335" y="346"/>
                    </a:lnTo>
                    <a:lnTo>
                      <a:pt x="1352" y="376"/>
                    </a:lnTo>
                    <a:lnTo>
                      <a:pt x="1368" y="408"/>
                    </a:lnTo>
                    <a:lnTo>
                      <a:pt x="1383" y="439"/>
                    </a:lnTo>
                    <a:lnTo>
                      <a:pt x="1395" y="472"/>
                    </a:lnTo>
                    <a:lnTo>
                      <a:pt x="1407" y="505"/>
                    </a:lnTo>
                    <a:lnTo>
                      <a:pt x="1417" y="539"/>
                    </a:lnTo>
                    <a:lnTo>
                      <a:pt x="1424" y="575"/>
                    </a:lnTo>
                    <a:lnTo>
                      <a:pt x="1431" y="609"/>
                    </a:lnTo>
                    <a:lnTo>
                      <a:pt x="1435" y="646"/>
                    </a:lnTo>
                    <a:lnTo>
                      <a:pt x="1437" y="682"/>
                    </a:lnTo>
                    <a:lnTo>
                      <a:pt x="1439" y="719"/>
                    </a:lnTo>
                    <a:lnTo>
                      <a:pt x="1439" y="719"/>
                    </a:lnTo>
                    <a:close/>
                  </a:path>
                </a:pathLst>
              </a:custGeom>
              <a:solidFill>
                <a:srgbClr val="ED6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ru-RU" altLang="zh-CN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00" name="TextBox 157"/>
            <p:cNvSpPr txBox="1">
              <a:spLocks noChangeArrowheads="1"/>
            </p:cNvSpPr>
            <p:nvPr/>
          </p:nvSpPr>
          <p:spPr bwMode="auto">
            <a:xfrm>
              <a:off x="4785" y="8639"/>
              <a:ext cx="1699" cy="5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9pPr>
            </a:lstStyle>
            <a:p>
              <a:pPr defTabSz="685800" eaLnBrk="1" hangingPunct="1">
                <a:defRPr/>
              </a:pPr>
              <a:r>
                <a:rPr lang="ru-RU" altLang="zh-CN" sz="1200" b="1" kern="0" dirty="0">
                  <a:solidFill>
                    <a:schemeClr val="bg1"/>
                  </a:solidFill>
                  <a:latin typeface="Arial" panose="020B0604020202020204" pitchFamily="34" charset="0"/>
                  <a:ea typeface="阿里巴巴普惠体 R" panose="00020600040101010101" pitchFamily="18" charset="-122"/>
                  <a:cs typeface="Arial" panose="020B0604020202020204" pitchFamily="34" charset="0"/>
                  <a:sym typeface="+mn-lt"/>
                </a:rPr>
                <a:t>20</a:t>
              </a:r>
              <a:r>
                <a:rPr lang="ru-RU" altLang="nb-NO" sz="1200" b="1" kern="0" dirty="0">
                  <a:solidFill>
                    <a:schemeClr val="bg1"/>
                  </a:solidFill>
                  <a:latin typeface="Arial" panose="020B0604020202020204" pitchFamily="34" charset="0"/>
                  <a:ea typeface="阿里巴巴普惠体 R" panose="00020600040101010101" pitchFamily="18" charset="-122"/>
                  <a:cs typeface="Arial" panose="020B0604020202020204" pitchFamily="34" charset="0"/>
                  <a:sym typeface="+mn-lt"/>
                </a:rPr>
                <a:t>15</a:t>
              </a:r>
            </a:p>
          </p:txBody>
        </p:sp>
      </p:grpSp>
      <p:grpSp>
        <p:nvGrpSpPr>
          <p:cNvPr id="101" name="组合 100"/>
          <p:cNvGrpSpPr/>
          <p:nvPr/>
        </p:nvGrpSpPr>
        <p:grpSpPr>
          <a:xfrm>
            <a:off x="8157210" y="2934970"/>
            <a:ext cx="791845" cy="766445"/>
            <a:chOff x="4592" y="8175"/>
            <a:chExt cx="1892" cy="1829"/>
          </a:xfrm>
        </p:grpSpPr>
        <p:grpSp>
          <p:nvGrpSpPr>
            <p:cNvPr id="102" name="组合 101"/>
            <p:cNvGrpSpPr/>
            <p:nvPr/>
          </p:nvGrpSpPr>
          <p:grpSpPr>
            <a:xfrm>
              <a:off x="4592" y="8175"/>
              <a:ext cx="1559" cy="1829"/>
              <a:chOff x="-2174631" y="-459772"/>
              <a:chExt cx="3576638" cy="4198938"/>
            </a:xfrm>
            <a:solidFill>
              <a:schemeClr val="accent1"/>
            </a:solidFill>
          </p:grpSpPr>
          <p:sp>
            <p:nvSpPr>
              <p:cNvPr id="103" name="Freeform 7"/>
              <p:cNvSpPr>
                <a:spLocks noEditPoints="1"/>
              </p:cNvSpPr>
              <p:nvPr/>
            </p:nvSpPr>
            <p:spPr bwMode="auto">
              <a:xfrm>
                <a:off x="-2174631" y="-459772"/>
                <a:ext cx="3576638" cy="4198938"/>
              </a:xfrm>
              <a:custGeom>
                <a:avLst/>
                <a:gdLst>
                  <a:gd name="T0" fmla="*/ 801 w 2253"/>
                  <a:gd name="T1" fmla="*/ 2204 h 2645"/>
                  <a:gd name="T2" fmla="*/ 578 w 2253"/>
                  <a:gd name="T3" fmla="*/ 2111 h 2645"/>
                  <a:gd name="T4" fmla="*/ 384 w 2253"/>
                  <a:gd name="T5" fmla="*/ 1975 h 2645"/>
                  <a:gd name="T6" fmla="*/ 223 w 2253"/>
                  <a:gd name="T7" fmla="*/ 1802 h 2645"/>
                  <a:gd name="T8" fmla="*/ 102 w 2253"/>
                  <a:gd name="T9" fmla="*/ 1599 h 2645"/>
                  <a:gd name="T10" fmla="*/ 27 w 2253"/>
                  <a:gd name="T11" fmla="*/ 1373 h 2645"/>
                  <a:gd name="T12" fmla="*/ 0 w 2253"/>
                  <a:gd name="T13" fmla="*/ 1126 h 2645"/>
                  <a:gd name="T14" fmla="*/ 23 w 2253"/>
                  <a:gd name="T15" fmla="*/ 900 h 2645"/>
                  <a:gd name="T16" fmla="*/ 111 w 2253"/>
                  <a:gd name="T17" fmla="*/ 638 h 2645"/>
                  <a:gd name="T18" fmla="*/ 257 w 2253"/>
                  <a:gd name="T19" fmla="*/ 410 h 2645"/>
                  <a:gd name="T20" fmla="*/ 452 w 2253"/>
                  <a:gd name="T21" fmla="*/ 224 h 2645"/>
                  <a:gd name="T22" fmla="*/ 688 w 2253"/>
                  <a:gd name="T23" fmla="*/ 89 h 2645"/>
                  <a:gd name="T24" fmla="*/ 956 w 2253"/>
                  <a:gd name="T25" fmla="*/ 12 h 2645"/>
                  <a:gd name="T26" fmla="*/ 1185 w 2253"/>
                  <a:gd name="T27" fmla="*/ 1 h 2645"/>
                  <a:gd name="T28" fmla="*/ 1460 w 2253"/>
                  <a:gd name="T29" fmla="*/ 51 h 2645"/>
                  <a:gd name="T30" fmla="*/ 1710 w 2253"/>
                  <a:gd name="T31" fmla="*/ 163 h 2645"/>
                  <a:gd name="T32" fmla="*/ 1922 w 2253"/>
                  <a:gd name="T33" fmla="*/ 331 h 2645"/>
                  <a:gd name="T34" fmla="*/ 2090 w 2253"/>
                  <a:gd name="T35" fmla="*/ 543 h 2645"/>
                  <a:gd name="T36" fmla="*/ 2202 w 2253"/>
                  <a:gd name="T37" fmla="*/ 791 h 2645"/>
                  <a:gd name="T38" fmla="*/ 2252 w 2253"/>
                  <a:gd name="T39" fmla="*/ 1068 h 2645"/>
                  <a:gd name="T40" fmla="*/ 2243 w 2253"/>
                  <a:gd name="T41" fmla="*/ 1275 h 2645"/>
                  <a:gd name="T42" fmla="*/ 2186 w 2253"/>
                  <a:gd name="T43" fmla="*/ 1511 h 2645"/>
                  <a:gd name="T44" fmla="*/ 2083 w 2253"/>
                  <a:gd name="T45" fmla="*/ 1724 h 2645"/>
                  <a:gd name="T46" fmla="*/ 1937 w 2253"/>
                  <a:gd name="T47" fmla="*/ 1910 h 2645"/>
                  <a:gd name="T48" fmla="*/ 1756 w 2253"/>
                  <a:gd name="T49" fmla="*/ 2061 h 2645"/>
                  <a:gd name="T50" fmla="*/ 1544 w 2253"/>
                  <a:gd name="T51" fmla="*/ 2172 h 2645"/>
                  <a:gd name="T52" fmla="*/ 1126 w 2253"/>
                  <a:gd name="T53" fmla="*/ 2645 h 2645"/>
                  <a:gd name="T54" fmla="*/ 991 w 2253"/>
                  <a:gd name="T55" fmla="*/ 245 h 2645"/>
                  <a:gd name="T56" fmla="*/ 780 w 2253"/>
                  <a:gd name="T57" fmla="*/ 306 h 2645"/>
                  <a:gd name="T58" fmla="*/ 593 w 2253"/>
                  <a:gd name="T59" fmla="*/ 413 h 2645"/>
                  <a:gd name="T60" fmla="*/ 438 w 2253"/>
                  <a:gd name="T61" fmla="*/ 560 h 2645"/>
                  <a:gd name="T62" fmla="*/ 323 w 2253"/>
                  <a:gd name="T63" fmla="*/ 741 h 2645"/>
                  <a:gd name="T64" fmla="*/ 253 w 2253"/>
                  <a:gd name="T65" fmla="*/ 946 h 2645"/>
                  <a:gd name="T66" fmla="*/ 236 w 2253"/>
                  <a:gd name="T67" fmla="*/ 1126 h 2645"/>
                  <a:gd name="T68" fmla="*/ 259 w 2253"/>
                  <a:gd name="T69" fmla="*/ 1325 h 2645"/>
                  <a:gd name="T70" fmla="*/ 323 w 2253"/>
                  <a:gd name="T71" fmla="*/ 1510 h 2645"/>
                  <a:gd name="T72" fmla="*/ 428 w 2253"/>
                  <a:gd name="T73" fmla="*/ 1674 h 2645"/>
                  <a:gd name="T74" fmla="*/ 563 w 2253"/>
                  <a:gd name="T75" fmla="*/ 1813 h 2645"/>
                  <a:gd name="T76" fmla="*/ 726 w 2253"/>
                  <a:gd name="T77" fmla="*/ 1920 h 2645"/>
                  <a:gd name="T78" fmla="*/ 912 w 2253"/>
                  <a:gd name="T79" fmla="*/ 1990 h 2645"/>
                  <a:gd name="T80" fmla="*/ 1204 w 2253"/>
                  <a:gd name="T81" fmla="*/ 2015 h 2645"/>
                  <a:gd name="T82" fmla="*/ 1379 w 2253"/>
                  <a:gd name="T83" fmla="*/ 1979 h 2645"/>
                  <a:gd name="T84" fmla="*/ 1560 w 2253"/>
                  <a:gd name="T85" fmla="*/ 1902 h 2645"/>
                  <a:gd name="T86" fmla="*/ 1719 w 2253"/>
                  <a:gd name="T87" fmla="*/ 1788 h 2645"/>
                  <a:gd name="T88" fmla="*/ 1848 w 2253"/>
                  <a:gd name="T89" fmla="*/ 1643 h 2645"/>
                  <a:gd name="T90" fmla="*/ 1944 w 2253"/>
                  <a:gd name="T91" fmla="*/ 1474 h 2645"/>
                  <a:gd name="T92" fmla="*/ 2002 w 2253"/>
                  <a:gd name="T93" fmla="*/ 1286 h 2645"/>
                  <a:gd name="T94" fmla="*/ 2017 w 2253"/>
                  <a:gd name="T95" fmla="*/ 1126 h 2645"/>
                  <a:gd name="T96" fmla="*/ 1988 w 2253"/>
                  <a:gd name="T97" fmla="*/ 904 h 2645"/>
                  <a:gd name="T98" fmla="*/ 1909 w 2253"/>
                  <a:gd name="T99" fmla="*/ 702 h 2645"/>
                  <a:gd name="T100" fmla="*/ 1785 w 2253"/>
                  <a:gd name="T101" fmla="*/ 528 h 2645"/>
                  <a:gd name="T102" fmla="*/ 1623 w 2253"/>
                  <a:gd name="T103" fmla="*/ 388 h 2645"/>
                  <a:gd name="T104" fmla="*/ 1433 w 2253"/>
                  <a:gd name="T105" fmla="*/ 289 h 2645"/>
                  <a:gd name="T106" fmla="*/ 1217 w 2253"/>
                  <a:gd name="T107" fmla="*/ 240 h 26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253" h="2645">
                    <a:moveTo>
                      <a:pt x="1126" y="2645"/>
                    </a:moveTo>
                    <a:lnTo>
                      <a:pt x="898" y="2227"/>
                    </a:lnTo>
                    <a:lnTo>
                      <a:pt x="898" y="2227"/>
                    </a:lnTo>
                    <a:lnTo>
                      <a:pt x="849" y="2216"/>
                    </a:lnTo>
                    <a:lnTo>
                      <a:pt x="801" y="2204"/>
                    </a:lnTo>
                    <a:lnTo>
                      <a:pt x="754" y="2189"/>
                    </a:lnTo>
                    <a:lnTo>
                      <a:pt x="709" y="2172"/>
                    </a:lnTo>
                    <a:lnTo>
                      <a:pt x="663" y="2153"/>
                    </a:lnTo>
                    <a:lnTo>
                      <a:pt x="621" y="2133"/>
                    </a:lnTo>
                    <a:lnTo>
                      <a:pt x="578" y="2111"/>
                    </a:lnTo>
                    <a:lnTo>
                      <a:pt x="536" y="2086"/>
                    </a:lnTo>
                    <a:lnTo>
                      <a:pt x="496" y="2061"/>
                    </a:lnTo>
                    <a:lnTo>
                      <a:pt x="458" y="2034"/>
                    </a:lnTo>
                    <a:lnTo>
                      <a:pt x="419" y="2005"/>
                    </a:lnTo>
                    <a:lnTo>
                      <a:pt x="384" y="1975"/>
                    </a:lnTo>
                    <a:lnTo>
                      <a:pt x="348" y="1943"/>
                    </a:lnTo>
                    <a:lnTo>
                      <a:pt x="315" y="1910"/>
                    </a:lnTo>
                    <a:lnTo>
                      <a:pt x="284" y="1875"/>
                    </a:lnTo>
                    <a:lnTo>
                      <a:pt x="252" y="1839"/>
                    </a:lnTo>
                    <a:lnTo>
                      <a:pt x="223" y="1802"/>
                    </a:lnTo>
                    <a:lnTo>
                      <a:pt x="196" y="1764"/>
                    </a:lnTo>
                    <a:lnTo>
                      <a:pt x="170" y="1724"/>
                    </a:lnTo>
                    <a:lnTo>
                      <a:pt x="146" y="1684"/>
                    </a:lnTo>
                    <a:lnTo>
                      <a:pt x="123" y="1642"/>
                    </a:lnTo>
                    <a:lnTo>
                      <a:pt x="102" y="1599"/>
                    </a:lnTo>
                    <a:lnTo>
                      <a:pt x="83" y="1555"/>
                    </a:lnTo>
                    <a:lnTo>
                      <a:pt x="67" y="1511"/>
                    </a:lnTo>
                    <a:lnTo>
                      <a:pt x="52" y="1466"/>
                    </a:lnTo>
                    <a:lnTo>
                      <a:pt x="38" y="1419"/>
                    </a:lnTo>
                    <a:lnTo>
                      <a:pt x="27" y="1373"/>
                    </a:lnTo>
                    <a:lnTo>
                      <a:pt x="17" y="1325"/>
                    </a:lnTo>
                    <a:lnTo>
                      <a:pt x="9" y="1275"/>
                    </a:lnTo>
                    <a:lnTo>
                      <a:pt x="4" y="1226"/>
                    </a:lnTo>
                    <a:lnTo>
                      <a:pt x="1" y="1177"/>
                    </a:lnTo>
                    <a:lnTo>
                      <a:pt x="0" y="1126"/>
                    </a:lnTo>
                    <a:lnTo>
                      <a:pt x="0" y="1126"/>
                    </a:lnTo>
                    <a:lnTo>
                      <a:pt x="1" y="1068"/>
                    </a:lnTo>
                    <a:lnTo>
                      <a:pt x="5" y="1011"/>
                    </a:lnTo>
                    <a:lnTo>
                      <a:pt x="13" y="955"/>
                    </a:lnTo>
                    <a:lnTo>
                      <a:pt x="23" y="900"/>
                    </a:lnTo>
                    <a:lnTo>
                      <a:pt x="35" y="845"/>
                    </a:lnTo>
                    <a:lnTo>
                      <a:pt x="50" y="791"/>
                    </a:lnTo>
                    <a:lnTo>
                      <a:pt x="68" y="739"/>
                    </a:lnTo>
                    <a:lnTo>
                      <a:pt x="89" y="688"/>
                    </a:lnTo>
                    <a:lnTo>
                      <a:pt x="111" y="638"/>
                    </a:lnTo>
                    <a:lnTo>
                      <a:pt x="135" y="590"/>
                    </a:lnTo>
                    <a:lnTo>
                      <a:pt x="163" y="543"/>
                    </a:lnTo>
                    <a:lnTo>
                      <a:pt x="193" y="496"/>
                    </a:lnTo>
                    <a:lnTo>
                      <a:pt x="225" y="453"/>
                    </a:lnTo>
                    <a:lnTo>
                      <a:pt x="257" y="410"/>
                    </a:lnTo>
                    <a:lnTo>
                      <a:pt x="293" y="369"/>
                    </a:lnTo>
                    <a:lnTo>
                      <a:pt x="330" y="331"/>
                    </a:lnTo>
                    <a:lnTo>
                      <a:pt x="370" y="293"/>
                    </a:lnTo>
                    <a:lnTo>
                      <a:pt x="410" y="258"/>
                    </a:lnTo>
                    <a:lnTo>
                      <a:pt x="452" y="224"/>
                    </a:lnTo>
                    <a:lnTo>
                      <a:pt x="497" y="192"/>
                    </a:lnTo>
                    <a:lnTo>
                      <a:pt x="543" y="163"/>
                    </a:lnTo>
                    <a:lnTo>
                      <a:pt x="589" y="136"/>
                    </a:lnTo>
                    <a:lnTo>
                      <a:pt x="639" y="111"/>
                    </a:lnTo>
                    <a:lnTo>
                      <a:pt x="688" y="89"/>
                    </a:lnTo>
                    <a:lnTo>
                      <a:pt x="739" y="69"/>
                    </a:lnTo>
                    <a:lnTo>
                      <a:pt x="792" y="51"/>
                    </a:lnTo>
                    <a:lnTo>
                      <a:pt x="844" y="36"/>
                    </a:lnTo>
                    <a:lnTo>
                      <a:pt x="899" y="23"/>
                    </a:lnTo>
                    <a:lnTo>
                      <a:pt x="956" y="12"/>
                    </a:lnTo>
                    <a:lnTo>
                      <a:pt x="1012" y="5"/>
                    </a:lnTo>
                    <a:lnTo>
                      <a:pt x="1068" y="1"/>
                    </a:lnTo>
                    <a:lnTo>
                      <a:pt x="1126" y="0"/>
                    </a:lnTo>
                    <a:lnTo>
                      <a:pt x="1126" y="0"/>
                    </a:lnTo>
                    <a:lnTo>
                      <a:pt x="1185" y="1"/>
                    </a:lnTo>
                    <a:lnTo>
                      <a:pt x="1241" y="5"/>
                    </a:lnTo>
                    <a:lnTo>
                      <a:pt x="1297" y="12"/>
                    </a:lnTo>
                    <a:lnTo>
                      <a:pt x="1353" y="23"/>
                    </a:lnTo>
                    <a:lnTo>
                      <a:pt x="1407" y="36"/>
                    </a:lnTo>
                    <a:lnTo>
                      <a:pt x="1460" y="51"/>
                    </a:lnTo>
                    <a:lnTo>
                      <a:pt x="1514" y="69"/>
                    </a:lnTo>
                    <a:lnTo>
                      <a:pt x="1564" y="89"/>
                    </a:lnTo>
                    <a:lnTo>
                      <a:pt x="1614" y="111"/>
                    </a:lnTo>
                    <a:lnTo>
                      <a:pt x="1663" y="136"/>
                    </a:lnTo>
                    <a:lnTo>
                      <a:pt x="1710" y="163"/>
                    </a:lnTo>
                    <a:lnTo>
                      <a:pt x="1755" y="192"/>
                    </a:lnTo>
                    <a:lnTo>
                      <a:pt x="1799" y="224"/>
                    </a:lnTo>
                    <a:lnTo>
                      <a:pt x="1843" y="258"/>
                    </a:lnTo>
                    <a:lnTo>
                      <a:pt x="1883" y="293"/>
                    </a:lnTo>
                    <a:lnTo>
                      <a:pt x="1922" y="331"/>
                    </a:lnTo>
                    <a:lnTo>
                      <a:pt x="1959" y="369"/>
                    </a:lnTo>
                    <a:lnTo>
                      <a:pt x="1995" y="410"/>
                    </a:lnTo>
                    <a:lnTo>
                      <a:pt x="2028" y="453"/>
                    </a:lnTo>
                    <a:lnTo>
                      <a:pt x="2060" y="496"/>
                    </a:lnTo>
                    <a:lnTo>
                      <a:pt x="2090" y="543"/>
                    </a:lnTo>
                    <a:lnTo>
                      <a:pt x="2116" y="590"/>
                    </a:lnTo>
                    <a:lnTo>
                      <a:pt x="2142" y="638"/>
                    </a:lnTo>
                    <a:lnTo>
                      <a:pt x="2164" y="688"/>
                    </a:lnTo>
                    <a:lnTo>
                      <a:pt x="2184" y="739"/>
                    </a:lnTo>
                    <a:lnTo>
                      <a:pt x="2202" y="791"/>
                    </a:lnTo>
                    <a:lnTo>
                      <a:pt x="2217" y="845"/>
                    </a:lnTo>
                    <a:lnTo>
                      <a:pt x="2230" y="900"/>
                    </a:lnTo>
                    <a:lnTo>
                      <a:pt x="2239" y="955"/>
                    </a:lnTo>
                    <a:lnTo>
                      <a:pt x="2246" y="1011"/>
                    </a:lnTo>
                    <a:lnTo>
                      <a:pt x="2252" y="1068"/>
                    </a:lnTo>
                    <a:lnTo>
                      <a:pt x="2253" y="1126"/>
                    </a:lnTo>
                    <a:lnTo>
                      <a:pt x="2253" y="1126"/>
                    </a:lnTo>
                    <a:lnTo>
                      <a:pt x="2252" y="1177"/>
                    </a:lnTo>
                    <a:lnTo>
                      <a:pt x="2249" y="1226"/>
                    </a:lnTo>
                    <a:lnTo>
                      <a:pt x="2243" y="1275"/>
                    </a:lnTo>
                    <a:lnTo>
                      <a:pt x="2235" y="1325"/>
                    </a:lnTo>
                    <a:lnTo>
                      <a:pt x="2225" y="1373"/>
                    </a:lnTo>
                    <a:lnTo>
                      <a:pt x="2214" y="1419"/>
                    </a:lnTo>
                    <a:lnTo>
                      <a:pt x="2201" y="1466"/>
                    </a:lnTo>
                    <a:lnTo>
                      <a:pt x="2186" y="1511"/>
                    </a:lnTo>
                    <a:lnTo>
                      <a:pt x="2169" y="1555"/>
                    </a:lnTo>
                    <a:lnTo>
                      <a:pt x="2150" y="1599"/>
                    </a:lnTo>
                    <a:lnTo>
                      <a:pt x="2129" y="1642"/>
                    </a:lnTo>
                    <a:lnTo>
                      <a:pt x="2106" y="1684"/>
                    </a:lnTo>
                    <a:lnTo>
                      <a:pt x="2083" y="1724"/>
                    </a:lnTo>
                    <a:lnTo>
                      <a:pt x="2057" y="1764"/>
                    </a:lnTo>
                    <a:lnTo>
                      <a:pt x="2029" y="1802"/>
                    </a:lnTo>
                    <a:lnTo>
                      <a:pt x="2001" y="1839"/>
                    </a:lnTo>
                    <a:lnTo>
                      <a:pt x="1969" y="1875"/>
                    </a:lnTo>
                    <a:lnTo>
                      <a:pt x="1937" y="1910"/>
                    </a:lnTo>
                    <a:lnTo>
                      <a:pt x="1903" y="1943"/>
                    </a:lnTo>
                    <a:lnTo>
                      <a:pt x="1869" y="1975"/>
                    </a:lnTo>
                    <a:lnTo>
                      <a:pt x="1833" y="2005"/>
                    </a:lnTo>
                    <a:lnTo>
                      <a:pt x="1795" y="2034"/>
                    </a:lnTo>
                    <a:lnTo>
                      <a:pt x="1756" y="2061"/>
                    </a:lnTo>
                    <a:lnTo>
                      <a:pt x="1717" y="2086"/>
                    </a:lnTo>
                    <a:lnTo>
                      <a:pt x="1674" y="2111"/>
                    </a:lnTo>
                    <a:lnTo>
                      <a:pt x="1632" y="2133"/>
                    </a:lnTo>
                    <a:lnTo>
                      <a:pt x="1589" y="2153"/>
                    </a:lnTo>
                    <a:lnTo>
                      <a:pt x="1544" y="2172"/>
                    </a:lnTo>
                    <a:lnTo>
                      <a:pt x="1499" y="2189"/>
                    </a:lnTo>
                    <a:lnTo>
                      <a:pt x="1451" y="2204"/>
                    </a:lnTo>
                    <a:lnTo>
                      <a:pt x="1404" y="2216"/>
                    </a:lnTo>
                    <a:lnTo>
                      <a:pt x="1355" y="2227"/>
                    </a:lnTo>
                    <a:lnTo>
                      <a:pt x="1126" y="2645"/>
                    </a:lnTo>
                    <a:close/>
                    <a:moveTo>
                      <a:pt x="1126" y="236"/>
                    </a:moveTo>
                    <a:lnTo>
                      <a:pt x="1126" y="236"/>
                    </a:lnTo>
                    <a:lnTo>
                      <a:pt x="1080" y="236"/>
                    </a:lnTo>
                    <a:lnTo>
                      <a:pt x="1035" y="240"/>
                    </a:lnTo>
                    <a:lnTo>
                      <a:pt x="991" y="245"/>
                    </a:lnTo>
                    <a:lnTo>
                      <a:pt x="947" y="254"/>
                    </a:lnTo>
                    <a:lnTo>
                      <a:pt x="903" y="263"/>
                    </a:lnTo>
                    <a:lnTo>
                      <a:pt x="862" y="276"/>
                    </a:lnTo>
                    <a:lnTo>
                      <a:pt x="820" y="289"/>
                    </a:lnTo>
                    <a:lnTo>
                      <a:pt x="780" y="306"/>
                    </a:lnTo>
                    <a:lnTo>
                      <a:pt x="740" y="324"/>
                    </a:lnTo>
                    <a:lnTo>
                      <a:pt x="702" y="343"/>
                    </a:lnTo>
                    <a:lnTo>
                      <a:pt x="665" y="365"/>
                    </a:lnTo>
                    <a:lnTo>
                      <a:pt x="629" y="388"/>
                    </a:lnTo>
                    <a:lnTo>
                      <a:pt x="593" y="413"/>
                    </a:lnTo>
                    <a:lnTo>
                      <a:pt x="561" y="439"/>
                    </a:lnTo>
                    <a:lnTo>
                      <a:pt x="528" y="468"/>
                    </a:lnTo>
                    <a:lnTo>
                      <a:pt x="496" y="496"/>
                    </a:lnTo>
                    <a:lnTo>
                      <a:pt x="467" y="528"/>
                    </a:lnTo>
                    <a:lnTo>
                      <a:pt x="438" y="560"/>
                    </a:lnTo>
                    <a:lnTo>
                      <a:pt x="412" y="594"/>
                    </a:lnTo>
                    <a:lnTo>
                      <a:pt x="388" y="628"/>
                    </a:lnTo>
                    <a:lnTo>
                      <a:pt x="364" y="665"/>
                    </a:lnTo>
                    <a:lnTo>
                      <a:pt x="342" y="702"/>
                    </a:lnTo>
                    <a:lnTo>
                      <a:pt x="323" y="741"/>
                    </a:lnTo>
                    <a:lnTo>
                      <a:pt x="305" y="780"/>
                    </a:lnTo>
                    <a:lnTo>
                      <a:pt x="289" y="820"/>
                    </a:lnTo>
                    <a:lnTo>
                      <a:pt x="275" y="861"/>
                    </a:lnTo>
                    <a:lnTo>
                      <a:pt x="263" y="904"/>
                    </a:lnTo>
                    <a:lnTo>
                      <a:pt x="253" y="946"/>
                    </a:lnTo>
                    <a:lnTo>
                      <a:pt x="245" y="990"/>
                    </a:lnTo>
                    <a:lnTo>
                      <a:pt x="240" y="1035"/>
                    </a:lnTo>
                    <a:lnTo>
                      <a:pt x="237" y="1081"/>
                    </a:lnTo>
                    <a:lnTo>
                      <a:pt x="236" y="1126"/>
                    </a:lnTo>
                    <a:lnTo>
                      <a:pt x="236" y="1126"/>
                    </a:lnTo>
                    <a:lnTo>
                      <a:pt x="237" y="1167"/>
                    </a:lnTo>
                    <a:lnTo>
                      <a:pt x="240" y="1207"/>
                    </a:lnTo>
                    <a:lnTo>
                      <a:pt x="244" y="1247"/>
                    </a:lnTo>
                    <a:lnTo>
                      <a:pt x="251" y="1286"/>
                    </a:lnTo>
                    <a:lnTo>
                      <a:pt x="259" y="1325"/>
                    </a:lnTo>
                    <a:lnTo>
                      <a:pt x="268" y="1363"/>
                    </a:lnTo>
                    <a:lnTo>
                      <a:pt x="279" y="1402"/>
                    </a:lnTo>
                    <a:lnTo>
                      <a:pt x="293" y="1439"/>
                    </a:lnTo>
                    <a:lnTo>
                      <a:pt x="308" y="1474"/>
                    </a:lnTo>
                    <a:lnTo>
                      <a:pt x="323" y="1510"/>
                    </a:lnTo>
                    <a:lnTo>
                      <a:pt x="341" y="1544"/>
                    </a:lnTo>
                    <a:lnTo>
                      <a:pt x="360" y="1579"/>
                    </a:lnTo>
                    <a:lnTo>
                      <a:pt x="382" y="1611"/>
                    </a:lnTo>
                    <a:lnTo>
                      <a:pt x="404" y="1643"/>
                    </a:lnTo>
                    <a:lnTo>
                      <a:pt x="428" y="1674"/>
                    </a:lnTo>
                    <a:lnTo>
                      <a:pt x="452" y="1705"/>
                    </a:lnTo>
                    <a:lnTo>
                      <a:pt x="478" y="1733"/>
                    </a:lnTo>
                    <a:lnTo>
                      <a:pt x="504" y="1761"/>
                    </a:lnTo>
                    <a:lnTo>
                      <a:pt x="533" y="1788"/>
                    </a:lnTo>
                    <a:lnTo>
                      <a:pt x="563" y="1813"/>
                    </a:lnTo>
                    <a:lnTo>
                      <a:pt x="593" y="1838"/>
                    </a:lnTo>
                    <a:lnTo>
                      <a:pt x="625" y="1860"/>
                    </a:lnTo>
                    <a:lnTo>
                      <a:pt x="658" y="1882"/>
                    </a:lnTo>
                    <a:lnTo>
                      <a:pt x="691" y="1902"/>
                    </a:lnTo>
                    <a:lnTo>
                      <a:pt x="726" y="1920"/>
                    </a:lnTo>
                    <a:lnTo>
                      <a:pt x="762" y="1938"/>
                    </a:lnTo>
                    <a:lnTo>
                      <a:pt x="798" y="1953"/>
                    </a:lnTo>
                    <a:lnTo>
                      <a:pt x="835" y="1967"/>
                    </a:lnTo>
                    <a:lnTo>
                      <a:pt x="873" y="1979"/>
                    </a:lnTo>
                    <a:lnTo>
                      <a:pt x="912" y="1990"/>
                    </a:lnTo>
                    <a:lnTo>
                      <a:pt x="951" y="1998"/>
                    </a:lnTo>
                    <a:lnTo>
                      <a:pt x="991" y="2005"/>
                    </a:lnTo>
                    <a:lnTo>
                      <a:pt x="1049" y="2015"/>
                    </a:lnTo>
                    <a:lnTo>
                      <a:pt x="1126" y="2156"/>
                    </a:lnTo>
                    <a:lnTo>
                      <a:pt x="1204" y="2015"/>
                    </a:lnTo>
                    <a:lnTo>
                      <a:pt x="1261" y="2005"/>
                    </a:lnTo>
                    <a:lnTo>
                      <a:pt x="1261" y="2005"/>
                    </a:lnTo>
                    <a:lnTo>
                      <a:pt x="1301" y="1998"/>
                    </a:lnTo>
                    <a:lnTo>
                      <a:pt x="1341" y="1990"/>
                    </a:lnTo>
                    <a:lnTo>
                      <a:pt x="1379" y="1979"/>
                    </a:lnTo>
                    <a:lnTo>
                      <a:pt x="1418" y="1967"/>
                    </a:lnTo>
                    <a:lnTo>
                      <a:pt x="1455" y="1953"/>
                    </a:lnTo>
                    <a:lnTo>
                      <a:pt x="1490" y="1938"/>
                    </a:lnTo>
                    <a:lnTo>
                      <a:pt x="1526" y="1920"/>
                    </a:lnTo>
                    <a:lnTo>
                      <a:pt x="1560" y="1902"/>
                    </a:lnTo>
                    <a:lnTo>
                      <a:pt x="1595" y="1882"/>
                    </a:lnTo>
                    <a:lnTo>
                      <a:pt x="1628" y="1860"/>
                    </a:lnTo>
                    <a:lnTo>
                      <a:pt x="1659" y="1838"/>
                    </a:lnTo>
                    <a:lnTo>
                      <a:pt x="1689" y="1813"/>
                    </a:lnTo>
                    <a:lnTo>
                      <a:pt x="1719" y="1788"/>
                    </a:lnTo>
                    <a:lnTo>
                      <a:pt x="1747" y="1761"/>
                    </a:lnTo>
                    <a:lnTo>
                      <a:pt x="1774" y="1733"/>
                    </a:lnTo>
                    <a:lnTo>
                      <a:pt x="1800" y="1705"/>
                    </a:lnTo>
                    <a:lnTo>
                      <a:pt x="1825" y="1674"/>
                    </a:lnTo>
                    <a:lnTo>
                      <a:pt x="1848" y="1643"/>
                    </a:lnTo>
                    <a:lnTo>
                      <a:pt x="1870" y="1611"/>
                    </a:lnTo>
                    <a:lnTo>
                      <a:pt x="1891" y="1579"/>
                    </a:lnTo>
                    <a:lnTo>
                      <a:pt x="1910" y="1544"/>
                    </a:lnTo>
                    <a:lnTo>
                      <a:pt x="1928" y="1510"/>
                    </a:lnTo>
                    <a:lnTo>
                      <a:pt x="1944" y="1474"/>
                    </a:lnTo>
                    <a:lnTo>
                      <a:pt x="1959" y="1439"/>
                    </a:lnTo>
                    <a:lnTo>
                      <a:pt x="1973" y="1402"/>
                    </a:lnTo>
                    <a:lnTo>
                      <a:pt x="1984" y="1363"/>
                    </a:lnTo>
                    <a:lnTo>
                      <a:pt x="1994" y="1325"/>
                    </a:lnTo>
                    <a:lnTo>
                      <a:pt x="2002" y="1286"/>
                    </a:lnTo>
                    <a:lnTo>
                      <a:pt x="2009" y="1247"/>
                    </a:lnTo>
                    <a:lnTo>
                      <a:pt x="2013" y="1207"/>
                    </a:lnTo>
                    <a:lnTo>
                      <a:pt x="2016" y="1167"/>
                    </a:lnTo>
                    <a:lnTo>
                      <a:pt x="2017" y="1126"/>
                    </a:lnTo>
                    <a:lnTo>
                      <a:pt x="2017" y="1126"/>
                    </a:lnTo>
                    <a:lnTo>
                      <a:pt x="2016" y="1081"/>
                    </a:lnTo>
                    <a:lnTo>
                      <a:pt x="2013" y="1035"/>
                    </a:lnTo>
                    <a:lnTo>
                      <a:pt x="2006" y="990"/>
                    </a:lnTo>
                    <a:lnTo>
                      <a:pt x="1999" y="946"/>
                    </a:lnTo>
                    <a:lnTo>
                      <a:pt x="1988" y="904"/>
                    </a:lnTo>
                    <a:lnTo>
                      <a:pt x="1977" y="861"/>
                    </a:lnTo>
                    <a:lnTo>
                      <a:pt x="1964" y="820"/>
                    </a:lnTo>
                    <a:lnTo>
                      <a:pt x="1947" y="780"/>
                    </a:lnTo>
                    <a:lnTo>
                      <a:pt x="1929" y="741"/>
                    </a:lnTo>
                    <a:lnTo>
                      <a:pt x="1909" y="702"/>
                    </a:lnTo>
                    <a:lnTo>
                      <a:pt x="1888" y="665"/>
                    </a:lnTo>
                    <a:lnTo>
                      <a:pt x="1865" y="628"/>
                    </a:lnTo>
                    <a:lnTo>
                      <a:pt x="1840" y="594"/>
                    </a:lnTo>
                    <a:lnTo>
                      <a:pt x="1813" y="560"/>
                    </a:lnTo>
                    <a:lnTo>
                      <a:pt x="1785" y="528"/>
                    </a:lnTo>
                    <a:lnTo>
                      <a:pt x="1756" y="496"/>
                    </a:lnTo>
                    <a:lnTo>
                      <a:pt x="1725" y="468"/>
                    </a:lnTo>
                    <a:lnTo>
                      <a:pt x="1692" y="439"/>
                    </a:lnTo>
                    <a:lnTo>
                      <a:pt x="1659" y="413"/>
                    </a:lnTo>
                    <a:lnTo>
                      <a:pt x="1623" y="388"/>
                    </a:lnTo>
                    <a:lnTo>
                      <a:pt x="1588" y="365"/>
                    </a:lnTo>
                    <a:lnTo>
                      <a:pt x="1551" y="343"/>
                    </a:lnTo>
                    <a:lnTo>
                      <a:pt x="1512" y="324"/>
                    </a:lnTo>
                    <a:lnTo>
                      <a:pt x="1473" y="306"/>
                    </a:lnTo>
                    <a:lnTo>
                      <a:pt x="1433" y="289"/>
                    </a:lnTo>
                    <a:lnTo>
                      <a:pt x="1390" y="276"/>
                    </a:lnTo>
                    <a:lnTo>
                      <a:pt x="1349" y="263"/>
                    </a:lnTo>
                    <a:lnTo>
                      <a:pt x="1305" y="254"/>
                    </a:lnTo>
                    <a:lnTo>
                      <a:pt x="1261" y="245"/>
                    </a:lnTo>
                    <a:lnTo>
                      <a:pt x="1217" y="240"/>
                    </a:lnTo>
                    <a:lnTo>
                      <a:pt x="1172" y="236"/>
                    </a:lnTo>
                    <a:lnTo>
                      <a:pt x="1126" y="236"/>
                    </a:lnTo>
                    <a:lnTo>
                      <a:pt x="1126" y="236"/>
                    </a:lnTo>
                    <a:close/>
                  </a:path>
                </a:pathLst>
              </a:custGeom>
              <a:solidFill>
                <a:srgbClr val="ED6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ru-RU" altLang="zh-CN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4" name="Freeform 8"/>
              <p:cNvSpPr/>
              <p:nvPr/>
            </p:nvSpPr>
            <p:spPr bwMode="auto">
              <a:xfrm>
                <a:off x="-1731773" y="14337"/>
                <a:ext cx="2693376" cy="2647007"/>
              </a:xfrm>
              <a:custGeom>
                <a:avLst/>
                <a:gdLst>
                  <a:gd name="T0" fmla="*/ 1437 w 1439"/>
                  <a:gd name="T1" fmla="*/ 756 h 1439"/>
                  <a:gd name="T2" fmla="*/ 1424 w 1439"/>
                  <a:gd name="T3" fmla="*/ 864 h 1439"/>
                  <a:gd name="T4" fmla="*/ 1395 w 1439"/>
                  <a:gd name="T5" fmla="*/ 967 h 1439"/>
                  <a:gd name="T6" fmla="*/ 1352 w 1439"/>
                  <a:gd name="T7" fmla="*/ 1062 h 1439"/>
                  <a:gd name="T8" fmla="*/ 1296 w 1439"/>
                  <a:gd name="T9" fmla="*/ 1150 h 1439"/>
                  <a:gd name="T10" fmla="*/ 1228 w 1439"/>
                  <a:gd name="T11" fmla="*/ 1228 h 1439"/>
                  <a:gd name="T12" fmla="*/ 1149 w 1439"/>
                  <a:gd name="T13" fmla="*/ 1296 h 1439"/>
                  <a:gd name="T14" fmla="*/ 1063 w 1439"/>
                  <a:gd name="T15" fmla="*/ 1353 h 1439"/>
                  <a:gd name="T16" fmla="*/ 967 w 1439"/>
                  <a:gd name="T17" fmla="*/ 1395 h 1439"/>
                  <a:gd name="T18" fmla="*/ 864 w 1439"/>
                  <a:gd name="T19" fmla="*/ 1424 h 1439"/>
                  <a:gd name="T20" fmla="*/ 757 w 1439"/>
                  <a:gd name="T21" fmla="*/ 1438 h 1439"/>
                  <a:gd name="T22" fmla="*/ 683 w 1439"/>
                  <a:gd name="T23" fmla="*/ 1438 h 1439"/>
                  <a:gd name="T24" fmla="*/ 575 w 1439"/>
                  <a:gd name="T25" fmla="*/ 1424 h 1439"/>
                  <a:gd name="T26" fmla="*/ 472 w 1439"/>
                  <a:gd name="T27" fmla="*/ 1395 h 1439"/>
                  <a:gd name="T28" fmla="*/ 377 w 1439"/>
                  <a:gd name="T29" fmla="*/ 1353 h 1439"/>
                  <a:gd name="T30" fmla="*/ 290 w 1439"/>
                  <a:gd name="T31" fmla="*/ 1296 h 1439"/>
                  <a:gd name="T32" fmla="*/ 211 w 1439"/>
                  <a:gd name="T33" fmla="*/ 1228 h 1439"/>
                  <a:gd name="T34" fmla="*/ 143 w 1439"/>
                  <a:gd name="T35" fmla="*/ 1150 h 1439"/>
                  <a:gd name="T36" fmla="*/ 87 w 1439"/>
                  <a:gd name="T37" fmla="*/ 1062 h 1439"/>
                  <a:gd name="T38" fmla="*/ 44 w 1439"/>
                  <a:gd name="T39" fmla="*/ 967 h 1439"/>
                  <a:gd name="T40" fmla="*/ 15 w 1439"/>
                  <a:gd name="T41" fmla="*/ 864 h 1439"/>
                  <a:gd name="T42" fmla="*/ 2 w 1439"/>
                  <a:gd name="T43" fmla="*/ 756 h 1439"/>
                  <a:gd name="T44" fmla="*/ 2 w 1439"/>
                  <a:gd name="T45" fmla="*/ 682 h 1439"/>
                  <a:gd name="T46" fmla="*/ 15 w 1439"/>
                  <a:gd name="T47" fmla="*/ 575 h 1439"/>
                  <a:gd name="T48" fmla="*/ 44 w 1439"/>
                  <a:gd name="T49" fmla="*/ 472 h 1439"/>
                  <a:gd name="T50" fmla="*/ 87 w 1439"/>
                  <a:gd name="T51" fmla="*/ 376 h 1439"/>
                  <a:gd name="T52" fmla="*/ 143 w 1439"/>
                  <a:gd name="T53" fmla="*/ 290 h 1439"/>
                  <a:gd name="T54" fmla="*/ 211 w 1439"/>
                  <a:gd name="T55" fmla="*/ 210 h 1439"/>
                  <a:gd name="T56" fmla="*/ 290 w 1439"/>
                  <a:gd name="T57" fmla="*/ 143 h 1439"/>
                  <a:gd name="T58" fmla="*/ 377 w 1439"/>
                  <a:gd name="T59" fmla="*/ 87 h 1439"/>
                  <a:gd name="T60" fmla="*/ 472 w 1439"/>
                  <a:gd name="T61" fmla="*/ 44 h 1439"/>
                  <a:gd name="T62" fmla="*/ 575 w 1439"/>
                  <a:gd name="T63" fmla="*/ 14 h 1439"/>
                  <a:gd name="T64" fmla="*/ 683 w 1439"/>
                  <a:gd name="T65" fmla="*/ 0 h 1439"/>
                  <a:gd name="T66" fmla="*/ 757 w 1439"/>
                  <a:gd name="T67" fmla="*/ 0 h 1439"/>
                  <a:gd name="T68" fmla="*/ 864 w 1439"/>
                  <a:gd name="T69" fmla="*/ 14 h 1439"/>
                  <a:gd name="T70" fmla="*/ 967 w 1439"/>
                  <a:gd name="T71" fmla="*/ 44 h 1439"/>
                  <a:gd name="T72" fmla="*/ 1063 w 1439"/>
                  <a:gd name="T73" fmla="*/ 87 h 1439"/>
                  <a:gd name="T74" fmla="*/ 1149 w 1439"/>
                  <a:gd name="T75" fmla="*/ 143 h 1439"/>
                  <a:gd name="T76" fmla="*/ 1228 w 1439"/>
                  <a:gd name="T77" fmla="*/ 210 h 1439"/>
                  <a:gd name="T78" fmla="*/ 1296 w 1439"/>
                  <a:gd name="T79" fmla="*/ 290 h 1439"/>
                  <a:gd name="T80" fmla="*/ 1352 w 1439"/>
                  <a:gd name="T81" fmla="*/ 376 h 1439"/>
                  <a:gd name="T82" fmla="*/ 1395 w 1439"/>
                  <a:gd name="T83" fmla="*/ 472 h 1439"/>
                  <a:gd name="T84" fmla="*/ 1424 w 1439"/>
                  <a:gd name="T85" fmla="*/ 575 h 1439"/>
                  <a:gd name="T86" fmla="*/ 1437 w 1439"/>
                  <a:gd name="T87" fmla="*/ 682 h 14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439" h="1439">
                    <a:moveTo>
                      <a:pt x="1439" y="719"/>
                    </a:moveTo>
                    <a:lnTo>
                      <a:pt x="1439" y="719"/>
                    </a:lnTo>
                    <a:lnTo>
                      <a:pt x="1437" y="756"/>
                    </a:lnTo>
                    <a:lnTo>
                      <a:pt x="1435" y="793"/>
                    </a:lnTo>
                    <a:lnTo>
                      <a:pt x="1431" y="829"/>
                    </a:lnTo>
                    <a:lnTo>
                      <a:pt x="1424" y="864"/>
                    </a:lnTo>
                    <a:lnTo>
                      <a:pt x="1417" y="899"/>
                    </a:lnTo>
                    <a:lnTo>
                      <a:pt x="1407" y="933"/>
                    </a:lnTo>
                    <a:lnTo>
                      <a:pt x="1395" y="967"/>
                    </a:lnTo>
                    <a:lnTo>
                      <a:pt x="1383" y="1000"/>
                    </a:lnTo>
                    <a:lnTo>
                      <a:pt x="1368" y="1032"/>
                    </a:lnTo>
                    <a:lnTo>
                      <a:pt x="1352" y="1062"/>
                    </a:lnTo>
                    <a:lnTo>
                      <a:pt x="1335" y="1092"/>
                    </a:lnTo>
                    <a:lnTo>
                      <a:pt x="1317" y="1122"/>
                    </a:lnTo>
                    <a:lnTo>
                      <a:pt x="1296" y="1150"/>
                    </a:lnTo>
                    <a:lnTo>
                      <a:pt x="1274" y="1177"/>
                    </a:lnTo>
                    <a:lnTo>
                      <a:pt x="1252" y="1203"/>
                    </a:lnTo>
                    <a:lnTo>
                      <a:pt x="1228" y="1228"/>
                    </a:lnTo>
                    <a:lnTo>
                      <a:pt x="1203" y="1253"/>
                    </a:lnTo>
                    <a:lnTo>
                      <a:pt x="1177" y="1274"/>
                    </a:lnTo>
                    <a:lnTo>
                      <a:pt x="1149" y="1296"/>
                    </a:lnTo>
                    <a:lnTo>
                      <a:pt x="1122" y="1316"/>
                    </a:lnTo>
                    <a:lnTo>
                      <a:pt x="1093" y="1335"/>
                    </a:lnTo>
                    <a:lnTo>
                      <a:pt x="1063" y="1353"/>
                    </a:lnTo>
                    <a:lnTo>
                      <a:pt x="1032" y="1368"/>
                    </a:lnTo>
                    <a:lnTo>
                      <a:pt x="1000" y="1383"/>
                    </a:lnTo>
                    <a:lnTo>
                      <a:pt x="967" y="1395"/>
                    </a:lnTo>
                    <a:lnTo>
                      <a:pt x="934" y="1406"/>
                    </a:lnTo>
                    <a:lnTo>
                      <a:pt x="900" y="1416"/>
                    </a:lnTo>
                    <a:lnTo>
                      <a:pt x="864" y="1424"/>
                    </a:lnTo>
                    <a:lnTo>
                      <a:pt x="829" y="1431"/>
                    </a:lnTo>
                    <a:lnTo>
                      <a:pt x="793" y="1435"/>
                    </a:lnTo>
                    <a:lnTo>
                      <a:pt x="757" y="1438"/>
                    </a:lnTo>
                    <a:lnTo>
                      <a:pt x="720" y="1439"/>
                    </a:lnTo>
                    <a:lnTo>
                      <a:pt x="720" y="1439"/>
                    </a:lnTo>
                    <a:lnTo>
                      <a:pt x="683" y="1438"/>
                    </a:lnTo>
                    <a:lnTo>
                      <a:pt x="646" y="1435"/>
                    </a:lnTo>
                    <a:lnTo>
                      <a:pt x="610" y="1431"/>
                    </a:lnTo>
                    <a:lnTo>
                      <a:pt x="575" y="1424"/>
                    </a:lnTo>
                    <a:lnTo>
                      <a:pt x="539" y="1416"/>
                    </a:lnTo>
                    <a:lnTo>
                      <a:pt x="506" y="1406"/>
                    </a:lnTo>
                    <a:lnTo>
                      <a:pt x="472" y="1395"/>
                    </a:lnTo>
                    <a:lnTo>
                      <a:pt x="439" y="1383"/>
                    </a:lnTo>
                    <a:lnTo>
                      <a:pt x="408" y="1368"/>
                    </a:lnTo>
                    <a:lnTo>
                      <a:pt x="377" y="1353"/>
                    </a:lnTo>
                    <a:lnTo>
                      <a:pt x="347" y="1335"/>
                    </a:lnTo>
                    <a:lnTo>
                      <a:pt x="317" y="1316"/>
                    </a:lnTo>
                    <a:lnTo>
                      <a:pt x="290" y="1296"/>
                    </a:lnTo>
                    <a:lnTo>
                      <a:pt x="262" y="1274"/>
                    </a:lnTo>
                    <a:lnTo>
                      <a:pt x="236" y="1253"/>
                    </a:lnTo>
                    <a:lnTo>
                      <a:pt x="211" y="1228"/>
                    </a:lnTo>
                    <a:lnTo>
                      <a:pt x="187" y="1203"/>
                    </a:lnTo>
                    <a:lnTo>
                      <a:pt x="165" y="1177"/>
                    </a:lnTo>
                    <a:lnTo>
                      <a:pt x="143" y="1150"/>
                    </a:lnTo>
                    <a:lnTo>
                      <a:pt x="124" y="1122"/>
                    </a:lnTo>
                    <a:lnTo>
                      <a:pt x="104" y="1092"/>
                    </a:lnTo>
                    <a:lnTo>
                      <a:pt x="87" y="1062"/>
                    </a:lnTo>
                    <a:lnTo>
                      <a:pt x="72" y="1032"/>
                    </a:lnTo>
                    <a:lnTo>
                      <a:pt x="56" y="1000"/>
                    </a:lnTo>
                    <a:lnTo>
                      <a:pt x="44" y="967"/>
                    </a:lnTo>
                    <a:lnTo>
                      <a:pt x="33" y="933"/>
                    </a:lnTo>
                    <a:lnTo>
                      <a:pt x="22" y="899"/>
                    </a:lnTo>
                    <a:lnTo>
                      <a:pt x="15" y="864"/>
                    </a:lnTo>
                    <a:lnTo>
                      <a:pt x="8" y="829"/>
                    </a:lnTo>
                    <a:lnTo>
                      <a:pt x="4" y="793"/>
                    </a:lnTo>
                    <a:lnTo>
                      <a:pt x="2" y="756"/>
                    </a:lnTo>
                    <a:lnTo>
                      <a:pt x="0" y="719"/>
                    </a:lnTo>
                    <a:lnTo>
                      <a:pt x="0" y="719"/>
                    </a:lnTo>
                    <a:lnTo>
                      <a:pt x="2" y="682"/>
                    </a:lnTo>
                    <a:lnTo>
                      <a:pt x="4" y="646"/>
                    </a:lnTo>
                    <a:lnTo>
                      <a:pt x="8" y="609"/>
                    </a:lnTo>
                    <a:lnTo>
                      <a:pt x="15" y="575"/>
                    </a:lnTo>
                    <a:lnTo>
                      <a:pt x="22" y="539"/>
                    </a:lnTo>
                    <a:lnTo>
                      <a:pt x="33" y="505"/>
                    </a:lnTo>
                    <a:lnTo>
                      <a:pt x="44" y="472"/>
                    </a:lnTo>
                    <a:lnTo>
                      <a:pt x="56" y="439"/>
                    </a:lnTo>
                    <a:lnTo>
                      <a:pt x="72" y="408"/>
                    </a:lnTo>
                    <a:lnTo>
                      <a:pt x="87" y="376"/>
                    </a:lnTo>
                    <a:lnTo>
                      <a:pt x="104" y="346"/>
                    </a:lnTo>
                    <a:lnTo>
                      <a:pt x="124" y="317"/>
                    </a:lnTo>
                    <a:lnTo>
                      <a:pt x="143" y="290"/>
                    </a:lnTo>
                    <a:lnTo>
                      <a:pt x="165" y="262"/>
                    </a:lnTo>
                    <a:lnTo>
                      <a:pt x="187" y="236"/>
                    </a:lnTo>
                    <a:lnTo>
                      <a:pt x="211" y="210"/>
                    </a:lnTo>
                    <a:lnTo>
                      <a:pt x="236" y="187"/>
                    </a:lnTo>
                    <a:lnTo>
                      <a:pt x="262" y="165"/>
                    </a:lnTo>
                    <a:lnTo>
                      <a:pt x="290" y="143"/>
                    </a:lnTo>
                    <a:lnTo>
                      <a:pt x="317" y="123"/>
                    </a:lnTo>
                    <a:lnTo>
                      <a:pt x="347" y="105"/>
                    </a:lnTo>
                    <a:lnTo>
                      <a:pt x="377" y="87"/>
                    </a:lnTo>
                    <a:lnTo>
                      <a:pt x="408" y="72"/>
                    </a:lnTo>
                    <a:lnTo>
                      <a:pt x="439" y="57"/>
                    </a:lnTo>
                    <a:lnTo>
                      <a:pt x="472" y="44"/>
                    </a:lnTo>
                    <a:lnTo>
                      <a:pt x="506" y="32"/>
                    </a:lnTo>
                    <a:lnTo>
                      <a:pt x="539" y="22"/>
                    </a:lnTo>
                    <a:lnTo>
                      <a:pt x="575" y="14"/>
                    </a:lnTo>
                    <a:lnTo>
                      <a:pt x="610" y="9"/>
                    </a:lnTo>
                    <a:lnTo>
                      <a:pt x="646" y="3"/>
                    </a:lnTo>
                    <a:lnTo>
                      <a:pt x="683" y="0"/>
                    </a:lnTo>
                    <a:lnTo>
                      <a:pt x="720" y="0"/>
                    </a:lnTo>
                    <a:lnTo>
                      <a:pt x="720" y="0"/>
                    </a:lnTo>
                    <a:lnTo>
                      <a:pt x="757" y="0"/>
                    </a:lnTo>
                    <a:lnTo>
                      <a:pt x="793" y="3"/>
                    </a:lnTo>
                    <a:lnTo>
                      <a:pt x="829" y="9"/>
                    </a:lnTo>
                    <a:lnTo>
                      <a:pt x="864" y="14"/>
                    </a:lnTo>
                    <a:lnTo>
                      <a:pt x="900" y="22"/>
                    </a:lnTo>
                    <a:lnTo>
                      <a:pt x="934" y="32"/>
                    </a:lnTo>
                    <a:lnTo>
                      <a:pt x="967" y="44"/>
                    </a:lnTo>
                    <a:lnTo>
                      <a:pt x="1000" y="57"/>
                    </a:lnTo>
                    <a:lnTo>
                      <a:pt x="1032" y="72"/>
                    </a:lnTo>
                    <a:lnTo>
                      <a:pt x="1063" y="87"/>
                    </a:lnTo>
                    <a:lnTo>
                      <a:pt x="1093" y="105"/>
                    </a:lnTo>
                    <a:lnTo>
                      <a:pt x="1122" y="123"/>
                    </a:lnTo>
                    <a:lnTo>
                      <a:pt x="1149" y="143"/>
                    </a:lnTo>
                    <a:lnTo>
                      <a:pt x="1177" y="165"/>
                    </a:lnTo>
                    <a:lnTo>
                      <a:pt x="1203" y="187"/>
                    </a:lnTo>
                    <a:lnTo>
                      <a:pt x="1228" y="210"/>
                    </a:lnTo>
                    <a:lnTo>
                      <a:pt x="1252" y="236"/>
                    </a:lnTo>
                    <a:lnTo>
                      <a:pt x="1274" y="262"/>
                    </a:lnTo>
                    <a:lnTo>
                      <a:pt x="1296" y="290"/>
                    </a:lnTo>
                    <a:lnTo>
                      <a:pt x="1317" y="317"/>
                    </a:lnTo>
                    <a:lnTo>
                      <a:pt x="1335" y="346"/>
                    </a:lnTo>
                    <a:lnTo>
                      <a:pt x="1352" y="376"/>
                    </a:lnTo>
                    <a:lnTo>
                      <a:pt x="1368" y="408"/>
                    </a:lnTo>
                    <a:lnTo>
                      <a:pt x="1383" y="439"/>
                    </a:lnTo>
                    <a:lnTo>
                      <a:pt x="1395" y="472"/>
                    </a:lnTo>
                    <a:lnTo>
                      <a:pt x="1407" y="505"/>
                    </a:lnTo>
                    <a:lnTo>
                      <a:pt x="1417" y="539"/>
                    </a:lnTo>
                    <a:lnTo>
                      <a:pt x="1424" y="575"/>
                    </a:lnTo>
                    <a:lnTo>
                      <a:pt x="1431" y="609"/>
                    </a:lnTo>
                    <a:lnTo>
                      <a:pt x="1435" y="646"/>
                    </a:lnTo>
                    <a:lnTo>
                      <a:pt x="1437" y="682"/>
                    </a:lnTo>
                    <a:lnTo>
                      <a:pt x="1439" y="719"/>
                    </a:lnTo>
                    <a:lnTo>
                      <a:pt x="1439" y="719"/>
                    </a:lnTo>
                    <a:close/>
                  </a:path>
                </a:pathLst>
              </a:custGeom>
              <a:solidFill>
                <a:srgbClr val="ED6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ru-RU" altLang="zh-CN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05" name="TextBox 157"/>
            <p:cNvSpPr txBox="1">
              <a:spLocks noChangeArrowheads="1"/>
            </p:cNvSpPr>
            <p:nvPr/>
          </p:nvSpPr>
          <p:spPr bwMode="auto">
            <a:xfrm>
              <a:off x="4785" y="8639"/>
              <a:ext cx="1699" cy="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9pPr>
            </a:lstStyle>
            <a:p>
              <a:pPr defTabSz="685800" eaLnBrk="1" hangingPunct="1">
                <a:defRPr/>
              </a:pPr>
              <a:r>
                <a:rPr lang="ru-RU" altLang="zh-CN" sz="1000" b="1" kern="0" dirty="0">
                  <a:solidFill>
                    <a:schemeClr val="bg1"/>
                  </a:solidFill>
                  <a:latin typeface="Arial" panose="020B0604020202020204" pitchFamily="34" charset="0"/>
                  <a:ea typeface="阿里巴巴普惠体 R" panose="00020600040101010101" pitchFamily="18" charset="-122"/>
                  <a:cs typeface="Arial" panose="020B0604020202020204" pitchFamily="34" charset="0"/>
                  <a:sym typeface="+mn-lt"/>
                </a:rPr>
                <a:t>20</a:t>
              </a:r>
              <a:r>
                <a:rPr lang="ru-RU" altLang="nb-NO" sz="1000" b="1" kern="0" dirty="0">
                  <a:solidFill>
                    <a:schemeClr val="bg1"/>
                  </a:solidFill>
                  <a:latin typeface="Arial" panose="020B0604020202020204" pitchFamily="34" charset="0"/>
                  <a:ea typeface="阿里巴巴普惠体 R" panose="00020600040101010101" pitchFamily="18" charset="-122"/>
                  <a:cs typeface="Arial" panose="020B0604020202020204" pitchFamily="34" charset="0"/>
                  <a:sym typeface="+mn-lt"/>
                </a:rPr>
                <a:t>14</a:t>
              </a:r>
            </a:p>
          </p:txBody>
        </p:sp>
      </p:grpSp>
      <p:grpSp>
        <p:nvGrpSpPr>
          <p:cNvPr id="106" name="组合 105"/>
          <p:cNvGrpSpPr/>
          <p:nvPr/>
        </p:nvGrpSpPr>
        <p:grpSpPr>
          <a:xfrm>
            <a:off x="9065260" y="2825115"/>
            <a:ext cx="719455" cy="697230"/>
            <a:chOff x="4595" y="8177"/>
            <a:chExt cx="1889" cy="1829"/>
          </a:xfrm>
        </p:grpSpPr>
        <p:grpSp>
          <p:nvGrpSpPr>
            <p:cNvPr id="107" name="组合 106"/>
            <p:cNvGrpSpPr/>
            <p:nvPr/>
          </p:nvGrpSpPr>
          <p:grpSpPr>
            <a:xfrm>
              <a:off x="4595" y="8177"/>
              <a:ext cx="1559" cy="1829"/>
              <a:chOff x="-2167669" y="-456293"/>
              <a:chExt cx="3576638" cy="4198938"/>
            </a:xfrm>
            <a:solidFill>
              <a:schemeClr val="accent1"/>
            </a:solidFill>
          </p:grpSpPr>
          <p:sp>
            <p:nvSpPr>
              <p:cNvPr id="108" name="Freeform 7"/>
              <p:cNvSpPr>
                <a:spLocks noEditPoints="1"/>
              </p:cNvSpPr>
              <p:nvPr/>
            </p:nvSpPr>
            <p:spPr bwMode="auto">
              <a:xfrm>
                <a:off x="-2167669" y="-456293"/>
                <a:ext cx="3576638" cy="4198938"/>
              </a:xfrm>
              <a:custGeom>
                <a:avLst/>
                <a:gdLst>
                  <a:gd name="T0" fmla="*/ 801 w 2253"/>
                  <a:gd name="T1" fmla="*/ 2204 h 2645"/>
                  <a:gd name="T2" fmla="*/ 578 w 2253"/>
                  <a:gd name="T3" fmla="*/ 2111 h 2645"/>
                  <a:gd name="T4" fmla="*/ 384 w 2253"/>
                  <a:gd name="T5" fmla="*/ 1975 h 2645"/>
                  <a:gd name="T6" fmla="*/ 223 w 2253"/>
                  <a:gd name="T7" fmla="*/ 1802 h 2645"/>
                  <a:gd name="T8" fmla="*/ 102 w 2253"/>
                  <a:gd name="T9" fmla="*/ 1599 h 2645"/>
                  <a:gd name="T10" fmla="*/ 27 w 2253"/>
                  <a:gd name="T11" fmla="*/ 1373 h 2645"/>
                  <a:gd name="T12" fmla="*/ 0 w 2253"/>
                  <a:gd name="T13" fmla="*/ 1126 h 2645"/>
                  <a:gd name="T14" fmla="*/ 23 w 2253"/>
                  <a:gd name="T15" fmla="*/ 900 h 2645"/>
                  <a:gd name="T16" fmla="*/ 111 w 2253"/>
                  <a:gd name="T17" fmla="*/ 638 h 2645"/>
                  <a:gd name="T18" fmla="*/ 257 w 2253"/>
                  <a:gd name="T19" fmla="*/ 410 h 2645"/>
                  <a:gd name="T20" fmla="*/ 452 w 2253"/>
                  <a:gd name="T21" fmla="*/ 224 h 2645"/>
                  <a:gd name="T22" fmla="*/ 688 w 2253"/>
                  <a:gd name="T23" fmla="*/ 89 h 2645"/>
                  <a:gd name="T24" fmla="*/ 956 w 2253"/>
                  <a:gd name="T25" fmla="*/ 12 h 2645"/>
                  <a:gd name="T26" fmla="*/ 1185 w 2253"/>
                  <a:gd name="T27" fmla="*/ 1 h 2645"/>
                  <a:gd name="T28" fmla="*/ 1460 w 2253"/>
                  <a:gd name="T29" fmla="*/ 51 h 2645"/>
                  <a:gd name="T30" fmla="*/ 1710 w 2253"/>
                  <a:gd name="T31" fmla="*/ 163 h 2645"/>
                  <a:gd name="T32" fmla="*/ 1922 w 2253"/>
                  <a:gd name="T33" fmla="*/ 331 h 2645"/>
                  <a:gd name="T34" fmla="*/ 2090 w 2253"/>
                  <a:gd name="T35" fmla="*/ 543 h 2645"/>
                  <a:gd name="T36" fmla="*/ 2202 w 2253"/>
                  <a:gd name="T37" fmla="*/ 791 h 2645"/>
                  <a:gd name="T38" fmla="*/ 2252 w 2253"/>
                  <a:gd name="T39" fmla="*/ 1068 h 2645"/>
                  <a:gd name="T40" fmla="*/ 2243 w 2253"/>
                  <a:gd name="T41" fmla="*/ 1275 h 2645"/>
                  <a:gd name="T42" fmla="*/ 2186 w 2253"/>
                  <a:gd name="T43" fmla="*/ 1511 h 2645"/>
                  <a:gd name="T44" fmla="*/ 2083 w 2253"/>
                  <a:gd name="T45" fmla="*/ 1724 h 2645"/>
                  <a:gd name="T46" fmla="*/ 1937 w 2253"/>
                  <a:gd name="T47" fmla="*/ 1910 h 2645"/>
                  <a:gd name="T48" fmla="*/ 1756 w 2253"/>
                  <a:gd name="T49" fmla="*/ 2061 h 2645"/>
                  <a:gd name="T50" fmla="*/ 1544 w 2253"/>
                  <a:gd name="T51" fmla="*/ 2172 h 2645"/>
                  <a:gd name="T52" fmla="*/ 1126 w 2253"/>
                  <a:gd name="T53" fmla="*/ 2645 h 2645"/>
                  <a:gd name="T54" fmla="*/ 991 w 2253"/>
                  <a:gd name="T55" fmla="*/ 245 h 2645"/>
                  <a:gd name="T56" fmla="*/ 780 w 2253"/>
                  <a:gd name="T57" fmla="*/ 306 h 2645"/>
                  <a:gd name="T58" fmla="*/ 593 w 2253"/>
                  <a:gd name="T59" fmla="*/ 413 h 2645"/>
                  <a:gd name="T60" fmla="*/ 438 w 2253"/>
                  <a:gd name="T61" fmla="*/ 560 h 2645"/>
                  <a:gd name="T62" fmla="*/ 323 w 2253"/>
                  <a:gd name="T63" fmla="*/ 741 h 2645"/>
                  <a:gd name="T64" fmla="*/ 253 w 2253"/>
                  <a:gd name="T65" fmla="*/ 946 h 2645"/>
                  <a:gd name="T66" fmla="*/ 236 w 2253"/>
                  <a:gd name="T67" fmla="*/ 1126 h 2645"/>
                  <a:gd name="T68" fmla="*/ 259 w 2253"/>
                  <a:gd name="T69" fmla="*/ 1325 h 2645"/>
                  <a:gd name="T70" fmla="*/ 323 w 2253"/>
                  <a:gd name="T71" fmla="*/ 1510 h 2645"/>
                  <a:gd name="T72" fmla="*/ 428 w 2253"/>
                  <a:gd name="T73" fmla="*/ 1674 h 2645"/>
                  <a:gd name="T74" fmla="*/ 563 w 2253"/>
                  <a:gd name="T75" fmla="*/ 1813 h 2645"/>
                  <a:gd name="T76" fmla="*/ 726 w 2253"/>
                  <a:gd name="T77" fmla="*/ 1920 h 2645"/>
                  <a:gd name="T78" fmla="*/ 912 w 2253"/>
                  <a:gd name="T79" fmla="*/ 1990 h 2645"/>
                  <a:gd name="T80" fmla="*/ 1204 w 2253"/>
                  <a:gd name="T81" fmla="*/ 2015 h 2645"/>
                  <a:gd name="T82" fmla="*/ 1379 w 2253"/>
                  <a:gd name="T83" fmla="*/ 1979 h 2645"/>
                  <a:gd name="T84" fmla="*/ 1560 w 2253"/>
                  <a:gd name="T85" fmla="*/ 1902 h 2645"/>
                  <a:gd name="T86" fmla="*/ 1719 w 2253"/>
                  <a:gd name="T87" fmla="*/ 1788 h 2645"/>
                  <a:gd name="T88" fmla="*/ 1848 w 2253"/>
                  <a:gd name="T89" fmla="*/ 1643 h 2645"/>
                  <a:gd name="T90" fmla="*/ 1944 w 2253"/>
                  <a:gd name="T91" fmla="*/ 1474 h 2645"/>
                  <a:gd name="T92" fmla="*/ 2002 w 2253"/>
                  <a:gd name="T93" fmla="*/ 1286 h 2645"/>
                  <a:gd name="T94" fmla="*/ 2017 w 2253"/>
                  <a:gd name="T95" fmla="*/ 1126 h 2645"/>
                  <a:gd name="T96" fmla="*/ 1988 w 2253"/>
                  <a:gd name="T97" fmla="*/ 904 h 2645"/>
                  <a:gd name="T98" fmla="*/ 1909 w 2253"/>
                  <a:gd name="T99" fmla="*/ 702 h 2645"/>
                  <a:gd name="T100" fmla="*/ 1785 w 2253"/>
                  <a:gd name="T101" fmla="*/ 528 h 2645"/>
                  <a:gd name="T102" fmla="*/ 1623 w 2253"/>
                  <a:gd name="T103" fmla="*/ 388 h 2645"/>
                  <a:gd name="T104" fmla="*/ 1433 w 2253"/>
                  <a:gd name="T105" fmla="*/ 289 h 2645"/>
                  <a:gd name="T106" fmla="*/ 1217 w 2253"/>
                  <a:gd name="T107" fmla="*/ 240 h 26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253" h="2645">
                    <a:moveTo>
                      <a:pt x="1126" y="2645"/>
                    </a:moveTo>
                    <a:lnTo>
                      <a:pt x="898" y="2227"/>
                    </a:lnTo>
                    <a:lnTo>
                      <a:pt x="898" y="2227"/>
                    </a:lnTo>
                    <a:lnTo>
                      <a:pt x="849" y="2216"/>
                    </a:lnTo>
                    <a:lnTo>
                      <a:pt x="801" y="2204"/>
                    </a:lnTo>
                    <a:lnTo>
                      <a:pt x="754" y="2189"/>
                    </a:lnTo>
                    <a:lnTo>
                      <a:pt x="709" y="2172"/>
                    </a:lnTo>
                    <a:lnTo>
                      <a:pt x="663" y="2153"/>
                    </a:lnTo>
                    <a:lnTo>
                      <a:pt x="621" y="2133"/>
                    </a:lnTo>
                    <a:lnTo>
                      <a:pt x="578" y="2111"/>
                    </a:lnTo>
                    <a:lnTo>
                      <a:pt x="536" y="2086"/>
                    </a:lnTo>
                    <a:lnTo>
                      <a:pt x="496" y="2061"/>
                    </a:lnTo>
                    <a:lnTo>
                      <a:pt x="458" y="2034"/>
                    </a:lnTo>
                    <a:lnTo>
                      <a:pt x="419" y="2005"/>
                    </a:lnTo>
                    <a:lnTo>
                      <a:pt x="384" y="1975"/>
                    </a:lnTo>
                    <a:lnTo>
                      <a:pt x="348" y="1943"/>
                    </a:lnTo>
                    <a:lnTo>
                      <a:pt x="315" y="1910"/>
                    </a:lnTo>
                    <a:lnTo>
                      <a:pt x="284" y="1875"/>
                    </a:lnTo>
                    <a:lnTo>
                      <a:pt x="252" y="1839"/>
                    </a:lnTo>
                    <a:lnTo>
                      <a:pt x="223" y="1802"/>
                    </a:lnTo>
                    <a:lnTo>
                      <a:pt x="196" y="1764"/>
                    </a:lnTo>
                    <a:lnTo>
                      <a:pt x="170" y="1724"/>
                    </a:lnTo>
                    <a:lnTo>
                      <a:pt x="146" y="1684"/>
                    </a:lnTo>
                    <a:lnTo>
                      <a:pt x="123" y="1642"/>
                    </a:lnTo>
                    <a:lnTo>
                      <a:pt x="102" y="1599"/>
                    </a:lnTo>
                    <a:lnTo>
                      <a:pt x="83" y="1555"/>
                    </a:lnTo>
                    <a:lnTo>
                      <a:pt x="67" y="1511"/>
                    </a:lnTo>
                    <a:lnTo>
                      <a:pt x="52" y="1466"/>
                    </a:lnTo>
                    <a:lnTo>
                      <a:pt x="38" y="1419"/>
                    </a:lnTo>
                    <a:lnTo>
                      <a:pt x="27" y="1373"/>
                    </a:lnTo>
                    <a:lnTo>
                      <a:pt x="17" y="1325"/>
                    </a:lnTo>
                    <a:lnTo>
                      <a:pt x="9" y="1275"/>
                    </a:lnTo>
                    <a:lnTo>
                      <a:pt x="4" y="1226"/>
                    </a:lnTo>
                    <a:lnTo>
                      <a:pt x="1" y="1177"/>
                    </a:lnTo>
                    <a:lnTo>
                      <a:pt x="0" y="1126"/>
                    </a:lnTo>
                    <a:lnTo>
                      <a:pt x="0" y="1126"/>
                    </a:lnTo>
                    <a:lnTo>
                      <a:pt x="1" y="1068"/>
                    </a:lnTo>
                    <a:lnTo>
                      <a:pt x="5" y="1011"/>
                    </a:lnTo>
                    <a:lnTo>
                      <a:pt x="13" y="955"/>
                    </a:lnTo>
                    <a:lnTo>
                      <a:pt x="23" y="900"/>
                    </a:lnTo>
                    <a:lnTo>
                      <a:pt x="35" y="845"/>
                    </a:lnTo>
                    <a:lnTo>
                      <a:pt x="50" y="791"/>
                    </a:lnTo>
                    <a:lnTo>
                      <a:pt x="68" y="739"/>
                    </a:lnTo>
                    <a:lnTo>
                      <a:pt x="89" y="688"/>
                    </a:lnTo>
                    <a:lnTo>
                      <a:pt x="111" y="638"/>
                    </a:lnTo>
                    <a:lnTo>
                      <a:pt x="135" y="590"/>
                    </a:lnTo>
                    <a:lnTo>
                      <a:pt x="163" y="543"/>
                    </a:lnTo>
                    <a:lnTo>
                      <a:pt x="193" y="496"/>
                    </a:lnTo>
                    <a:lnTo>
                      <a:pt x="225" y="453"/>
                    </a:lnTo>
                    <a:lnTo>
                      <a:pt x="257" y="410"/>
                    </a:lnTo>
                    <a:lnTo>
                      <a:pt x="293" y="369"/>
                    </a:lnTo>
                    <a:lnTo>
                      <a:pt x="330" y="331"/>
                    </a:lnTo>
                    <a:lnTo>
                      <a:pt x="370" y="293"/>
                    </a:lnTo>
                    <a:lnTo>
                      <a:pt x="410" y="258"/>
                    </a:lnTo>
                    <a:lnTo>
                      <a:pt x="452" y="224"/>
                    </a:lnTo>
                    <a:lnTo>
                      <a:pt x="497" y="192"/>
                    </a:lnTo>
                    <a:lnTo>
                      <a:pt x="543" y="163"/>
                    </a:lnTo>
                    <a:lnTo>
                      <a:pt x="589" y="136"/>
                    </a:lnTo>
                    <a:lnTo>
                      <a:pt x="639" y="111"/>
                    </a:lnTo>
                    <a:lnTo>
                      <a:pt x="688" y="89"/>
                    </a:lnTo>
                    <a:lnTo>
                      <a:pt x="739" y="69"/>
                    </a:lnTo>
                    <a:lnTo>
                      <a:pt x="792" y="51"/>
                    </a:lnTo>
                    <a:lnTo>
                      <a:pt x="844" y="36"/>
                    </a:lnTo>
                    <a:lnTo>
                      <a:pt x="899" y="23"/>
                    </a:lnTo>
                    <a:lnTo>
                      <a:pt x="956" y="12"/>
                    </a:lnTo>
                    <a:lnTo>
                      <a:pt x="1012" y="5"/>
                    </a:lnTo>
                    <a:lnTo>
                      <a:pt x="1068" y="1"/>
                    </a:lnTo>
                    <a:lnTo>
                      <a:pt x="1126" y="0"/>
                    </a:lnTo>
                    <a:lnTo>
                      <a:pt x="1126" y="0"/>
                    </a:lnTo>
                    <a:lnTo>
                      <a:pt x="1185" y="1"/>
                    </a:lnTo>
                    <a:lnTo>
                      <a:pt x="1241" y="5"/>
                    </a:lnTo>
                    <a:lnTo>
                      <a:pt x="1297" y="12"/>
                    </a:lnTo>
                    <a:lnTo>
                      <a:pt x="1353" y="23"/>
                    </a:lnTo>
                    <a:lnTo>
                      <a:pt x="1407" y="36"/>
                    </a:lnTo>
                    <a:lnTo>
                      <a:pt x="1460" y="51"/>
                    </a:lnTo>
                    <a:lnTo>
                      <a:pt x="1514" y="69"/>
                    </a:lnTo>
                    <a:lnTo>
                      <a:pt x="1564" y="89"/>
                    </a:lnTo>
                    <a:lnTo>
                      <a:pt x="1614" y="111"/>
                    </a:lnTo>
                    <a:lnTo>
                      <a:pt x="1663" y="136"/>
                    </a:lnTo>
                    <a:lnTo>
                      <a:pt x="1710" y="163"/>
                    </a:lnTo>
                    <a:lnTo>
                      <a:pt x="1755" y="192"/>
                    </a:lnTo>
                    <a:lnTo>
                      <a:pt x="1799" y="224"/>
                    </a:lnTo>
                    <a:lnTo>
                      <a:pt x="1843" y="258"/>
                    </a:lnTo>
                    <a:lnTo>
                      <a:pt x="1883" y="293"/>
                    </a:lnTo>
                    <a:lnTo>
                      <a:pt x="1922" y="331"/>
                    </a:lnTo>
                    <a:lnTo>
                      <a:pt x="1959" y="369"/>
                    </a:lnTo>
                    <a:lnTo>
                      <a:pt x="1995" y="410"/>
                    </a:lnTo>
                    <a:lnTo>
                      <a:pt x="2028" y="453"/>
                    </a:lnTo>
                    <a:lnTo>
                      <a:pt x="2060" y="496"/>
                    </a:lnTo>
                    <a:lnTo>
                      <a:pt x="2090" y="543"/>
                    </a:lnTo>
                    <a:lnTo>
                      <a:pt x="2116" y="590"/>
                    </a:lnTo>
                    <a:lnTo>
                      <a:pt x="2142" y="638"/>
                    </a:lnTo>
                    <a:lnTo>
                      <a:pt x="2164" y="688"/>
                    </a:lnTo>
                    <a:lnTo>
                      <a:pt x="2184" y="739"/>
                    </a:lnTo>
                    <a:lnTo>
                      <a:pt x="2202" y="791"/>
                    </a:lnTo>
                    <a:lnTo>
                      <a:pt x="2217" y="845"/>
                    </a:lnTo>
                    <a:lnTo>
                      <a:pt x="2230" y="900"/>
                    </a:lnTo>
                    <a:lnTo>
                      <a:pt x="2239" y="955"/>
                    </a:lnTo>
                    <a:lnTo>
                      <a:pt x="2246" y="1011"/>
                    </a:lnTo>
                    <a:lnTo>
                      <a:pt x="2252" y="1068"/>
                    </a:lnTo>
                    <a:lnTo>
                      <a:pt x="2253" y="1126"/>
                    </a:lnTo>
                    <a:lnTo>
                      <a:pt x="2253" y="1126"/>
                    </a:lnTo>
                    <a:lnTo>
                      <a:pt x="2252" y="1177"/>
                    </a:lnTo>
                    <a:lnTo>
                      <a:pt x="2249" y="1226"/>
                    </a:lnTo>
                    <a:lnTo>
                      <a:pt x="2243" y="1275"/>
                    </a:lnTo>
                    <a:lnTo>
                      <a:pt x="2235" y="1325"/>
                    </a:lnTo>
                    <a:lnTo>
                      <a:pt x="2225" y="1373"/>
                    </a:lnTo>
                    <a:lnTo>
                      <a:pt x="2214" y="1419"/>
                    </a:lnTo>
                    <a:lnTo>
                      <a:pt x="2201" y="1466"/>
                    </a:lnTo>
                    <a:lnTo>
                      <a:pt x="2186" y="1511"/>
                    </a:lnTo>
                    <a:lnTo>
                      <a:pt x="2169" y="1555"/>
                    </a:lnTo>
                    <a:lnTo>
                      <a:pt x="2150" y="1599"/>
                    </a:lnTo>
                    <a:lnTo>
                      <a:pt x="2129" y="1642"/>
                    </a:lnTo>
                    <a:lnTo>
                      <a:pt x="2106" y="1684"/>
                    </a:lnTo>
                    <a:lnTo>
                      <a:pt x="2083" y="1724"/>
                    </a:lnTo>
                    <a:lnTo>
                      <a:pt x="2057" y="1764"/>
                    </a:lnTo>
                    <a:lnTo>
                      <a:pt x="2029" y="1802"/>
                    </a:lnTo>
                    <a:lnTo>
                      <a:pt x="2001" y="1839"/>
                    </a:lnTo>
                    <a:lnTo>
                      <a:pt x="1969" y="1875"/>
                    </a:lnTo>
                    <a:lnTo>
                      <a:pt x="1937" y="1910"/>
                    </a:lnTo>
                    <a:lnTo>
                      <a:pt x="1903" y="1943"/>
                    </a:lnTo>
                    <a:lnTo>
                      <a:pt x="1869" y="1975"/>
                    </a:lnTo>
                    <a:lnTo>
                      <a:pt x="1833" y="2005"/>
                    </a:lnTo>
                    <a:lnTo>
                      <a:pt x="1795" y="2034"/>
                    </a:lnTo>
                    <a:lnTo>
                      <a:pt x="1756" y="2061"/>
                    </a:lnTo>
                    <a:lnTo>
                      <a:pt x="1717" y="2086"/>
                    </a:lnTo>
                    <a:lnTo>
                      <a:pt x="1674" y="2111"/>
                    </a:lnTo>
                    <a:lnTo>
                      <a:pt x="1632" y="2133"/>
                    </a:lnTo>
                    <a:lnTo>
                      <a:pt x="1589" y="2153"/>
                    </a:lnTo>
                    <a:lnTo>
                      <a:pt x="1544" y="2172"/>
                    </a:lnTo>
                    <a:lnTo>
                      <a:pt x="1499" y="2189"/>
                    </a:lnTo>
                    <a:lnTo>
                      <a:pt x="1451" y="2204"/>
                    </a:lnTo>
                    <a:lnTo>
                      <a:pt x="1404" y="2216"/>
                    </a:lnTo>
                    <a:lnTo>
                      <a:pt x="1355" y="2227"/>
                    </a:lnTo>
                    <a:lnTo>
                      <a:pt x="1126" y="2645"/>
                    </a:lnTo>
                    <a:close/>
                    <a:moveTo>
                      <a:pt x="1126" y="236"/>
                    </a:moveTo>
                    <a:lnTo>
                      <a:pt x="1126" y="236"/>
                    </a:lnTo>
                    <a:lnTo>
                      <a:pt x="1080" y="236"/>
                    </a:lnTo>
                    <a:lnTo>
                      <a:pt x="1035" y="240"/>
                    </a:lnTo>
                    <a:lnTo>
                      <a:pt x="991" y="245"/>
                    </a:lnTo>
                    <a:lnTo>
                      <a:pt x="947" y="254"/>
                    </a:lnTo>
                    <a:lnTo>
                      <a:pt x="903" y="263"/>
                    </a:lnTo>
                    <a:lnTo>
                      <a:pt x="862" y="276"/>
                    </a:lnTo>
                    <a:lnTo>
                      <a:pt x="820" y="289"/>
                    </a:lnTo>
                    <a:lnTo>
                      <a:pt x="780" y="306"/>
                    </a:lnTo>
                    <a:lnTo>
                      <a:pt x="740" y="324"/>
                    </a:lnTo>
                    <a:lnTo>
                      <a:pt x="702" y="343"/>
                    </a:lnTo>
                    <a:lnTo>
                      <a:pt x="665" y="365"/>
                    </a:lnTo>
                    <a:lnTo>
                      <a:pt x="629" y="388"/>
                    </a:lnTo>
                    <a:lnTo>
                      <a:pt x="593" y="413"/>
                    </a:lnTo>
                    <a:lnTo>
                      <a:pt x="561" y="439"/>
                    </a:lnTo>
                    <a:lnTo>
                      <a:pt x="528" y="468"/>
                    </a:lnTo>
                    <a:lnTo>
                      <a:pt x="496" y="496"/>
                    </a:lnTo>
                    <a:lnTo>
                      <a:pt x="467" y="528"/>
                    </a:lnTo>
                    <a:lnTo>
                      <a:pt x="438" y="560"/>
                    </a:lnTo>
                    <a:lnTo>
                      <a:pt x="412" y="594"/>
                    </a:lnTo>
                    <a:lnTo>
                      <a:pt x="388" y="628"/>
                    </a:lnTo>
                    <a:lnTo>
                      <a:pt x="364" y="665"/>
                    </a:lnTo>
                    <a:lnTo>
                      <a:pt x="342" y="702"/>
                    </a:lnTo>
                    <a:lnTo>
                      <a:pt x="323" y="741"/>
                    </a:lnTo>
                    <a:lnTo>
                      <a:pt x="305" y="780"/>
                    </a:lnTo>
                    <a:lnTo>
                      <a:pt x="289" y="820"/>
                    </a:lnTo>
                    <a:lnTo>
                      <a:pt x="275" y="861"/>
                    </a:lnTo>
                    <a:lnTo>
                      <a:pt x="263" y="904"/>
                    </a:lnTo>
                    <a:lnTo>
                      <a:pt x="253" y="946"/>
                    </a:lnTo>
                    <a:lnTo>
                      <a:pt x="245" y="990"/>
                    </a:lnTo>
                    <a:lnTo>
                      <a:pt x="240" y="1035"/>
                    </a:lnTo>
                    <a:lnTo>
                      <a:pt x="237" y="1081"/>
                    </a:lnTo>
                    <a:lnTo>
                      <a:pt x="236" y="1126"/>
                    </a:lnTo>
                    <a:lnTo>
                      <a:pt x="236" y="1126"/>
                    </a:lnTo>
                    <a:lnTo>
                      <a:pt x="237" y="1167"/>
                    </a:lnTo>
                    <a:lnTo>
                      <a:pt x="240" y="1207"/>
                    </a:lnTo>
                    <a:lnTo>
                      <a:pt x="244" y="1247"/>
                    </a:lnTo>
                    <a:lnTo>
                      <a:pt x="251" y="1286"/>
                    </a:lnTo>
                    <a:lnTo>
                      <a:pt x="259" y="1325"/>
                    </a:lnTo>
                    <a:lnTo>
                      <a:pt x="268" y="1363"/>
                    </a:lnTo>
                    <a:lnTo>
                      <a:pt x="279" y="1402"/>
                    </a:lnTo>
                    <a:lnTo>
                      <a:pt x="293" y="1439"/>
                    </a:lnTo>
                    <a:lnTo>
                      <a:pt x="308" y="1474"/>
                    </a:lnTo>
                    <a:lnTo>
                      <a:pt x="323" y="1510"/>
                    </a:lnTo>
                    <a:lnTo>
                      <a:pt x="341" y="1544"/>
                    </a:lnTo>
                    <a:lnTo>
                      <a:pt x="360" y="1579"/>
                    </a:lnTo>
                    <a:lnTo>
                      <a:pt x="382" y="1611"/>
                    </a:lnTo>
                    <a:lnTo>
                      <a:pt x="404" y="1643"/>
                    </a:lnTo>
                    <a:lnTo>
                      <a:pt x="428" y="1674"/>
                    </a:lnTo>
                    <a:lnTo>
                      <a:pt x="452" y="1705"/>
                    </a:lnTo>
                    <a:lnTo>
                      <a:pt x="478" y="1733"/>
                    </a:lnTo>
                    <a:lnTo>
                      <a:pt x="504" y="1761"/>
                    </a:lnTo>
                    <a:lnTo>
                      <a:pt x="533" y="1788"/>
                    </a:lnTo>
                    <a:lnTo>
                      <a:pt x="563" y="1813"/>
                    </a:lnTo>
                    <a:lnTo>
                      <a:pt x="593" y="1838"/>
                    </a:lnTo>
                    <a:lnTo>
                      <a:pt x="625" y="1860"/>
                    </a:lnTo>
                    <a:lnTo>
                      <a:pt x="658" y="1882"/>
                    </a:lnTo>
                    <a:lnTo>
                      <a:pt x="691" y="1902"/>
                    </a:lnTo>
                    <a:lnTo>
                      <a:pt x="726" y="1920"/>
                    </a:lnTo>
                    <a:lnTo>
                      <a:pt x="762" y="1938"/>
                    </a:lnTo>
                    <a:lnTo>
                      <a:pt x="798" y="1953"/>
                    </a:lnTo>
                    <a:lnTo>
                      <a:pt x="835" y="1967"/>
                    </a:lnTo>
                    <a:lnTo>
                      <a:pt x="873" y="1979"/>
                    </a:lnTo>
                    <a:lnTo>
                      <a:pt x="912" y="1990"/>
                    </a:lnTo>
                    <a:lnTo>
                      <a:pt x="951" y="1998"/>
                    </a:lnTo>
                    <a:lnTo>
                      <a:pt x="991" y="2005"/>
                    </a:lnTo>
                    <a:lnTo>
                      <a:pt x="1049" y="2015"/>
                    </a:lnTo>
                    <a:lnTo>
                      <a:pt x="1126" y="2156"/>
                    </a:lnTo>
                    <a:lnTo>
                      <a:pt x="1204" y="2015"/>
                    </a:lnTo>
                    <a:lnTo>
                      <a:pt x="1261" y="2005"/>
                    </a:lnTo>
                    <a:lnTo>
                      <a:pt x="1261" y="2005"/>
                    </a:lnTo>
                    <a:lnTo>
                      <a:pt x="1301" y="1998"/>
                    </a:lnTo>
                    <a:lnTo>
                      <a:pt x="1341" y="1990"/>
                    </a:lnTo>
                    <a:lnTo>
                      <a:pt x="1379" y="1979"/>
                    </a:lnTo>
                    <a:lnTo>
                      <a:pt x="1418" y="1967"/>
                    </a:lnTo>
                    <a:lnTo>
                      <a:pt x="1455" y="1953"/>
                    </a:lnTo>
                    <a:lnTo>
                      <a:pt x="1490" y="1938"/>
                    </a:lnTo>
                    <a:lnTo>
                      <a:pt x="1526" y="1920"/>
                    </a:lnTo>
                    <a:lnTo>
                      <a:pt x="1560" y="1902"/>
                    </a:lnTo>
                    <a:lnTo>
                      <a:pt x="1595" y="1882"/>
                    </a:lnTo>
                    <a:lnTo>
                      <a:pt x="1628" y="1860"/>
                    </a:lnTo>
                    <a:lnTo>
                      <a:pt x="1659" y="1838"/>
                    </a:lnTo>
                    <a:lnTo>
                      <a:pt x="1689" y="1813"/>
                    </a:lnTo>
                    <a:lnTo>
                      <a:pt x="1719" y="1788"/>
                    </a:lnTo>
                    <a:lnTo>
                      <a:pt x="1747" y="1761"/>
                    </a:lnTo>
                    <a:lnTo>
                      <a:pt x="1774" y="1733"/>
                    </a:lnTo>
                    <a:lnTo>
                      <a:pt x="1800" y="1705"/>
                    </a:lnTo>
                    <a:lnTo>
                      <a:pt x="1825" y="1674"/>
                    </a:lnTo>
                    <a:lnTo>
                      <a:pt x="1848" y="1643"/>
                    </a:lnTo>
                    <a:lnTo>
                      <a:pt x="1870" y="1611"/>
                    </a:lnTo>
                    <a:lnTo>
                      <a:pt x="1891" y="1579"/>
                    </a:lnTo>
                    <a:lnTo>
                      <a:pt x="1910" y="1544"/>
                    </a:lnTo>
                    <a:lnTo>
                      <a:pt x="1928" y="1510"/>
                    </a:lnTo>
                    <a:lnTo>
                      <a:pt x="1944" y="1474"/>
                    </a:lnTo>
                    <a:lnTo>
                      <a:pt x="1959" y="1439"/>
                    </a:lnTo>
                    <a:lnTo>
                      <a:pt x="1973" y="1402"/>
                    </a:lnTo>
                    <a:lnTo>
                      <a:pt x="1984" y="1363"/>
                    </a:lnTo>
                    <a:lnTo>
                      <a:pt x="1994" y="1325"/>
                    </a:lnTo>
                    <a:lnTo>
                      <a:pt x="2002" y="1286"/>
                    </a:lnTo>
                    <a:lnTo>
                      <a:pt x="2009" y="1247"/>
                    </a:lnTo>
                    <a:lnTo>
                      <a:pt x="2013" y="1207"/>
                    </a:lnTo>
                    <a:lnTo>
                      <a:pt x="2016" y="1167"/>
                    </a:lnTo>
                    <a:lnTo>
                      <a:pt x="2017" y="1126"/>
                    </a:lnTo>
                    <a:lnTo>
                      <a:pt x="2017" y="1126"/>
                    </a:lnTo>
                    <a:lnTo>
                      <a:pt x="2016" y="1081"/>
                    </a:lnTo>
                    <a:lnTo>
                      <a:pt x="2013" y="1035"/>
                    </a:lnTo>
                    <a:lnTo>
                      <a:pt x="2006" y="990"/>
                    </a:lnTo>
                    <a:lnTo>
                      <a:pt x="1999" y="946"/>
                    </a:lnTo>
                    <a:lnTo>
                      <a:pt x="1988" y="904"/>
                    </a:lnTo>
                    <a:lnTo>
                      <a:pt x="1977" y="861"/>
                    </a:lnTo>
                    <a:lnTo>
                      <a:pt x="1964" y="820"/>
                    </a:lnTo>
                    <a:lnTo>
                      <a:pt x="1947" y="780"/>
                    </a:lnTo>
                    <a:lnTo>
                      <a:pt x="1929" y="741"/>
                    </a:lnTo>
                    <a:lnTo>
                      <a:pt x="1909" y="702"/>
                    </a:lnTo>
                    <a:lnTo>
                      <a:pt x="1888" y="665"/>
                    </a:lnTo>
                    <a:lnTo>
                      <a:pt x="1865" y="628"/>
                    </a:lnTo>
                    <a:lnTo>
                      <a:pt x="1840" y="594"/>
                    </a:lnTo>
                    <a:lnTo>
                      <a:pt x="1813" y="560"/>
                    </a:lnTo>
                    <a:lnTo>
                      <a:pt x="1785" y="528"/>
                    </a:lnTo>
                    <a:lnTo>
                      <a:pt x="1756" y="496"/>
                    </a:lnTo>
                    <a:lnTo>
                      <a:pt x="1725" y="468"/>
                    </a:lnTo>
                    <a:lnTo>
                      <a:pt x="1692" y="439"/>
                    </a:lnTo>
                    <a:lnTo>
                      <a:pt x="1659" y="413"/>
                    </a:lnTo>
                    <a:lnTo>
                      <a:pt x="1623" y="388"/>
                    </a:lnTo>
                    <a:lnTo>
                      <a:pt x="1588" y="365"/>
                    </a:lnTo>
                    <a:lnTo>
                      <a:pt x="1551" y="343"/>
                    </a:lnTo>
                    <a:lnTo>
                      <a:pt x="1512" y="324"/>
                    </a:lnTo>
                    <a:lnTo>
                      <a:pt x="1473" y="306"/>
                    </a:lnTo>
                    <a:lnTo>
                      <a:pt x="1433" y="289"/>
                    </a:lnTo>
                    <a:lnTo>
                      <a:pt x="1390" y="276"/>
                    </a:lnTo>
                    <a:lnTo>
                      <a:pt x="1349" y="263"/>
                    </a:lnTo>
                    <a:lnTo>
                      <a:pt x="1305" y="254"/>
                    </a:lnTo>
                    <a:lnTo>
                      <a:pt x="1261" y="245"/>
                    </a:lnTo>
                    <a:lnTo>
                      <a:pt x="1217" y="240"/>
                    </a:lnTo>
                    <a:lnTo>
                      <a:pt x="1172" y="236"/>
                    </a:lnTo>
                    <a:lnTo>
                      <a:pt x="1126" y="236"/>
                    </a:lnTo>
                    <a:lnTo>
                      <a:pt x="1126" y="236"/>
                    </a:lnTo>
                    <a:close/>
                  </a:path>
                </a:pathLst>
              </a:custGeom>
              <a:solidFill>
                <a:srgbClr val="ED6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ru-RU" altLang="zh-CN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9" name="Freeform 8"/>
              <p:cNvSpPr/>
              <p:nvPr/>
            </p:nvSpPr>
            <p:spPr bwMode="auto">
              <a:xfrm>
                <a:off x="-1731773" y="14337"/>
                <a:ext cx="2693376" cy="2647007"/>
              </a:xfrm>
              <a:custGeom>
                <a:avLst/>
                <a:gdLst>
                  <a:gd name="T0" fmla="*/ 1437 w 1439"/>
                  <a:gd name="T1" fmla="*/ 756 h 1439"/>
                  <a:gd name="T2" fmla="*/ 1424 w 1439"/>
                  <a:gd name="T3" fmla="*/ 864 h 1439"/>
                  <a:gd name="T4" fmla="*/ 1395 w 1439"/>
                  <a:gd name="T5" fmla="*/ 967 h 1439"/>
                  <a:gd name="T6" fmla="*/ 1352 w 1439"/>
                  <a:gd name="T7" fmla="*/ 1062 h 1439"/>
                  <a:gd name="T8" fmla="*/ 1296 w 1439"/>
                  <a:gd name="T9" fmla="*/ 1150 h 1439"/>
                  <a:gd name="T10" fmla="*/ 1228 w 1439"/>
                  <a:gd name="T11" fmla="*/ 1228 h 1439"/>
                  <a:gd name="T12" fmla="*/ 1149 w 1439"/>
                  <a:gd name="T13" fmla="*/ 1296 h 1439"/>
                  <a:gd name="T14" fmla="*/ 1063 w 1439"/>
                  <a:gd name="T15" fmla="*/ 1353 h 1439"/>
                  <a:gd name="T16" fmla="*/ 967 w 1439"/>
                  <a:gd name="T17" fmla="*/ 1395 h 1439"/>
                  <a:gd name="T18" fmla="*/ 864 w 1439"/>
                  <a:gd name="T19" fmla="*/ 1424 h 1439"/>
                  <a:gd name="T20" fmla="*/ 757 w 1439"/>
                  <a:gd name="T21" fmla="*/ 1438 h 1439"/>
                  <a:gd name="T22" fmla="*/ 683 w 1439"/>
                  <a:gd name="T23" fmla="*/ 1438 h 1439"/>
                  <a:gd name="T24" fmla="*/ 575 w 1439"/>
                  <a:gd name="T25" fmla="*/ 1424 h 1439"/>
                  <a:gd name="T26" fmla="*/ 472 w 1439"/>
                  <a:gd name="T27" fmla="*/ 1395 h 1439"/>
                  <a:gd name="T28" fmla="*/ 377 w 1439"/>
                  <a:gd name="T29" fmla="*/ 1353 h 1439"/>
                  <a:gd name="T30" fmla="*/ 290 w 1439"/>
                  <a:gd name="T31" fmla="*/ 1296 h 1439"/>
                  <a:gd name="T32" fmla="*/ 211 w 1439"/>
                  <a:gd name="T33" fmla="*/ 1228 h 1439"/>
                  <a:gd name="T34" fmla="*/ 143 w 1439"/>
                  <a:gd name="T35" fmla="*/ 1150 h 1439"/>
                  <a:gd name="T36" fmla="*/ 87 w 1439"/>
                  <a:gd name="T37" fmla="*/ 1062 h 1439"/>
                  <a:gd name="T38" fmla="*/ 44 w 1439"/>
                  <a:gd name="T39" fmla="*/ 967 h 1439"/>
                  <a:gd name="T40" fmla="*/ 15 w 1439"/>
                  <a:gd name="T41" fmla="*/ 864 h 1439"/>
                  <a:gd name="T42" fmla="*/ 2 w 1439"/>
                  <a:gd name="T43" fmla="*/ 756 h 1439"/>
                  <a:gd name="T44" fmla="*/ 2 w 1439"/>
                  <a:gd name="T45" fmla="*/ 682 h 1439"/>
                  <a:gd name="T46" fmla="*/ 15 w 1439"/>
                  <a:gd name="T47" fmla="*/ 575 h 1439"/>
                  <a:gd name="T48" fmla="*/ 44 w 1439"/>
                  <a:gd name="T49" fmla="*/ 472 h 1439"/>
                  <a:gd name="T50" fmla="*/ 87 w 1439"/>
                  <a:gd name="T51" fmla="*/ 376 h 1439"/>
                  <a:gd name="T52" fmla="*/ 143 w 1439"/>
                  <a:gd name="T53" fmla="*/ 290 h 1439"/>
                  <a:gd name="T54" fmla="*/ 211 w 1439"/>
                  <a:gd name="T55" fmla="*/ 210 h 1439"/>
                  <a:gd name="T56" fmla="*/ 290 w 1439"/>
                  <a:gd name="T57" fmla="*/ 143 h 1439"/>
                  <a:gd name="T58" fmla="*/ 377 w 1439"/>
                  <a:gd name="T59" fmla="*/ 87 h 1439"/>
                  <a:gd name="T60" fmla="*/ 472 w 1439"/>
                  <a:gd name="T61" fmla="*/ 44 h 1439"/>
                  <a:gd name="T62" fmla="*/ 575 w 1439"/>
                  <a:gd name="T63" fmla="*/ 14 h 1439"/>
                  <a:gd name="T64" fmla="*/ 683 w 1439"/>
                  <a:gd name="T65" fmla="*/ 0 h 1439"/>
                  <a:gd name="T66" fmla="*/ 757 w 1439"/>
                  <a:gd name="T67" fmla="*/ 0 h 1439"/>
                  <a:gd name="T68" fmla="*/ 864 w 1439"/>
                  <a:gd name="T69" fmla="*/ 14 h 1439"/>
                  <a:gd name="T70" fmla="*/ 967 w 1439"/>
                  <a:gd name="T71" fmla="*/ 44 h 1439"/>
                  <a:gd name="T72" fmla="*/ 1063 w 1439"/>
                  <a:gd name="T73" fmla="*/ 87 h 1439"/>
                  <a:gd name="T74" fmla="*/ 1149 w 1439"/>
                  <a:gd name="T75" fmla="*/ 143 h 1439"/>
                  <a:gd name="T76" fmla="*/ 1228 w 1439"/>
                  <a:gd name="T77" fmla="*/ 210 h 1439"/>
                  <a:gd name="T78" fmla="*/ 1296 w 1439"/>
                  <a:gd name="T79" fmla="*/ 290 h 1439"/>
                  <a:gd name="T80" fmla="*/ 1352 w 1439"/>
                  <a:gd name="T81" fmla="*/ 376 h 1439"/>
                  <a:gd name="T82" fmla="*/ 1395 w 1439"/>
                  <a:gd name="T83" fmla="*/ 472 h 1439"/>
                  <a:gd name="T84" fmla="*/ 1424 w 1439"/>
                  <a:gd name="T85" fmla="*/ 575 h 1439"/>
                  <a:gd name="T86" fmla="*/ 1437 w 1439"/>
                  <a:gd name="T87" fmla="*/ 682 h 14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439" h="1439">
                    <a:moveTo>
                      <a:pt x="1439" y="719"/>
                    </a:moveTo>
                    <a:lnTo>
                      <a:pt x="1439" y="719"/>
                    </a:lnTo>
                    <a:lnTo>
                      <a:pt x="1437" y="756"/>
                    </a:lnTo>
                    <a:lnTo>
                      <a:pt x="1435" y="793"/>
                    </a:lnTo>
                    <a:lnTo>
                      <a:pt x="1431" y="829"/>
                    </a:lnTo>
                    <a:lnTo>
                      <a:pt x="1424" y="864"/>
                    </a:lnTo>
                    <a:lnTo>
                      <a:pt x="1417" y="899"/>
                    </a:lnTo>
                    <a:lnTo>
                      <a:pt x="1407" y="933"/>
                    </a:lnTo>
                    <a:lnTo>
                      <a:pt x="1395" y="967"/>
                    </a:lnTo>
                    <a:lnTo>
                      <a:pt x="1383" y="1000"/>
                    </a:lnTo>
                    <a:lnTo>
                      <a:pt x="1368" y="1032"/>
                    </a:lnTo>
                    <a:lnTo>
                      <a:pt x="1352" y="1062"/>
                    </a:lnTo>
                    <a:lnTo>
                      <a:pt x="1335" y="1092"/>
                    </a:lnTo>
                    <a:lnTo>
                      <a:pt x="1317" y="1122"/>
                    </a:lnTo>
                    <a:lnTo>
                      <a:pt x="1296" y="1150"/>
                    </a:lnTo>
                    <a:lnTo>
                      <a:pt x="1274" y="1177"/>
                    </a:lnTo>
                    <a:lnTo>
                      <a:pt x="1252" y="1203"/>
                    </a:lnTo>
                    <a:lnTo>
                      <a:pt x="1228" y="1228"/>
                    </a:lnTo>
                    <a:lnTo>
                      <a:pt x="1203" y="1253"/>
                    </a:lnTo>
                    <a:lnTo>
                      <a:pt x="1177" y="1274"/>
                    </a:lnTo>
                    <a:lnTo>
                      <a:pt x="1149" y="1296"/>
                    </a:lnTo>
                    <a:lnTo>
                      <a:pt x="1122" y="1316"/>
                    </a:lnTo>
                    <a:lnTo>
                      <a:pt x="1093" y="1335"/>
                    </a:lnTo>
                    <a:lnTo>
                      <a:pt x="1063" y="1353"/>
                    </a:lnTo>
                    <a:lnTo>
                      <a:pt x="1032" y="1368"/>
                    </a:lnTo>
                    <a:lnTo>
                      <a:pt x="1000" y="1383"/>
                    </a:lnTo>
                    <a:lnTo>
                      <a:pt x="967" y="1395"/>
                    </a:lnTo>
                    <a:lnTo>
                      <a:pt x="934" y="1406"/>
                    </a:lnTo>
                    <a:lnTo>
                      <a:pt x="900" y="1416"/>
                    </a:lnTo>
                    <a:lnTo>
                      <a:pt x="864" y="1424"/>
                    </a:lnTo>
                    <a:lnTo>
                      <a:pt x="829" y="1431"/>
                    </a:lnTo>
                    <a:lnTo>
                      <a:pt x="793" y="1435"/>
                    </a:lnTo>
                    <a:lnTo>
                      <a:pt x="757" y="1438"/>
                    </a:lnTo>
                    <a:lnTo>
                      <a:pt x="720" y="1439"/>
                    </a:lnTo>
                    <a:lnTo>
                      <a:pt x="720" y="1439"/>
                    </a:lnTo>
                    <a:lnTo>
                      <a:pt x="683" y="1438"/>
                    </a:lnTo>
                    <a:lnTo>
                      <a:pt x="646" y="1435"/>
                    </a:lnTo>
                    <a:lnTo>
                      <a:pt x="610" y="1431"/>
                    </a:lnTo>
                    <a:lnTo>
                      <a:pt x="575" y="1424"/>
                    </a:lnTo>
                    <a:lnTo>
                      <a:pt x="539" y="1416"/>
                    </a:lnTo>
                    <a:lnTo>
                      <a:pt x="506" y="1406"/>
                    </a:lnTo>
                    <a:lnTo>
                      <a:pt x="472" y="1395"/>
                    </a:lnTo>
                    <a:lnTo>
                      <a:pt x="439" y="1383"/>
                    </a:lnTo>
                    <a:lnTo>
                      <a:pt x="408" y="1368"/>
                    </a:lnTo>
                    <a:lnTo>
                      <a:pt x="377" y="1353"/>
                    </a:lnTo>
                    <a:lnTo>
                      <a:pt x="347" y="1335"/>
                    </a:lnTo>
                    <a:lnTo>
                      <a:pt x="317" y="1316"/>
                    </a:lnTo>
                    <a:lnTo>
                      <a:pt x="290" y="1296"/>
                    </a:lnTo>
                    <a:lnTo>
                      <a:pt x="262" y="1274"/>
                    </a:lnTo>
                    <a:lnTo>
                      <a:pt x="236" y="1253"/>
                    </a:lnTo>
                    <a:lnTo>
                      <a:pt x="211" y="1228"/>
                    </a:lnTo>
                    <a:lnTo>
                      <a:pt x="187" y="1203"/>
                    </a:lnTo>
                    <a:lnTo>
                      <a:pt x="165" y="1177"/>
                    </a:lnTo>
                    <a:lnTo>
                      <a:pt x="143" y="1150"/>
                    </a:lnTo>
                    <a:lnTo>
                      <a:pt x="124" y="1122"/>
                    </a:lnTo>
                    <a:lnTo>
                      <a:pt x="104" y="1092"/>
                    </a:lnTo>
                    <a:lnTo>
                      <a:pt x="87" y="1062"/>
                    </a:lnTo>
                    <a:lnTo>
                      <a:pt x="72" y="1032"/>
                    </a:lnTo>
                    <a:lnTo>
                      <a:pt x="56" y="1000"/>
                    </a:lnTo>
                    <a:lnTo>
                      <a:pt x="44" y="967"/>
                    </a:lnTo>
                    <a:lnTo>
                      <a:pt x="33" y="933"/>
                    </a:lnTo>
                    <a:lnTo>
                      <a:pt x="22" y="899"/>
                    </a:lnTo>
                    <a:lnTo>
                      <a:pt x="15" y="864"/>
                    </a:lnTo>
                    <a:lnTo>
                      <a:pt x="8" y="829"/>
                    </a:lnTo>
                    <a:lnTo>
                      <a:pt x="4" y="793"/>
                    </a:lnTo>
                    <a:lnTo>
                      <a:pt x="2" y="756"/>
                    </a:lnTo>
                    <a:lnTo>
                      <a:pt x="0" y="719"/>
                    </a:lnTo>
                    <a:lnTo>
                      <a:pt x="0" y="719"/>
                    </a:lnTo>
                    <a:lnTo>
                      <a:pt x="2" y="682"/>
                    </a:lnTo>
                    <a:lnTo>
                      <a:pt x="4" y="646"/>
                    </a:lnTo>
                    <a:lnTo>
                      <a:pt x="8" y="609"/>
                    </a:lnTo>
                    <a:lnTo>
                      <a:pt x="15" y="575"/>
                    </a:lnTo>
                    <a:lnTo>
                      <a:pt x="22" y="539"/>
                    </a:lnTo>
                    <a:lnTo>
                      <a:pt x="33" y="505"/>
                    </a:lnTo>
                    <a:lnTo>
                      <a:pt x="44" y="472"/>
                    </a:lnTo>
                    <a:lnTo>
                      <a:pt x="56" y="439"/>
                    </a:lnTo>
                    <a:lnTo>
                      <a:pt x="72" y="408"/>
                    </a:lnTo>
                    <a:lnTo>
                      <a:pt x="87" y="376"/>
                    </a:lnTo>
                    <a:lnTo>
                      <a:pt x="104" y="346"/>
                    </a:lnTo>
                    <a:lnTo>
                      <a:pt x="124" y="317"/>
                    </a:lnTo>
                    <a:lnTo>
                      <a:pt x="143" y="290"/>
                    </a:lnTo>
                    <a:lnTo>
                      <a:pt x="165" y="262"/>
                    </a:lnTo>
                    <a:lnTo>
                      <a:pt x="187" y="236"/>
                    </a:lnTo>
                    <a:lnTo>
                      <a:pt x="211" y="210"/>
                    </a:lnTo>
                    <a:lnTo>
                      <a:pt x="236" y="187"/>
                    </a:lnTo>
                    <a:lnTo>
                      <a:pt x="262" y="165"/>
                    </a:lnTo>
                    <a:lnTo>
                      <a:pt x="290" y="143"/>
                    </a:lnTo>
                    <a:lnTo>
                      <a:pt x="317" y="123"/>
                    </a:lnTo>
                    <a:lnTo>
                      <a:pt x="347" y="105"/>
                    </a:lnTo>
                    <a:lnTo>
                      <a:pt x="377" y="87"/>
                    </a:lnTo>
                    <a:lnTo>
                      <a:pt x="408" y="72"/>
                    </a:lnTo>
                    <a:lnTo>
                      <a:pt x="439" y="57"/>
                    </a:lnTo>
                    <a:lnTo>
                      <a:pt x="472" y="44"/>
                    </a:lnTo>
                    <a:lnTo>
                      <a:pt x="506" y="32"/>
                    </a:lnTo>
                    <a:lnTo>
                      <a:pt x="539" y="22"/>
                    </a:lnTo>
                    <a:lnTo>
                      <a:pt x="575" y="14"/>
                    </a:lnTo>
                    <a:lnTo>
                      <a:pt x="610" y="9"/>
                    </a:lnTo>
                    <a:lnTo>
                      <a:pt x="646" y="3"/>
                    </a:lnTo>
                    <a:lnTo>
                      <a:pt x="683" y="0"/>
                    </a:lnTo>
                    <a:lnTo>
                      <a:pt x="720" y="0"/>
                    </a:lnTo>
                    <a:lnTo>
                      <a:pt x="720" y="0"/>
                    </a:lnTo>
                    <a:lnTo>
                      <a:pt x="757" y="0"/>
                    </a:lnTo>
                    <a:lnTo>
                      <a:pt x="793" y="3"/>
                    </a:lnTo>
                    <a:lnTo>
                      <a:pt x="829" y="9"/>
                    </a:lnTo>
                    <a:lnTo>
                      <a:pt x="864" y="14"/>
                    </a:lnTo>
                    <a:lnTo>
                      <a:pt x="900" y="22"/>
                    </a:lnTo>
                    <a:lnTo>
                      <a:pt x="934" y="32"/>
                    </a:lnTo>
                    <a:lnTo>
                      <a:pt x="967" y="44"/>
                    </a:lnTo>
                    <a:lnTo>
                      <a:pt x="1000" y="57"/>
                    </a:lnTo>
                    <a:lnTo>
                      <a:pt x="1032" y="72"/>
                    </a:lnTo>
                    <a:lnTo>
                      <a:pt x="1063" y="87"/>
                    </a:lnTo>
                    <a:lnTo>
                      <a:pt x="1093" y="105"/>
                    </a:lnTo>
                    <a:lnTo>
                      <a:pt x="1122" y="123"/>
                    </a:lnTo>
                    <a:lnTo>
                      <a:pt x="1149" y="143"/>
                    </a:lnTo>
                    <a:lnTo>
                      <a:pt x="1177" y="165"/>
                    </a:lnTo>
                    <a:lnTo>
                      <a:pt x="1203" y="187"/>
                    </a:lnTo>
                    <a:lnTo>
                      <a:pt x="1228" y="210"/>
                    </a:lnTo>
                    <a:lnTo>
                      <a:pt x="1252" y="236"/>
                    </a:lnTo>
                    <a:lnTo>
                      <a:pt x="1274" y="262"/>
                    </a:lnTo>
                    <a:lnTo>
                      <a:pt x="1296" y="290"/>
                    </a:lnTo>
                    <a:lnTo>
                      <a:pt x="1317" y="317"/>
                    </a:lnTo>
                    <a:lnTo>
                      <a:pt x="1335" y="346"/>
                    </a:lnTo>
                    <a:lnTo>
                      <a:pt x="1352" y="376"/>
                    </a:lnTo>
                    <a:lnTo>
                      <a:pt x="1368" y="408"/>
                    </a:lnTo>
                    <a:lnTo>
                      <a:pt x="1383" y="439"/>
                    </a:lnTo>
                    <a:lnTo>
                      <a:pt x="1395" y="472"/>
                    </a:lnTo>
                    <a:lnTo>
                      <a:pt x="1407" y="505"/>
                    </a:lnTo>
                    <a:lnTo>
                      <a:pt x="1417" y="539"/>
                    </a:lnTo>
                    <a:lnTo>
                      <a:pt x="1424" y="575"/>
                    </a:lnTo>
                    <a:lnTo>
                      <a:pt x="1431" y="609"/>
                    </a:lnTo>
                    <a:lnTo>
                      <a:pt x="1435" y="646"/>
                    </a:lnTo>
                    <a:lnTo>
                      <a:pt x="1437" y="682"/>
                    </a:lnTo>
                    <a:lnTo>
                      <a:pt x="1439" y="719"/>
                    </a:lnTo>
                    <a:lnTo>
                      <a:pt x="1439" y="719"/>
                    </a:lnTo>
                    <a:close/>
                  </a:path>
                </a:pathLst>
              </a:custGeom>
              <a:solidFill>
                <a:srgbClr val="ED6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ru-RU" altLang="zh-CN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10" name="TextBox 157"/>
            <p:cNvSpPr txBox="1">
              <a:spLocks noChangeArrowheads="1"/>
            </p:cNvSpPr>
            <p:nvPr/>
          </p:nvSpPr>
          <p:spPr bwMode="auto">
            <a:xfrm>
              <a:off x="4785" y="8639"/>
              <a:ext cx="1699" cy="6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9pPr>
            </a:lstStyle>
            <a:p>
              <a:pPr defTabSz="685800" eaLnBrk="1" hangingPunct="1">
                <a:defRPr/>
              </a:pPr>
              <a:r>
                <a:rPr lang="ru-RU" altLang="zh-CN" sz="900" b="1" kern="0" dirty="0">
                  <a:solidFill>
                    <a:schemeClr val="bg1"/>
                  </a:solidFill>
                  <a:latin typeface="Arial" panose="020B0604020202020204" pitchFamily="34" charset="0"/>
                  <a:ea typeface="阿里巴巴普惠体 R" panose="00020600040101010101" pitchFamily="18" charset="-122"/>
                  <a:cs typeface="Arial" panose="020B0604020202020204" pitchFamily="34" charset="0"/>
                  <a:sym typeface="+mn-lt"/>
                </a:rPr>
                <a:t>20</a:t>
              </a:r>
              <a:r>
                <a:rPr lang="ru-RU" altLang="nb-NO" sz="900" b="1" kern="0" dirty="0">
                  <a:solidFill>
                    <a:schemeClr val="bg1"/>
                  </a:solidFill>
                  <a:latin typeface="Arial" panose="020B0604020202020204" pitchFamily="34" charset="0"/>
                  <a:ea typeface="阿里巴巴普惠体 R" panose="00020600040101010101" pitchFamily="18" charset="-122"/>
                  <a:cs typeface="Arial" panose="020B0604020202020204" pitchFamily="34" charset="0"/>
                  <a:sym typeface="+mn-lt"/>
                </a:rPr>
                <a:t>13</a:t>
              </a:r>
            </a:p>
          </p:txBody>
        </p:sp>
      </p:grpSp>
      <p:grpSp>
        <p:nvGrpSpPr>
          <p:cNvPr id="111" name="组合 110"/>
          <p:cNvGrpSpPr/>
          <p:nvPr/>
        </p:nvGrpSpPr>
        <p:grpSpPr>
          <a:xfrm>
            <a:off x="8571230" y="2346325"/>
            <a:ext cx="630555" cy="611505"/>
            <a:chOff x="4595" y="8177"/>
            <a:chExt cx="1889" cy="1829"/>
          </a:xfrm>
        </p:grpSpPr>
        <p:grpSp>
          <p:nvGrpSpPr>
            <p:cNvPr id="112" name="组合 111"/>
            <p:cNvGrpSpPr/>
            <p:nvPr/>
          </p:nvGrpSpPr>
          <p:grpSpPr>
            <a:xfrm>
              <a:off x="4595" y="8177"/>
              <a:ext cx="1559" cy="1829"/>
              <a:chOff x="-2167669" y="-456293"/>
              <a:chExt cx="3576638" cy="4198938"/>
            </a:xfrm>
            <a:solidFill>
              <a:schemeClr val="accent1"/>
            </a:solidFill>
          </p:grpSpPr>
          <p:sp>
            <p:nvSpPr>
              <p:cNvPr id="113" name="Freeform 7"/>
              <p:cNvSpPr>
                <a:spLocks noEditPoints="1"/>
              </p:cNvSpPr>
              <p:nvPr/>
            </p:nvSpPr>
            <p:spPr bwMode="auto">
              <a:xfrm>
                <a:off x="-2167669" y="-456293"/>
                <a:ext cx="3576638" cy="4198938"/>
              </a:xfrm>
              <a:custGeom>
                <a:avLst/>
                <a:gdLst>
                  <a:gd name="T0" fmla="*/ 801 w 2253"/>
                  <a:gd name="T1" fmla="*/ 2204 h 2645"/>
                  <a:gd name="T2" fmla="*/ 578 w 2253"/>
                  <a:gd name="T3" fmla="*/ 2111 h 2645"/>
                  <a:gd name="T4" fmla="*/ 384 w 2253"/>
                  <a:gd name="T5" fmla="*/ 1975 h 2645"/>
                  <a:gd name="T6" fmla="*/ 223 w 2253"/>
                  <a:gd name="T7" fmla="*/ 1802 h 2645"/>
                  <a:gd name="T8" fmla="*/ 102 w 2253"/>
                  <a:gd name="T9" fmla="*/ 1599 h 2645"/>
                  <a:gd name="T10" fmla="*/ 27 w 2253"/>
                  <a:gd name="T11" fmla="*/ 1373 h 2645"/>
                  <a:gd name="T12" fmla="*/ 0 w 2253"/>
                  <a:gd name="T13" fmla="*/ 1126 h 2645"/>
                  <a:gd name="T14" fmla="*/ 23 w 2253"/>
                  <a:gd name="T15" fmla="*/ 900 h 2645"/>
                  <a:gd name="T16" fmla="*/ 111 w 2253"/>
                  <a:gd name="T17" fmla="*/ 638 h 2645"/>
                  <a:gd name="T18" fmla="*/ 257 w 2253"/>
                  <a:gd name="T19" fmla="*/ 410 h 2645"/>
                  <a:gd name="T20" fmla="*/ 452 w 2253"/>
                  <a:gd name="T21" fmla="*/ 224 h 2645"/>
                  <a:gd name="T22" fmla="*/ 688 w 2253"/>
                  <a:gd name="T23" fmla="*/ 89 h 2645"/>
                  <a:gd name="T24" fmla="*/ 956 w 2253"/>
                  <a:gd name="T25" fmla="*/ 12 h 2645"/>
                  <a:gd name="T26" fmla="*/ 1185 w 2253"/>
                  <a:gd name="T27" fmla="*/ 1 h 2645"/>
                  <a:gd name="T28" fmla="*/ 1460 w 2253"/>
                  <a:gd name="T29" fmla="*/ 51 h 2645"/>
                  <a:gd name="T30" fmla="*/ 1710 w 2253"/>
                  <a:gd name="T31" fmla="*/ 163 h 2645"/>
                  <a:gd name="T32" fmla="*/ 1922 w 2253"/>
                  <a:gd name="T33" fmla="*/ 331 h 2645"/>
                  <a:gd name="T34" fmla="*/ 2090 w 2253"/>
                  <a:gd name="T35" fmla="*/ 543 h 2645"/>
                  <a:gd name="T36" fmla="*/ 2202 w 2253"/>
                  <a:gd name="T37" fmla="*/ 791 h 2645"/>
                  <a:gd name="T38" fmla="*/ 2252 w 2253"/>
                  <a:gd name="T39" fmla="*/ 1068 h 2645"/>
                  <a:gd name="T40" fmla="*/ 2243 w 2253"/>
                  <a:gd name="T41" fmla="*/ 1275 h 2645"/>
                  <a:gd name="T42" fmla="*/ 2186 w 2253"/>
                  <a:gd name="T43" fmla="*/ 1511 h 2645"/>
                  <a:gd name="T44" fmla="*/ 2083 w 2253"/>
                  <a:gd name="T45" fmla="*/ 1724 h 2645"/>
                  <a:gd name="T46" fmla="*/ 1937 w 2253"/>
                  <a:gd name="T47" fmla="*/ 1910 h 2645"/>
                  <a:gd name="T48" fmla="*/ 1756 w 2253"/>
                  <a:gd name="T49" fmla="*/ 2061 h 2645"/>
                  <a:gd name="T50" fmla="*/ 1544 w 2253"/>
                  <a:gd name="T51" fmla="*/ 2172 h 2645"/>
                  <a:gd name="T52" fmla="*/ 1126 w 2253"/>
                  <a:gd name="T53" fmla="*/ 2645 h 2645"/>
                  <a:gd name="T54" fmla="*/ 991 w 2253"/>
                  <a:gd name="T55" fmla="*/ 245 h 2645"/>
                  <a:gd name="T56" fmla="*/ 780 w 2253"/>
                  <a:gd name="T57" fmla="*/ 306 h 2645"/>
                  <a:gd name="T58" fmla="*/ 593 w 2253"/>
                  <a:gd name="T59" fmla="*/ 413 h 2645"/>
                  <a:gd name="T60" fmla="*/ 438 w 2253"/>
                  <a:gd name="T61" fmla="*/ 560 h 2645"/>
                  <a:gd name="T62" fmla="*/ 323 w 2253"/>
                  <a:gd name="T63" fmla="*/ 741 h 2645"/>
                  <a:gd name="T64" fmla="*/ 253 w 2253"/>
                  <a:gd name="T65" fmla="*/ 946 h 2645"/>
                  <a:gd name="T66" fmla="*/ 236 w 2253"/>
                  <a:gd name="T67" fmla="*/ 1126 h 2645"/>
                  <a:gd name="T68" fmla="*/ 259 w 2253"/>
                  <a:gd name="T69" fmla="*/ 1325 h 2645"/>
                  <a:gd name="T70" fmla="*/ 323 w 2253"/>
                  <a:gd name="T71" fmla="*/ 1510 h 2645"/>
                  <a:gd name="T72" fmla="*/ 428 w 2253"/>
                  <a:gd name="T73" fmla="*/ 1674 h 2645"/>
                  <a:gd name="T74" fmla="*/ 563 w 2253"/>
                  <a:gd name="T75" fmla="*/ 1813 h 2645"/>
                  <a:gd name="T76" fmla="*/ 726 w 2253"/>
                  <a:gd name="T77" fmla="*/ 1920 h 2645"/>
                  <a:gd name="T78" fmla="*/ 912 w 2253"/>
                  <a:gd name="T79" fmla="*/ 1990 h 2645"/>
                  <a:gd name="T80" fmla="*/ 1204 w 2253"/>
                  <a:gd name="T81" fmla="*/ 2015 h 2645"/>
                  <a:gd name="T82" fmla="*/ 1379 w 2253"/>
                  <a:gd name="T83" fmla="*/ 1979 h 2645"/>
                  <a:gd name="T84" fmla="*/ 1560 w 2253"/>
                  <a:gd name="T85" fmla="*/ 1902 h 2645"/>
                  <a:gd name="T86" fmla="*/ 1719 w 2253"/>
                  <a:gd name="T87" fmla="*/ 1788 h 2645"/>
                  <a:gd name="T88" fmla="*/ 1848 w 2253"/>
                  <a:gd name="T89" fmla="*/ 1643 h 2645"/>
                  <a:gd name="T90" fmla="*/ 1944 w 2253"/>
                  <a:gd name="T91" fmla="*/ 1474 h 2645"/>
                  <a:gd name="T92" fmla="*/ 2002 w 2253"/>
                  <a:gd name="T93" fmla="*/ 1286 h 2645"/>
                  <a:gd name="T94" fmla="*/ 2017 w 2253"/>
                  <a:gd name="T95" fmla="*/ 1126 h 2645"/>
                  <a:gd name="T96" fmla="*/ 1988 w 2253"/>
                  <a:gd name="T97" fmla="*/ 904 h 2645"/>
                  <a:gd name="T98" fmla="*/ 1909 w 2253"/>
                  <a:gd name="T99" fmla="*/ 702 h 2645"/>
                  <a:gd name="T100" fmla="*/ 1785 w 2253"/>
                  <a:gd name="T101" fmla="*/ 528 h 2645"/>
                  <a:gd name="T102" fmla="*/ 1623 w 2253"/>
                  <a:gd name="T103" fmla="*/ 388 h 2645"/>
                  <a:gd name="T104" fmla="*/ 1433 w 2253"/>
                  <a:gd name="T105" fmla="*/ 289 h 2645"/>
                  <a:gd name="T106" fmla="*/ 1217 w 2253"/>
                  <a:gd name="T107" fmla="*/ 240 h 26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253" h="2645">
                    <a:moveTo>
                      <a:pt x="1126" y="2645"/>
                    </a:moveTo>
                    <a:lnTo>
                      <a:pt x="898" y="2227"/>
                    </a:lnTo>
                    <a:lnTo>
                      <a:pt x="898" y="2227"/>
                    </a:lnTo>
                    <a:lnTo>
                      <a:pt x="849" y="2216"/>
                    </a:lnTo>
                    <a:lnTo>
                      <a:pt x="801" y="2204"/>
                    </a:lnTo>
                    <a:lnTo>
                      <a:pt x="754" y="2189"/>
                    </a:lnTo>
                    <a:lnTo>
                      <a:pt x="709" y="2172"/>
                    </a:lnTo>
                    <a:lnTo>
                      <a:pt x="663" y="2153"/>
                    </a:lnTo>
                    <a:lnTo>
                      <a:pt x="621" y="2133"/>
                    </a:lnTo>
                    <a:lnTo>
                      <a:pt x="578" y="2111"/>
                    </a:lnTo>
                    <a:lnTo>
                      <a:pt x="536" y="2086"/>
                    </a:lnTo>
                    <a:lnTo>
                      <a:pt x="496" y="2061"/>
                    </a:lnTo>
                    <a:lnTo>
                      <a:pt x="458" y="2034"/>
                    </a:lnTo>
                    <a:lnTo>
                      <a:pt x="419" y="2005"/>
                    </a:lnTo>
                    <a:lnTo>
                      <a:pt x="384" y="1975"/>
                    </a:lnTo>
                    <a:lnTo>
                      <a:pt x="348" y="1943"/>
                    </a:lnTo>
                    <a:lnTo>
                      <a:pt x="315" y="1910"/>
                    </a:lnTo>
                    <a:lnTo>
                      <a:pt x="284" y="1875"/>
                    </a:lnTo>
                    <a:lnTo>
                      <a:pt x="252" y="1839"/>
                    </a:lnTo>
                    <a:lnTo>
                      <a:pt x="223" y="1802"/>
                    </a:lnTo>
                    <a:lnTo>
                      <a:pt x="196" y="1764"/>
                    </a:lnTo>
                    <a:lnTo>
                      <a:pt x="170" y="1724"/>
                    </a:lnTo>
                    <a:lnTo>
                      <a:pt x="146" y="1684"/>
                    </a:lnTo>
                    <a:lnTo>
                      <a:pt x="123" y="1642"/>
                    </a:lnTo>
                    <a:lnTo>
                      <a:pt x="102" y="1599"/>
                    </a:lnTo>
                    <a:lnTo>
                      <a:pt x="83" y="1555"/>
                    </a:lnTo>
                    <a:lnTo>
                      <a:pt x="67" y="1511"/>
                    </a:lnTo>
                    <a:lnTo>
                      <a:pt x="52" y="1466"/>
                    </a:lnTo>
                    <a:lnTo>
                      <a:pt x="38" y="1419"/>
                    </a:lnTo>
                    <a:lnTo>
                      <a:pt x="27" y="1373"/>
                    </a:lnTo>
                    <a:lnTo>
                      <a:pt x="17" y="1325"/>
                    </a:lnTo>
                    <a:lnTo>
                      <a:pt x="9" y="1275"/>
                    </a:lnTo>
                    <a:lnTo>
                      <a:pt x="4" y="1226"/>
                    </a:lnTo>
                    <a:lnTo>
                      <a:pt x="1" y="1177"/>
                    </a:lnTo>
                    <a:lnTo>
                      <a:pt x="0" y="1126"/>
                    </a:lnTo>
                    <a:lnTo>
                      <a:pt x="0" y="1126"/>
                    </a:lnTo>
                    <a:lnTo>
                      <a:pt x="1" y="1068"/>
                    </a:lnTo>
                    <a:lnTo>
                      <a:pt x="5" y="1011"/>
                    </a:lnTo>
                    <a:lnTo>
                      <a:pt x="13" y="955"/>
                    </a:lnTo>
                    <a:lnTo>
                      <a:pt x="23" y="900"/>
                    </a:lnTo>
                    <a:lnTo>
                      <a:pt x="35" y="845"/>
                    </a:lnTo>
                    <a:lnTo>
                      <a:pt x="50" y="791"/>
                    </a:lnTo>
                    <a:lnTo>
                      <a:pt x="68" y="739"/>
                    </a:lnTo>
                    <a:lnTo>
                      <a:pt x="89" y="688"/>
                    </a:lnTo>
                    <a:lnTo>
                      <a:pt x="111" y="638"/>
                    </a:lnTo>
                    <a:lnTo>
                      <a:pt x="135" y="590"/>
                    </a:lnTo>
                    <a:lnTo>
                      <a:pt x="163" y="543"/>
                    </a:lnTo>
                    <a:lnTo>
                      <a:pt x="193" y="496"/>
                    </a:lnTo>
                    <a:lnTo>
                      <a:pt x="225" y="453"/>
                    </a:lnTo>
                    <a:lnTo>
                      <a:pt x="257" y="410"/>
                    </a:lnTo>
                    <a:lnTo>
                      <a:pt x="293" y="369"/>
                    </a:lnTo>
                    <a:lnTo>
                      <a:pt x="330" y="331"/>
                    </a:lnTo>
                    <a:lnTo>
                      <a:pt x="370" y="293"/>
                    </a:lnTo>
                    <a:lnTo>
                      <a:pt x="410" y="258"/>
                    </a:lnTo>
                    <a:lnTo>
                      <a:pt x="452" y="224"/>
                    </a:lnTo>
                    <a:lnTo>
                      <a:pt x="497" y="192"/>
                    </a:lnTo>
                    <a:lnTo>
                      <a:pt x="543" y="163"/>
                    </a:lnTo>
                    <a:lnTo>
                      <a:pt x="589" y="136"/>
                    </a:lnTo>
                    <a:lnTo>
                      <a:pt x="639" y="111"/>
                    </a:lnTo>
                    <a:lnTo>
                      <a:pt x="688" y="89"/>
                    </a:lnTo>
                    <a:lnTo>
                      <a:pt x="739" y="69"/>
                    </a:lnTo>
                    <a:lnTo>
                      <a:pt x="792" y="51"/>
                    </a:lnTo>
                    <a:lnTo>
                      <a:pt x="844" y="36"/>
                    </a:lnTo>
                    <a:lnTo>
                      <a:pt x="899" y="23"/>
                    </a:lnTo>
                    <a:lnTo>
                      <a:pt x="956" y="12"/>
                    </a:lnTo>
                    <a:lnTo>
                      <a:pt x="1012" y="5"/>
                    </a:lnTo>
                    <a:lnTo>
                      <a:pt x="1068" y="1"/>
                    </a:lnTo>
                    <a:lnTo>
                      <a:pt x="1126" y="0"/>
                    </a:lnTo>
                    <a:lnTo>
                      <a:pt x="1126" y="0"/>
                    </a:lnTo>
                    <a:lnTo>
                      <a:pt x="1185" y="1"/>
                    </a:lnTo>
                    <a:lnTo>
                      <a:pt x="1241" y="5"/>
                    </a:lnTo>
                    <a:lnTo>
                      <a:pt x="1297" y="12"/>
                    </a:lnTo>
                    <a:lnTo>
                      <a:pt x="1353" y="23"/>
                    </a:lnTo>
                    <a:lnTo>
                      <a:pt x="1407" y="36"/>
                    </a:lnTo>
                    <a:lnTo>
                      <a:pt x="1460" y="51"/>
                    </a:lnTo>
                    <a:lnTo>
                      <a:pt x="1514" y="69"/>
                    </a:lnTo>
                    <a:lnTo>
                      <a:pt x="1564" y="89"/>
                    </a:lnTo>
                    <a:lnTo>
                      <a:pt x="1614" y="111"/>
                    </a:lnTo>
                    <a:lnTo>
                      <a:pt x="1663" y="136"/>
                    </a:lnTo>
                    <a:lnTo>
                      <a:pt x="1710" y="163"/>
                    </a:lnTo>
                    <a:lnTo>
                      <a:pt x="1755" y="192"/>
                    </a:lnTo>
                    <a:lnTo>
                      <a:pt x="1799" y="224"/>
                    </a:lnTo>
                    <a:lnTo>
                      <a:pt x="1843" y="258"/>
                    </a:lnTo>
                    <a:lnTo>
                      <a:pt x="1883" y="293"/>
                    </a:lnTo>
                    <a:lnTo>
                      <a:pt x="1922" y="331"/>
                    </a:lnTo>
                    <a:lnTo>
                      <a:pt x="1959" y="369"/>
                    </a:lnTo>
                    <a:lnTo>
                      <a:pt x="1995" y="410"/>
                    </a:lnTo>
                    <a:lnTo>
                      <a:pt x="2028" y="453"/>
                    </a:lnTo>
                    <a:lnTo>
                      <a:pt x="2060" y="496"/>
                    </a:lnTo>
                    <a:lnTo>
                      <a:pt x="2090" y="543"/>
                    </a:lnTo>
                    <a:lnTo>
                      <a:pt x="2116" y="590"/>
                    </a:lnTo>
                    <a:lnTo>
                      <a:pt x="2142" y="638"/>
                    </a:lnTo>
                    <a:lnTo>
                      <a:pt x="2164" y="688"/>
                    </a:lnTo>
                    <a:lnTo>
                      <a:pt x="2184" y="739"/>
                    </a:lnTo>
                    <a:lnTo>
                      <a:pt x="2202" y="791"/>
                    </a:lnTo>
                    <a:lnTo>
                      <a:pt x="2217" y="845"/>
                    </a:lnTo>
                    <a:lnTo>
                      <a:pt x="2230" y="900"/>
                    </a:lnTo>
                    <a:lnTo>
                      <a:pt x="2239" y="955"/>
                    </a:lnTo>
                    <a:lnTo>
                      <a:pt x="2246" y="1011"/>
                    </a:lnTo>
                    <a:lnTo>
                      <a:pt x="2252" y="1068"/>
                    </a:lnTo>
                    <a:lnTo>
                      <a:pt x="2253" y="1126"/>
                    </a:lnTo>
                    <a:lnTo>
                      <a:pt x="2253" y="1126"/>
                    </a:lnTo>
                    <a:lnTo>
                      <a:pt x="2252" y="1177"/>
                    </a:lnTo>
                    <a:lnTo>
                      <a:pt x="2249" y="1226"/>
                    </a:lnTo>
                    <a:lnTo>
                      <a:pt x="2243" y="1275"/>
                    </a:lnTo>
                    <a:lnTo>
                      <a:pt x="2235" y="1325"/>
                    </a:lnTo>
                    <a:lnTo>
                      <a:pt x="2225" y="1373"/>
                    </a:lnTo>
                    <a:lnTo>
                      <a:pt x="2214" y="1419"/>
                    </a:lnTo>
                    <a:lnTo>
                      <a:pt x="2201" y="1466"/>
                    </a:lnTo>
                    <a:lnTo>
                      <a:pt x="2186" y="1511"/>
                    </a:lnTo>
                    <a:lnTo>
                      <a:pt x="2169" y="1555"/>
                    </a:lnTo>
                    <a:lnTo>
                      <a:pt x="2150" y="1599"/>
                    </a:lnTo>
                    <a:lnTo>
                      <a:pt x="2129" y="1642"/>
                    </a:lnTo>
                    <a:lnTo>
                      <a:pt x="2106" y="1684"/>
                    </a:lnTo>
                    <a:lnTo>
                      <a:pt x="2083" y="1724"/>
                    </a:lnTo>
                    <a:lnTo>
                      <a:pt x="2057" y="1764"/>
                    </a:lnTo>
                    <a:lnTo>
                      <a:pt x="2029" y="1802"/>
                    </a:lnTo>
                    <a:lnTo>
                      <a:pt x="2001" y="1839"/>
                    </a:lnTo>
                    <a:lnTo>
                      <a:pt x="1969" y="1875"/>
                    </a:lnTo>
                    <a:lnTo>
                      <a:pt x="1937" y="1910"/>
                    </a:lnTo>
                    <a:lnTo>
                      <a:pt x="1903" y="1943"/>
                    </a:lnTo>
                    <a:lnTo>
                      <a:pt x="1869" y="1975"/>
                    </a:lnTo>
                    <a:lnTo>
                      <a:pt x="1833" y="2005"/>
                    </a:lnTo>
                    <a:lnTo>
                      <a:pt x="1795" y="2034"/>
                    </a:lnTo>
                    <a:lnTo>
                      <a:pt x="1756" y="2061"/>
                    </a:lnTo>
                    <a:lnTo>
                      <a:pt x="1717" y="2086"/>
                    </a:lnTo>
                    <a:lnTo>
                      <a:pt x="1674" y="2111"/>
                    </a:lnTo>
                    <a:lnTo>
                      <a:pt x="1632" y="2133"/>
                    </a:lnTo>
                    <a:lnTo>
                      <a:pt x="1589" y="2153"/>
                    </a:lnTo>
                    <a:lnTo>
                      <a:pt x="1544" y="2172"/>
                    </a:lnTo>
                    <a:lnTo>
                      <a:pt x="1499" y="2189"/>
                    </a:lnTo>
                    <a:lnTo>
                      <a:pt x="1451" y="2204"/>
                    </a:lnTo>
                    <a:lnTo>
                      <a:pt x="1404" y="2216"/>
                    </a:lnTo>
                    <a:lnTo>
                      <a:pt x="1355" y="2227"/>
                    </a:lnTo>
                    <a:lnTo>
                      <a:pt x="1126" y="2645"/>
                    </a:lnTo>
                    <a:close/>
                    <a:moveTo>
                      <a:pt x="1126" y="236"/>
                    </a:moveTo>
                    <a:lnTo>
                      <a:pt x="1126" y="236"/>
                    </a:lnTo>
                    <a:lnTo>
                      <a:pt x="1080" y="236"/>
                    </a:lnTo>
                    <a:lnTo>
                      <a:pt x="1035" y="240"/>
                    </a:lnTo>
                    <a:lnTo>
                      <a:pt x="991" y="245"/>
                    </a:lnTo>
                    <a:lnTo>
                      <a:pt x="947" y="254"/>
                    </a:lnTo>
                    <a:lnTo>
                      <a:pt x="903" y="263"/>
                    </a:lnTo>
                    <a:lnTo>
                      <a:pt x="862" y="276"/>
                    </a:lnTo>
                    <a:lnTo>
                      <a:pt x="820" y="289"/>
                    </a:lnTo>
                    <a:lnTo>
                      <a:pt x="780" y="306"/>
                    </a:lnTo>
                    <a:lnTo>
                      <a:pt x="740" y="324"/>
                    </a:lnTo>
                    <a:lnTo>
                      <a:pt x="702" y="343"/>
                    </a:lnTo>
                    <a:lnTo>
                      <a:pt x="665" y="365"/>
                    </a:lnTo>
                    <a:lnTo>
                      <a:pt x="629" y="388"/>
                    </a:lnTo>
                    <a:lnTo>
                      <a:pt x="593" y="413"/>
                    </a:lnTo>
                    <a:lnTo>
                      <a:pt x="561" y="439"/>
                    </a:lnTo>
                    <a:lnTo>
                      <a:pt x="528" y="468"/>
                    </a:lnTo>
                    <a:lnTo>
                      <a:pt x="496" y="496"/>
                    </a:lnTo>
                    <a:lnTo>
                      <a:pt x="467" y="528"/>
                    </a:lnTo>
                    <a:lnTo>
                      <a:pt x="438" y="560"/>
                    </a:lnTo>
                    <a:lnTo>
                      <a:pt x="412" y="594"/>
                    </a:lnTo>
                    <a:lnTo>
                      <a:pt x="388" y="628"/>
                    </a:lnTo>
                    <a:lnTo>
                      <a:pt x="364" y="665"/>
                    </a:lnTo>
                    <a:lnTo>
                      <a:pt x="342" y="702"/>
                    </a:lnTo>
                    <a:lnTo>
                      <a:pt x="323" y="741"/>
                    </a:lnTo>
                    <a:lnTo>
                      <a:pt x="305" y="780"/>
                    </a:lnTo>
                    <a:lnTo>
                      <a:pt x="289" y="820"/>
                    </a:lnTo>
                    <a:lnTo>
                      <a:pt x="275" y="861"/>
                    </a:lnTo>
                    <a:lnTo>
                      <a:pt x="263" y="904"/>
                    </a:lnTo>
                    <a:lnTo>
                      <a:pt x="253" y="946"/>
                    </a:lnTo>
                    <a:lnTo>
                      <a:pt x="245" y="990"/>
                    </a:lnTo>
                    <a:lnTo>
                      <a:pt x="240" y="1035"/>
                    </a:lnTo>
                    <a:lnTo>
                      <a:pt x="237" y="1081"/>
                    </a:lnTo>
                    <a:lnTo>
                      <a:pt x="236" y="1126"/>
                    </a:lnTo>
                    <a:lnTo>
                      <a:pt x="236" y="1126"/>
                    </a:lnTo>
                    <a:lnTo>
                      <a:pt x="237" y="1167"/>
                    </a:lnTo>
                    <a:lnTo>
                      <a:pt x="240" y="1207"/>
                    </a:lnTo>
                    <a:lnTo>
                      <a:pt x="244" y="1247"/>
                    </a:lnTo>
                    <a:lnTo>
                      <a:pt x="251" y="1286"/>
                    </a:lnTo>
                    <a:lnTo>
                      <a:pt x="259" y="1325"/>
                    </a:lnTo>
                    <a:lnTo>
                      <a:pt x="268" y="1363"/>
                    </a:lnTo>
                    <a:lnTo>
                      <a:pt x="279" y="1402"/>
                    </a:lnTo>
                    <a:lnTo>
                      <a:pt x="293" y="1439"/>
                    </a:lnTo>
                    <a:lnTo>
                      <a:pt x="308" y="1474"/>
                    </a:lnTo>
                    <a:lnTo>
                      <a:pt x="323" y="1510"/>
                    </a:lnTo>
                    <a:lnTo>
                      <a:pt x="341" y="1544"/>
                    </a:lnTo>
                    <a:lnTo>
                      <a:pt x="360" y="1579"/>
                    </a:lnTo>
                    <a:lnTo>
                      <a:pt x="382" y="1611"/>
                    </a:lnTo>
                    <a:lnTo>
                      <a:pt x="404" y="1643"/>
                    </a:lnTo>
                    <a:lnTo>
                      <a:pt x="428" y="1674"/>
                    </a:lnTo>
                    <a:lnTo>
                      <a:pt x="452" y="1705"/>
                    </a:lnTo>
                    <a:lnTo>
                      <a:pt x="478" y="1733"/>
                    </a:lnTo>
                    <a:lnTo>
                      <a:pt x="504" y="1761"/>
                    </a:lnTo>
                    <a:lnTo>
                      <a:pt x="533" y="1788"/>
                    </a:lnTo>
                    <a:lnTo>
                      <a:pt x="563" y="1813"/>
                    </a:lnTo>
                    <a:lnTo>
                      <a:pt x="593" y="1838"/>
                    </a:lnTo>
                    <a:lnTo>
                      <a:pt x="625" y="1860"/>
                    </a:lnTo>
                    <a:lnTo>
                      <a:pt x="658" y="1882"/>
                    </a:lnTo>
                    <a:lnTo>
                      <a:pt x="691" y="1902"/>
                    </a:lnTo>
                    <a:lnTo>
                      <a:pt x="726" y="1920"/>
                    </a:lnTo>
                    <a:lnTo>
                      <a:pt x="762" y="1938"/>
                    </a:lnTo>
                    <a:lnTo>
                      <a:pt x="798" y="1953"/>
                    </a:lnTo>
                    <a:lnTo>
                      <a:pt x="835" y="1967"/>
                    </a:lnTo>
                    <a:lnTo>
                      <a:pt x="873" y="1979"/>
                    </a:lnTo>
                    <a:lnTo>
                      <a:pt x="912" y="1990"/>
                    </a:lnTo>
                    <a:lnTo>
                      <a:pt x="951" y="1998"/>
                    </a:lnTo>
                    <a:lnTo>
                      <a:pt x="991" y="2005"/>
                    </a:lnTo>
                    <a:lnTo>
                      <a:pt x="1049" y="2015"/>
                    </a:lnTo>
                    <a:lnTo>
                      <a:pt x="1126" y="2156"/>
                    </a:lnTo>
                    <a:lnTo>
                      <a:pt x="1204" y="2015"/>
                    </a:lnTo>
                    <a:lnTo>
                      <a:pt x="1261" y="2005"/>
                    </a:lnTo>
                    <a:lnTo>
                      <a:pt x="1261" y="2005"/>
                    </a:lnTo>
                    <a:lnTo>
                      <a:pt x="1301" y="1998"/>
                    </a:lnTo>
                    <a:lnTo>
                      <a:pt x="1341" y="1990"/>
                    </a:lnTo>
                    <a:lnTo>
                      <a:pt x="1379" y="1979"/>
                    </a:lnTo>
                    <a:lnTo>
                      <a:pt x="1418" y="1967"/>
                    </a:lnTo>
                    <a:lnTo>
                      <a:pt x="1455" y="1953"/>
                    </a:lnTo>
                    <a:lnTo>
                      <a:pt x="1490" y="1938"/>
                    </a:lnTo>
                    <a:lnTo>
                      <a:pt x="1526" y="1920"/>
                    </a:lnTo>
                    <a:lnTo>
                      <a:pt x="1560" y="1902"/>
                    </a:lnTo>
                    <a:lnTo>
                      <a:pt x="1595" y="1882"/>
                    </a:lnTo>
                    <a:lnTo>
                      <a:pt x="1628" y="1860"/>
                    </a:lnTo>
                    <a:lnTo>
                      <a:pt x="1659" y="1838"/>
                    </a:lnTo>
                    <a:lnTo>
                      <a:pt x="1689" y="1813"/>
                    </a:lnTo>
                    <a:lnTo>
                      <a:pt x="1719" y="1788"/>
                    </a:lnTo>
                    <a:lnTo>
                      <a:pt x="1747" y="1761"/>
                    </a:lnTo>
                    <a:lnTo>
                      <a:pt x="1774" y="1733"/>
                    </a:lnTo>
                    <a:lnTo>
                      <a:pt x="1800" y="1705"/>
                    </a:lnTo>
                    <a:lnTo>
                      <a:pt x="1825" y="1674"/>
                    </a:lnTo>
                    <a:lnTo>
                      <a:pt x="1848" y="1643"/>
                    </a:lnTo>
                    <a:lnTo>
                      <a:pt x="1870" y="1611"/>
                    </a:lnTo>
                    <a:lnTo>
                      <a:pt x="1891" y="1579"/>
                    </a:lnTo>
                    <a:lnTo>
                      <a:pt x="1910" y="1544"/>
                    </a:lnTo>
                    <a:lnTo>
                      <a:pt x="1928" y="1510"/>
                    </a:lnTo>
                    <a:lnTo>
                      <a:pt x="1944" y="1474"/>
                    </a:lnTo>
                    <a:lnTo>
                      <a:pt x="1959" y="1439"/>
                    </a:lnTo>
                    <a:lnTo>
                      <a:pt x="1973" y="1402"/>
                    </a:lnTo>
                    <a:lnTo>
                      <a:pt x="1984" y="1363"/>
                    </a:lnTo>
                    <a:lnTo>
                      <a:pt x="1994" y="1325"/>
                    </a:lnTo>
                    <a:lnTo>
                      <a:pt x="2002" y="1286"/>
                    </a:lnTo>
                    <a:lnTo>
                      <a:pt x="2009" y="1247"/>
                    </a:lnTo>
                    <a:lnTo>
                      <a:pt x="2013" y="1207"/>
                    </a:lnTo>
                    <a:lnTo>
                      <a:pt x="2016" y="1167"/>
                    </a:lnTo>
                    <a:lnTo>
                      <a:pt x="2017" y="1126"/>
                    </a:lnTo>
                    <a:lnTo>
                      <a:pt x="2017" y="1126"/>
                    </a:lnTo>
                    <a:lnTo>
                      <a:pt x="2016" y="1081"/>
                    </a:lnTo>
                    <a:lnTo>
                      <a:pt x="2013" y="1035"/>
                    </a:lnTo>
                    <a:lnTo>
                      <a:pt x="2006" y="990"/>
                    </a:lnTo>
                    <a:lnTo>
                      <a:pt x="1999" y="946"/>
                    </a:lnTo>
                    <a:lnTo>
                      <a:pt x="1988" y="904"/>
                    </a:lnTo>
                    <a:lnTo>
                      <a:pt x="1977" y="861"/>
                    </a:lnTo>
                    <a:lnTo>
                      <a:pt x="1964" y="820"/>
                    </a:lnTo>
                    <a:lnTo>
                      <a:pt x="1947" y="780"/>
                    </a:lnTo>
                    <a:lnTo>
                      <a:pt x="1929" y="741"/>
                    </a:lnTo>
                    <a:lnTo>
                      <a:pt x="1909" y="702"/>
                    </a:lnTo>
                    <a:lnTo>
                      <a:pt x="1888" y="665"/>
                    </a:lnTo>
                    <a:lnTo>
                      <a:pt x="1865" y="628"/>
                    </a:lnTo>
                    <a:lnTo>
                      <a:pt x="1840" y="594"/>
                    </a:lnTo>
                    <a:lnTo>
                      <a:pt x="1813" y="560"/>
                    </a:lnTo>
                    <a:lnTo>
                      <a:pt x="1785" y="528"/>
                    </a:lnTo>
                    <a:lnTo>
                      <a:pt x="1756" y="496"/>
                    </a:lnTo>
                    <a:lnTo>
                      <a:pt x="1725" y="468"/>
                    </a:lnTo>
                    <a:lnTo>
                      <a:pt x="1692" y="439"/>
                    </a:lnTo>
                    <a:lnTo>
                      <a:pt x="1659" y="413"/>
                    </a:lnTo>
                    <a:lnTo>
                      <a:pt x="1623" y="388"/>
                    </a:lnTo>
                    <a:lnTo>
                      <a:pt x="1588" y="365"/>
                    </a:lnTo>
                    <a:lnTo>
                      <a:pt x="1551" y="343"/>
                    </a:lnTo>
                    <a:lnTo>
                      <a:pt x="1512" y="324"/>
                    </a:lnTo>
                    <a:lnTo>
                      <a:pt x="1473" y="306"/>
                    </a:lnTo>
                    <a:lnTo>
                      <a:pt x="1433" y="289"/>
                    </a:lnTo>
                    <a:lnTo>
                      <a:pt x="1390" y="276"/>
                    </a:lnTo>
                    <a:lnTo>
                      <a:pt x="1349" y="263"/>
                    </a:lnTo>
                    <a:lnTo>
                      <a:pt x="1305" y="254"/>
                    </a:lnTo>
                    <a:lnTo>
                      <a:pt x="1261" y="245"/>
                    </a:lnTo>
                    <a:lnTo>
                      <a:pt x="1217" y="240"/>
                    </a:lnTo>
                    <a:lnTo>
                      <a:pt x="1172" y="236"/>
                    </a:lnTo>
                    <a:lnTo>
                      <a:pt x="1126" y="236"/>
                    </a:lnTo>
                    <a:lnTo>
                      <a:pt x="1126" y="236"/>
                    </a:lnTo>
                    <a:close/>
                  </a:path>
                </a:pathLst>
              </a:custGeom>
              <a:solidFill>
                <a:srgbClr val="ED6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ru-RU" altLang="zh-CN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4" name="Freeform 8"/>
              <p:cNvSpPr/>
              <p:nvPr/>
            </p:nvSpPr>
            <p:spPr bwMode="auto">
              <a:xfrm>
                <a:off x="-1731773" y="14337"/>
                <a:ext cx="2693376" cy="2647007"/>
              </a:xfrm>
              <a:custGeom>
                <a:avLst/>
                <a:gdLst>
                  <a:gd name="T0" fmla="*/ 1437 w 1439"/>
                  <a:gd name="T1" fmla="*/ 756 h 1439"/>
                  <a:gd name="T2" fmla="*/ 1424 w 1439"/>
                  <a:gd name="T3" fmla="*/ 864 h 1439"/>
                  <a:gd name="T4" fmla="*/ 1395 w 1439"/>
                  <a:gd name="T5" fmla="*/ 967 h 1439"/>
                  <a:gd name="T6" fmla="*/ 1352 w 1439"/>
                  <a:gd name="T7" fmla="*/ 1062 h 1439"/>
                  <a:gd name="T8" fmla="*/ 1296 w 1439"/>
                  <a:gd name="T9" fmla="*/ 1150 h 1439"/>
                  <a:gd name="T10" fmla="*/ 1228 w 1439"/>
                  <a:gd name="T11" fmla="*/ 1228 h 1439"/>
                  <a:gd name="T12" fmla="*/ 1149 w 1439"/>
                  <a:gd name="T13" fmla="*/ 1296 h 1439"/>
                  <a:gd name="T14" fmla="*/ 1063 w 1439"/>
                  <a:gd name="T15" fmla="*/ 1353 h 1439"/>
                  <a:gd name="T16" fmla="*/ 967 w 1439"/>
                  <a:gd name="T17" fmla="*/ 1395 h 1439"/>
                  <a:gd name="T18" fmla="*/ 864 w 1439"/>
                  <a:gd name="T19" fmla="*/ 1424 h 1439"/>
                  <a:gd name="T20" fmla="*/ 757 w 1439"/>
                  <a:gd name="T21" fmla="*/ 1438 h 1439"/>
                  <a:gd name="T22" fmla="*/ 683 w 1439"/>
                  <a:gd name="T23" fmla="*/ 1438 h 1439"/>
                  <a:gd name="T24" fmla="*/ 575 w 1439"/>
                  <a:gd name="T25" fmla="*/ 1424 h 1439"/>
                  <a:gd name="T26" fmla="*/ 472 w 1439"/>
                  <a:gd name="T27" fmla="*/ 1395 h 1439"/>
                  <a:gd name="T28" fmla="*/ 377 w 1439"/>
                  <a:gd name="T29" fmla="*/ 1353 h 1439"/>
                  <a:gd name="T30" fmla="*/ 290 w 1439"/>
                  <a:gd name="T31" fmla="*/ 1296 h 1439"/>
                  <a:gd name="T32" fmla="*/ 211 w 1439"/>
                  <a:gd name="T33" fmla="*/ 1228 h 1439"/>
                  <a:gd name="T34" fmla="*/ 143 w 1439"/>
                  <a:gd name="T35" fmla="*/ 1150 h 1439"/>
                  <a:gd name="T36" fmla="*/ 87 w 1439"/>
                  <a:gd name="T37" fmla="*/ 1062 h 1439"/>
                  <a:gd name="T38" fmla="*/ 44 w 1439"/>
                  <a:gd name="T39" fmla="*/ 967 h 1439"/>
                  <a:gd name="T40" fmla="*/ 15 w 1439"/>
                  <a:gd name="T41" fmla="*/ 864 h 1439"/>
                  <a:gd name="T42" fmla="*/ 2 w 1439"/>
                  <a:gd name="T43" fmla="*/ 756 h 1439"/>
                  <a:gd name="T44" fmla="*/ 2 w 1439"/>
                  <a:gd name="T45" fmla="*/ 682 h 1439"/>
                  <a:gd name="T46" fmla="*/ 15 w 1439"/>
                  <a:gd name="T47" fmla="*/ 575 h 1439"/>
                  <a:gd name="T48" fmla="*/ 44 w 1439"/>
                  <a:gd name="T49" fmla="*/ 472 h 1439"/>
                  <a:gd name="T50" fmla="*/ 87 w 1439"/>
                  <a:gd name="T51" fmla="*/ 376 h 1439"/>
                  <a:gd name="T52" fmla="*/ 143 w 1439"/>
                  <a:gd name="T53" fmla="*/ 290 h 1439"/>
                  <a:gd name="T54" fmla="*/ 211 w 1439"/>
                  <a:gd name="T55" fmla="*/ 210 h 1439"/>
                  <a:gd name="T56" fmla="*/ 290 w 1439"/>
                  <a:gd name="T57" fmla="*/ 143 h 1439"/>
                  <a:gd name="T58" fmla="*/ 377 w 1439"/>
                  <a:gd name="T59" fmla="*/ 87 h 1439"/>
                  <a:gd name="T60" fmla="*/ 472 w 1439"/>
                  <a:gd name="T61" fmla="*/ 44 h 1439"/>
                  <a:gd name="T62" fmla="*/ 575 w 1439"/>
                  <a:gd name="T63" fmla="*/ 14 h 1439"/>
                  <a:gd name="T64" fmla="*/ 683 w 1439"/>
                  <a:gd name="T65" fmla="*/ 0 h 1439"/>
                  <a:gd name="T66" fmla="*/ 757 w 1439"/>
                  <a:gd name="T67" fmla="*/ 0 h 1439"/>
                  <a:gd name="T68" fmla="*/ 864 w 1439"/>
                  <a:gd name="T69" fmla="*/ 14 h 1439"/>
                  <a:gd name="T70" fmla="*/ 967 w 1439"/>
                  <a:gd name="T71" fmla="*/ 44 h 1439"/>
                  <a:gd name="T72" fmla="*/ 1063 w 1439"/>
                  <a:gd name="T73" fmla="*/ 87 h 1439"/>
                  <a:gd name="T74" fmla="*/ 1149 w 1439"/>
                  <a:gd name="T75" fmla="*/ 143 h 1439"/>
                  <a:gd name="T76" fmla="*/ 1228 w 1439"/>
                  <a:gd name="T77" fmla="*/ 210 h 1439"/>
                  <a:gd name="T78" fmla="*/ 1296 w 1439"/>
                  <a:gd name="T79" fmla="*/ 290 h 1439"/>
                  <a:gd name="T80" fmla="*/ 1352 w 1439"/>
                  <a:gd name="T81" fmla="*/ 376 h 1439"/>
                  <a:gd name="T82" fmla="*/ 1395 w 1439"/>
                  <a:gd name="T83" fmla="*/ 472 h 1439"/>
                  <a:gd name="T84" fmla="*/ 1424 w 1439"/>
                  <a:gd name="T85" fmla="*/ 575 h 1439"/>
                  <a:gd name="T86" fmla="*/ 1437 w 1439"/>
                  <a:gd name="T87" fmla="*/ 682 h 14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439" h="1439">
                    <a:moveTo>
                      <a:pt x="1439" y="719"/>
                    </a:moveTo>
                    <a:lnTo>
                      <a:pt x="1439" y="719"/>
                    </a:lnTo>
                    <a:lnTo>
                      <a:pt x="1437" y="756"/>
                    </a:lnTo>
                    <a:lnTo>
                      <a:pt x="1435" y="793"/>
                    </a:lnTo>
                    <a:lnTo>
                      <a:pt x="1431" y="829"/>
                    </a:lnTo>
                    <a:lnTo>
                      <a:pt x="1424" y="864"/>
                    </a:lnTo>
                    <a:lnTo>
                      <a:pt x="1417" y="899"/>
                    </a:lnTo>
                    <a:lnTo>
                      <a:pt x="1407" y="933"/>
                    </a:lnTo>
                    <a:lnTo>
                      <a:pt x="1395" y="967"/>
                    </a:lnTo>
                    <a:lnTo>
                      <a:pt x="1383" y="1000"/>
                    </a:lnTo>
                    <a:lnTo>
                      <a:pt x="1368" y="1032"/>
                    </a:lnTo>
                    <a:lnTo>
                      <a:pt x="1352" y="1062"/>
                    </a:lnTo>
                    <a:lnTo>
                      <a:pt x="1335" y="1092"/>
                    </a:lnTo>
                    <a:lnTo>
                      <a:pt x="1317" y="1122"/>
                    </a:lnTo>
                    <a:lnTo>
                      <a:pt x="1296" y="1150"/>
                    </a:lnTo>
                    <a:lnTo>
                      <a:pt x="1274" y="1177"/>
                    </a:lnTo>
                    <a:lnTo>
                      <a:pt x="1252" y="1203"/>
                    </a:lnTo>
                    <a:lnTo>
                      <a:pt x="1228" y="1228"/>
                    </a:lnTo>
                    <a:lnTo>
                      <a:pt x="1203" y="1253"/>
                    </a:lnTo>
                    <a:lnTo>
                      <a:pt x="1177" y="1274"/>
                    </a:lnTo>
                    <a:lnTo>
                      <a:pt x="1149" y="1296"/>
                    </a:lnTo>
                    <a:lnTo>
                      <a:pt x="1122" y="1316"/>
                    </a:lnTo>
                    <a:lnTo>
                      <a:pt x="1093" y="1335"/>
                    </a:lnTo>
                    <a:lnTo>
                      <a:pt x="1063" y="1353"/>
                    </a:lnTo>
                    <a:lnTo>
                      <a:pt x="1032" y="1368"/>
                    </a:lnTo>
                    <a:lnTo>
                      <a:pt x="1000" y="1383"/>
                    </a:lnTo>
                    <a:lnTo>
                      <a:pt x="967" y="1395"/>
                    </a:lnTo>
                    <a:lnTo>
                      <a:pt x="934" y="1406"/>
                    </a:lnTo>
                    <a:lnTo>
                      <a:pt x="900" y="1416"/>
                    </a:lnTo>
                    <a:lnTo>
                      <a:pt x="864" y="1424"/>
                    </a:lnTo>
                    <a:lnTo>
                      <a:pt x="829" y="1431"/>
                    </a:lnTo>
                    <a:lnTo>
                      <a:pt x="793" y="1435"/>
                    </a:lnTo>
                    <a:lnTo>
                      <a:pt x="757" y="1438"/>
                    </a:lnTo>
                    <a:lnTo>
                      <a:pt x="720" y="1439"/>
                    </a:lnTo>
                    <a:lnTo>
                      <a:pt x="720" y="1439"/>
                    </a:lnTo>
                    <a:lnTo>
                      <a:pt x="683" y="1438"/>
                    </a:lnTo>
                    <a:lnTo>
                      <a:pt x="646" y="1435"/>
                    </a:lnTo>
                    <a:lnTo>
                      <a:pt x="610" y="1431"/>
                    </a:lnTo>
                    <a:lnTo>
                      <a:pt x="575" y="1424"/>
                    </a:lnTo>
                    <a:lnTo>
                      <a:pt x="539" y="1416"/>
                    </a:lnTo>
                    <a:lnTo>
                      <a:pt x="506" y="1406"/>
                    </a:lnTo>
                    <a:lnTo>
                      <a:pt x="472" y="1395"/>
                    </a:lnTo>
                    <a:lnTo>
                      <a:pt x="439" y="1383"/>
                    </a:lnTo>
                    <a:lnTo>
                      <a:pt x="408" y="1368"/>
                    </a:lnTo>
                    <a:lnTo>
                      <a:pt x="377" y="1353"/>
                    </a:lnTo>
                    <a:lnTo>
                      <a:pt x="347" y="1335"/>
                    </a:lnTo>
                    <a:lnTo>
                      <a:pt x="317" y="1316"/>
                    </a:lnTo>
                    <a:lnTo>
                      <a:pt x="290" y="1296"/>
                    </a:lnTo>
                    <a:lnTo>
                      <a:pt x="262" y="1274"/>
                    </a:lnTo>
                    <a:lnTo>
                      <a:pt x="236" y="1253"/>
                    </a:lnTo>
                    <a:lnTo>
                      <a:pt x="211" y="1228"/>
                    </a:lnTo>
                    <a:lnTo>
                      <a:pt x="187" y="1203"/>
                    </a:lnTo>
                    <a:lnTo>
                      <a:pt x="165" y="1177"/>
                    </a:lnTo>
                    <a:lnTo>
                      <a:pt x="143" y="1150"/>
                    </a:lnTo>
                    <a:lnTo>
                      <a:pt x="124" y="1122"/>
                    </a:lnTo>
                    <a:lnTo>
                      <a:pt x="104" y="1092"/>
                    </a:lnTo>
                    <a:lnTo>
                      <a:pt x="87" y="1062"/>
                    </a:lnTo>
                    <a:lnTo>
                      <a:pt x="72" y="1032"/>
                    </a:lnTo>
                    <a:lnTo>
                      <a:pt x="56" y="1000"/>
                    </a:lnTo>
                    <a:lnTo>
                      <a:pt x="44" y="967"/>
                    </a:lnTo>
                    <a:lnTo>
                      <a:pt x="33" y="933"/>
                    </a:lnTo>
                    <a:lnTo>
                      <a:pt x="22" y="899"/>
                    </a:lnTo>
                    <a:lnTo>
                      <a:pt x="15" y="864"/>
                    </a:lnTo>
                    <a:lnTo>
                      <a:pt x="8" y="829"/>
                    </a:lnTo>
                    <a:lnTo>
                      <a:pt x="4" y="793"/>
                    </a:lnTo>
                    <a:lnTo>
                      <a:pt x="2" y="756"/>
                    </a:lnTo>
                    <a:lnTo>
                      <a:pt x="0" y="719"/>
                    </a:lnTo>
                    <a:lnTo>
                      <a:pt x="0" y="719"/>
                    </a:lnTo>
                    <a:lnTo>
                      <a:pt x="2" y="682"/>
                    </a:lnTo>
                    <a:lnTo>
                      <a:pt x="4" y="646"/>
                    </a:lnTo>
                    <a:lnTo>
                      <a:pt x="8" y="609"/>
                    </a:lnTo>
                    <a:lnTo>
                      <a:pt x="15" y="575"/>
                    </a:lnTo>
                    <a:lnTo>
                      <a:pt x="22" y="539"/>
                    </a:lnTo>
                    <a:lnTo>
                      <a:pt x="33" y="505"/>
                    </a:lnTo>
                    <a:lnTo>
                      <a:pt x="44" y="472"/>
                    </a:lnTo>
                    <a:lnTo>
                      <a:pt x="56" y="439"/>
                    </a:lnTo>
                    <a:lnTo>
                      <a:pt x="72" y="408"/>
                    </a:lnTo>
                    <a:lnTo>
                      <a:pt x="87" y="376"/>
                    </a:lnTo>
                    <a:lnTo>
                      <a:pt x="104" y="346"/>
                    </a:lnTo>
                    <a:lnTo>
                      <a:pt x="124" y="317"/>
                    </a:lnTo>
                    <a:lnTo>
                      <a:pt x="143" y="290"/>
                    </a:lnTo>
                    <a:lnTo>
                      <a:pt x="165" y="262"/>
                    </a:lnTo>
                    <a:lnTo>
                      <a:pt x="187" y="236"/>
                    </a:lnTo>
                    <a:lnTo>
                      <a:pt x="211" y="210"/>
                    </a:lnTo>
                    <a:lnTo>
                      <a:pt x="236" y="187"/>
                    </a:lnTo>
                    <a:lnTo>
                      <a:pt x="262" y="165"/>
                    </a:lnTo>
                    <a:lnTo>
                      <a:pt x="290" y="143"/>
                    </a:lnTo>
                    <a:lnTo>
                      <a:pt x="317" y="123"/>
                    </a:lnTo>
                    <a:lnTo>
                      <a:pt x="347" y="105"/>
                    </a:lnTo>
                    <a:lnTo>
                      <a:pt x="377" y="87"/>
                    </a:lnTo>
                    <a:lnTo>
                      <a:pt x="408" y="72"/>
                    </a:lnTo>
                    <a:lnTo>
                      <a:pt x="439" y="57"/>
                    </a:lnTo>
                    <a:lnTo>
                      <a:pt x="472" y="44"/>
                    </a:lnTo>
                    <a:lnTo>
                      <a:pt x="506" y="32"/>
                    </a:lnTo>
                    <a:lnTo>
                      <a:pt x="539" y="22"/>
                    </a:lnTo>
                    <a:lnTo>
                      <a:pt x="575" y="14"/>
                    </a:lnTo>
                    <a:lnTo>
                      <a:pt x="610" y="9"/>
                    </a:lnTo>
                    <a:lnTo>
                      <a:pt x="646" y="3"/>
                    </a:lnTo>
                    <a:lnTo>
                      <a:pt x="683" y="0"/>
                    </a:lnTo>
                    <a:lnTo>
                      <a:pt x="720" y="0"/>
                    </a:lnTo>
                    <a:lnTo>
                      <a:pt x="720" y="0"/>
                    </a:lnTo>
                    <a:lnTo>
                      <a:pt x="757" y="0"/>
                    </a:lnTo>
                    <a:lnTo>
                      <a:pt x="793" y="3"/>
                    </a:lnTo>
                    <a:lnTo>
                      <a:pt x="829" y="9"/>
                    </a:lnTo>
                    <a:lnTo>
                      <a:pt x="864" y="14"/>
                    </a:lnTo>
                    <a:lnTo>
                      <a:pt x="900" y="22"/>
                    </a:lnTo>
                    <a:lnTo>
                      <a:pt x="934" y="32"/>
                    </a:lnTo>
                    <a:lnTo>
                      <a:pt x="967" y="44"/>
                    </a:lnTo>
                    <a:lnTo>
                      <a:pt x="1000" y="57"/>
                    </a:lnTo>
                    <a:lnTo>
                      <a:pt x="1032" y="72"/>
                    </a:lnTo>
                    <a:lnTo>
                      <a:pt x="1063" y="87"/>
                    </a:lnTo>
                    <a:lnTo>
                      <a:pt x="1093" y="105"/>
                    </a:lnTo>
                    <a:lnTo>
                      <a:pt x="1122" y="123"/>
                    </a:lnTo>
                    <a:lnTo>
                      <a:pt x="1149" y="143"/>
                    </a:lnTo>
                    <a:lnTo>
                      <a:pt x="1177" y="165"/>
                    </a:lnTo>
                    <a:lnTo>
                      <a:pt x="1203" y="187"/>
                    </a:lnTo>
                    <a:lnTo>
                      <a:pt x="1228" y="210"/>
                    </a:lnTo>
                    <a:lnTo>
                      <a:pt x="1252" y="236"/>
                    </a:lnTo>
                    <a:lnTo>
                      <a:pt x="1274" y="262"/>
                    </a:lnTo>
                    <a:lnTo>
                      <a:pt x="1296" y="290"/>
                    </a:lnTo>
                    <a:lnTo>
                      <a:pt x="1317" y="317"/>
                    </a:lnTo>
                    <a:lnTo>
                      <a:pt x="1335" y="346"/>
                    </a:lnTo>
                    <a:lnTo>
                      <a:pt x="1352" y="376"/>
                    </a:lnTo>
                    <a:lnTo>
                      <a:pt x="1368" y="408"/>
                    </a:lnTo>
                    <a:lnTo>
                      <a:pt x="1383" y="439"/>
                    </a:lnTo>
                    <a:lnTo>
                      <a:pt x="1395" y="472"/>
                    </a:lnTo>
                    <a:lnTo>
                      <a:pt x="1407" y="505"/>
                    </a:lnTo>
                    <a:lnTo>
                      <a:pt x="1417" y="539"/>
                    </a:lnTo>
                    <a:lnTo>
                      <a:pt x="1424" y="575"/>
                    </a:lnTo>
                    <a:lnTo>
                      <a:pt x="1431" y="609"/>
                    </a:lnTo>
                    <a:lnTo>
                      <a:pt x="1435" y="646"/>
                    </a:lnTo>
                    <a:lnTo>
                      <a:pt x="1437" y="682"/>
                    </a:lnTo>
                    <a:lnTo>
                      <a:pt x="1439" y="719"/>
                    </a:lnTo>
                    <a:lnTo>
                      <a:pt x="1439" y="719"/>
                    </a:lnTo>
                    <a:close/>
                  </a:path>
                </a:pathLst>
              </a:custGeom>
              <a:solidFill>
                <a:srgbClr val="ED6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ru-RU" altLang="zh-CN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15" name="TextBox 157"/>
            <p:cNvSpPr txBox="1">
              <a:spLocks noChangeArrowheads="1"/>
            </p:cNvSpPr>
            <p:nvPr/>
          </p:nvSpPr>
          <p:spPr bwMode="auto">
            <a:xfrm>
              <a:off x="4785" y="8639"/>
              <a:ext cx="1699" cy="6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9pPr>
            </a:lstStyle>
            <a:p>
              <a:pPr defTabSz="685800" eaLnBrk="1" hangingPunct="1">
                <a:defRPr/>
              </a:pPr>
              <a:r>
                <a:rPr lang="ru-RU" altLang="zh-CN" sz="800" b="1" kern="0" dirty="0">
                  <a:solidFill>
                    <a:schemeClr val="bg1"/>
                  </a:solidFill>
                  <a:latin typeface="Arial" panose="020B0604020202020204" pitchFamily="34" charset="0"/>
                  <a:ea typeface="阿里巴巴普惠体 R" panose="00020600040101010101" pitchFamily="18" charset="-122"/>
                  <a:cs typeface="Arial" panose="020B0604020202020204" pitchFamily="34" charset="0"/>
                  <a:sym typeface="+mn-lt"/>
                </a:rPr>
                <a:t>20</a:t>
              </a:r>
              <a:r>
                <a:rPr lang="ru-RU" altLang="nb-NO" sz="800" b="1" kern="0" dirty="0">
                  <a:solidFill>
                    <a:schemeClr val="bg1"/>
                  </a:solidFill>
                  <a:latin typeface="Arial" panose="020B0604020202020204" pitchFamily="34" charset="0"/>
                  <a:ea typeface="阿里巴巴普惠体 R" panose="00020600040101010101" pitchFamily="18" charset="-122"/>
                  <a:cs typeface="Arial" panose="020B0604020202020204" pitchFamily="34" charset="0"/>
                  <a:sym typeface="+mn-lt"/>
                </a:rPr>
                <a:t>12</a:t>
              </a:r>
            </a:p>
          </p:txBody>
        </p:sp>
      </p:grpSp>
      <p:grpSp>
        <p:nvGrpSpPr>
          <p:cNvPr id="121" name="组合 120"/>
          <p:cNvGrpSpPr/>
          <p:nvPr/>
        </p:nvGrpSpPr>
        <p:grpSpPr>
          <a:xfrm>
            <a:off x="8103870" y="1997710"/>
            <a:ext cx="526986" cy="544830"/>
            <a:chOff x="4595" y="8177"/>
            <a:chExt cx="1772" cy="1829"/>
          </a:xfrm>
        </p:grpSpPr>
        <p:grpSp>
          <p:nvGrpSpPr>
            <p:cNvPr id="122" name="组合 121"/>
            <p:cNvGrpSpPr/>
            <p:nvPr/>
          </p:nvGrpSpPr>
          <p:grpSpPr>
            <a:xfrm>
              <a:off x="4595" y="8177"/>
              <a:ext cx="1559" cy="1829"/>
              <a:chOff x="-2167669" y="-456293"/>
              <a:chExt cx="3576638" cy="4198938"/>
            </a:xfrm>
            <a:solidFill>
              <a:schemeClr val="accent1"/>
            </a:solidFill>
          </p:grpSpPr>
          <p:sp>
            <p:nvSpPr>
              <p:cNvPr id="123" name="Freeform 7"/>
              <p:cNvSpPr>
                <a:spLocks noEditPoints="1"/>
              </p:cNvSpPr>
              <p:nvPr/>
            </p:nvSpPr>
            <p:spPr bwMode="auto">
              <a:xfrm>
                <a:off x="-2167669" y="-456293"/>
                <a:ext cx="3576638" cy="4198938"/>
              </a:xfrm>
              <a:custGeom>
                <a:avLst/>
                <a:gdLst>
                  <a:gd name="T0" fmla="*/ 801 w 2253"/>
                  <a:gd name="T1" fmla="*/ 2204 h 2645"/>
                  <a:gd name="T2" fmla="*/ 578 w 2253"/>
                  <a:gd name="T3" fmla="*/ 2111 h 2645"/>
                  <a:gd name="T4" fmla="*/ 384 w 2253"/>
                  <a:gd name="T5" fmla="*/ 1975 h 2645"/>
                  <a:gd name="T6" fmla="*/ 223 w 2253"/>
                  <a:gd name="T7" fmla="*/ 1802 h 2645"/>
                  <a:gd name="T8" fmla="*/ 102 w 2253"/>
                  <a:gd name="T9" fmla="*/ 1599 h 2645"/>
                  <a:gd name="T10" fmla="*/ 27 w 2253"/>
                  <a:gd name="T11" fmla="*/ 1373 h 2645"/>
                  <a:gd name="T12" fmla="*/ 0 w 2253"/>
                  <a:gd name="T13" fmla="*/ 1126 h 2645"/>
                  <a:gd name="T14" fmla="*/ 23 w 2253"/>
                  <a:gd name="T15" fmla="*/ 900 h 2645"/>
                  <a:gd name="T16" fmla="*/ 111 w 2253"/>
                  <a:gd name="T17" fmla="*/ 638 h 2645"/>
                  <a:gd name="T18" fmla="*/ 257 w 2253"/>
                  <a:gd name="T19" fmla="*/ 410 h 2645"/>
                  <a:gd name="T20" fmla="*/ 452 w 2253"/>
                  <a:gd name="T21" fmla="*/ 224 h 2645"/>
                  <a:gd name="T22" fmla="*/ 688 w 2253"/>
                  <a:gd name="T23" fmla="*/ 89 h 2645"/>
                  <a:gd name="T24" fmla="*/ 956 w 2253"/>
                  <a:gd name="T25" fmla="*/ 12 h 2645"/>
                  <a:gd name="T26" fmla="*/ 1185 w 2253"/>
                  <a:gd name="T27" fmla="*/ 1 h 2645"/>
                  <a:gd name="T28" fmla="*/ 1460 w 2253"/>
                  <a:gd name="T29" fmla="*/ 51 h 2645"/>
                  <a:gd name="T30" fmla="*/ 1710 w 2253"/>
                  <a:gd name="T31" fmla="*/ 163 h 2645"/>
                  <a:gd name="T32" fmla="*/ 1922 w 2253"/>
                  <a:gd name="T33" fmla="*/ 331 h 2645"/>
                  <a:gd name="T34" fmla="*/ 2090 w 2253"/>
                  <a:gd name="T35" fmla="*/ 543 h 2645"/>
                  <a:gd name="T36" fmla="*/ 2202 w 2253"/>
                  <a:gd name="T37" fmla="*/ 791 h 2645"/>
                  <a:gd name="T38" fmla="*/ 2252 w 2253"/>
                  <a:gd name="T39" fmla="*/ 1068 h 2645"/>
                  <a:gd name="T40" fmla="*/ 2243 w 2253"/>
                  <a:gd name="T41" fmla="*/ 1275 h 2645"/>
                  <a:gd name="T42" fmla="*/ 2186 w 2253"/>
                  <a:gd name="T43" fmla="*/ 1511 h 2645"/>
                  <a:gd name="T44" fmla="*/ 2083 w 2253"/>
                  <a:gd name="T45" fmla="*/ 1724 h 2645"/>
                  <a:gd name="T46" fmla="*/ 1937 w 2253"/>
                  <a:gd name="T47" fmla="*/ 1910 h 2645"/>
                  <a:gd name="T48" fmla="*/ 1756 w 2253"/>
                  <a:gd name="T49" fmla="*/ 2061 h 2645"/>
                  <a:gd name="T50" fmla="*/ 1544 w 2253"/>
                  <a:gd name="T51" fmla="*/ 2172 h 2645"/>
                  <a:gd name="T52" fmla="*/ 1126 w 2253"/>
                  <a:gd name="T53" fmla="*/ 2645 h 2645"/>
                  <a:gd name="T54" fmla="*/ 991 w 2253"/>
                  <a:gd name="T55" fmla="*/ 245 h 2645"/>
                  <a:gd name="T56" fmla="*/ 780 w 2253"/>
                  <a:gd name="T57" fmla="*/ 306 h 2645"/>
                  <a:gd name="T58" fmla="*/ 593 w 2253"/>
                  <a:gd name="T59" fmla="*/ 413 h 2645"/>
                  <a:gd name="T60" fmla="*/ 438 w 2253"/>
                  <a:gd name="T61" fmla="*/ 560 h 2645"/>
                  <a:gd name="T62" fmla="*/ 323 w 2253"/>
                  <a:gd name="T63" fmla="*/ 741 h 2645"/>
                  <a:gd name="T64" fmla="*/ 253 w 2253"/>
                  <a:gd name="T65" fmla="*/ 946 h 2645"/>
                  <a:gd name="T66" fmla="*/ 236 w 2253"/>
                  <a:gd name="T67" fmla="*/ 1126 h 2645"/>
                  <a:gd name="T68" fmla="*/ 259 w 2253"/>
                  <a:gd name="T69" fmla="*/ 1325 h 2645"/>
                  <a:gd name="T70" fmla="*/ 323 w 2253"/>
                  <a:gd name="T71" fmla="*/ 1510 h 2645"/>
                  <a:gd name="T72" fmla="*/ 428 w 2253"/>
                  <a:gd name="T73" fmla="*/ 1674 h 2645"/>
                  <a:gd name="T74" fmla="*/ 563 w 2253"/>
                  <a:gd name="T75" fmla="*/ 1813 h 2645"/>
                  <a:gd name="T76" fmla="*/ 726 w 2253"/>
                  <a:gd name="T77" fmla="*/ 1920 h 2645"/>
                  <a:gd name="T78" fmla="*/ 912 w 2253"/>
                  <a:gd name="T79" fmla="*/ 1990 h 2645"/>
                  <a:gd name="T80" fmla="*/ 1204 w 2253"/>
                  <a:gd name="T81" fmla="*/ 2015 h 2645"/>
                  <a:gd name="T82" fmla="*/ 1379 w 2253"/>
                  <a:gd name="T83" fmla="*/ 1979 h 2645"/>
                  <a:gd name="T84" fmla="*/ 1560 w 2253"/>
                  <a:gd name="T85" fmla="*/ 1902 h 2645"/>
                  <a:gd name="T86" fmla="*/ 1719 w 2253"/>
                  <a:gd name="T87" fmla="*/ 1788 h 2645"/>
                  <a:gd name="T88" fmla="*/ 1848 w 2253"/>
                  <a:gd name="T89" fmla="*/ 1643 h 2645"/>
                  <a:gd name="T90" fmla="*/ 1944 w 2253"/>
                  <a:gd name="T91" fmla="*/ 1474 h 2645"/>
                  <a:gd name="T92" fmla="*/ 2002 w 2253"/>
                  <a:gd name="T93" fmla="*/ 1286 h 2645"/>
                  <a:gd name="T94" fmla="*/ 2017 w 2253"/>
                  <a:gd name="T95" fmla="*/ 1126 h 2645"/>
                  <a:gd name="T96" fmla="*/ 1988 w 2253"/>
                  <a:gd name="T97" fmla="*/ 904 h 2645"/>
                  <a:gd name="T98" fmla="*/ 1909 w 2253"/>
                  <a:gd name="T99" fmla="*/ 702 h 2645"/>
                  <a:gd name="T100" fmla="*/ 1785 w 2253"/>
                  <a:gd name="T101" fmla="*/ 528 h 2645"/>
                  <a:gd name="T102" fmla="*/ 1623 w 2253"/>
                  <a:gd name="T103" fmla="*/ 388 h 2645"/>
                  <a:gd name="T104" fmla="*/ 1433 w 2253"/>
                  <a:gd name="T105" fmla="*/ 289 h 2645"/>
                  <a:gd name="T106" fmla="*/ 1217 w 2253"/>
                  <a:gd name="T107" fmla="*/ 240 h 26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253" h="2645">
                    <a:moveTo>
                      <a:pt x="1126" y="2645"/>
                    </a:moveTo>
                    <a:lnTo>
                      <a:pt x="898" y="2227"/>
                    </a:lnTo>
                    <a:lnTo>
                      <a:pt x="898" y="2227"/>
                    </a:lnTo>
                    <a:lnTo>
                      <a:pt x="849" y="2216"/>
                    </a:lnTo>
                    <a:lnTo>
                      <a:pt x="801" y="2204"/>
                    </a:lnTo>
                    <a:lnTo>
                      <a:pt x="754" y="2189"/>
                    </a:lnTo>
                    <a:lnTo>
                      <a:pt x="709" y="2172"/>
                    </a:lnTo>
                    <a:lnTo>
                      <a:pt x="663" y="2153"/>
                    </a:lnTo>
                    <a:lnTo>
                      <a:pt x="621" y="2133"/>
                    </a:lnTo>
                    <a:lnTo>
                      <a:pt x="578" y="2111"/>
                    </a:lnTo>
                    <a:lnTo>
                      <a:pt x="536" y="2086"/>
                    </a:lnTo>
                    <a:lnTo>
                      <a:pt x="496" y="2061"/>
                    </a:lnTo>
                    <a:lnTo>
                      <a:pt x="458" y="2034"/>
                    </a:lnTo>
                    <a:lnTo>
                      <a:pt x="419" y="2005"/>
                    </a:lnTo>
                    <a:lnTo>
                      <a:pt x="384" y="1975"/>
                    </a:lnTo>
                    <a:lnTo>
                      <a:pt x="348" y="1943"/>
                    </a:lnTo>
                    <a:lnTo>
                      <a:pt x="315" y="1910"/>
                    </a:lnTo>
                    <a:lnTo>
                      <a:pt x="284" y="1875"/>
                    </a:lnTo>
                    <a:lnTo>
                      <a:pt x="252" y="1839"/>
                    </a:lnTo>
                    <a:lnTo>
                      <a:pt x="223" y="1802"/>
                    </a:lnTo>
                    <a:lnTo>
                      <a:pt x="196" y="1764"/>
                    </a:lnTo>
                    <a:lnTo>
                      <a:pt x="170" y="1724"/>
                    </a:lnTo>
                    <a:lnTo>
                      <a:pt x="146" y="1684"/>
                    </a:lnTo>
                    <a:lnTo>
                      <a:pt x="123" y="1642"/>
                    </a:lnTo>
                    <a:lnTo>
                      <a:pt x="102" y="1599"/>
                    </a:lnTo>
                    <a:lnTo>
                      <a:pt x="83" y="1555"/>
                    </a:lnTo>
                    <a:lnTo>
                      <a:pt x="67" y="1511"/>
                    </a:lnTo>
                    <a:lnTo>
                      <a:pt x="52" y="1466"/>
                    </a:lnTo>
                    <a:lnTo>
                      <a:pt x="38" y="1419"/>
                    </a:lnTo>
                    <a:lnTo>
                      <a:pt x="27" y="1373"/>
                    </a:lnTo>
                    <a:lnTo>
                      <a:pt x="17" y="1325"/>
                    </a:lnTo>
                    <a:lnTo>
                      <a:pt x="9" y="1275"/>
                    </a:lnTo>
                    <a:lnTo>
                      <a:pt x="4" y="1226"/>
                    </a:lnTo>
                    <a:lnTo>
                      <a:pt x="1" y="1177"/>
                    </a:lnTo>
                    <a:lnTo>
                      <a:pt x="0" y="1126"/>
                    </a:lnTo>
                    <a:lnTo>
                      <a:pt x="0" y="1126"/>
                    </a:lnTo>
                    <a:lnTo>
                      <a:pt x="1" y="1068"/>
                    </a:lnTo>
                    <a:lnTo>
                      <a:pt x="5" y="1011"/>
                    </a:lnTo>
                    <a:lnTo>
                      <a:pt x="13" y="955"/>
                    </a:lnTo>
                    <a:lnTo>
                      <a:pt x="23" y="900"/>
                    </a:lnTo>
                    <a:lnTo>
                      <a:pt x="35" y="845"/>
                    </a:lnTo>
                    <a:lnTo>
                      <a:pt x="50" y="791"/>
                    </a:lnTo>
                    <a:lnTo>
                      <a:pt x="68" y="739"/>
                    </a:lnTo>
                    <a:lnTo>
                      <a:pt x="89" y="688"/>
                    </a:lnTo>
                    <a:lnTo>
                      <a:pt x="111" y="638"/>
                    </a:lnTo>
                    <a:lnTo>
                      <a:pt x="135" y="590"/>
                    </a:lnTo>
                    <a:lnTo>
                      <a:pt x="163" y="543"/>
                    </a:lnTo>
                    <a:lnTo>
                      <a:pt x="193" y="496"/>
                    </a:lnTo>
                    <a:lnTo>
                      <a:pt x="225" y="453"/>
                    </a:lnTo>
                    <a:lnTo>
                      <a:pt x="257" y="410"/>
                    </a:lnTo>
                    <a:lnTo>
                      <a:pt x="293" y="369"/>
                    </a:lnTo>
                    <a:lnTo>
                      <a:pt x="330" y="331"/>
                    </a:lnTo>
                    <a:lnTo>
                      <a:pt x="370" y="293"/>
                    </a:lnTo>
                    <a:lnTo>
                      <a:pt x="410" y="258"/>
                    </a:lnTo>
                    <a:lnTo>
                      <a:pt x="452" y="224"/>
                    </a:lnTo>
                    <a:lnTo>
                      <a:pt x="497" y="192"/>
                    </a:lnTo>
                    <a:lnTo>
                      <a:pt x="543" y="163"/>
                    </a:lnTo>
                    <a:lnTo>
                      <a:pt x="589" y="136"/>
                    </a:lnTo>
                    <a:lnTo>
                      <a:pt x="639" y="111"/>
                    </a:lnTo>
                    <a:lnTo>
                      <a:pt x="688" y="89"/>
                    </a:lnTo>
                    <a:lnTo>
                      <a:pt x="739" y="69"/>
                    </a:lnTo>
                    <a:lnTo>
                      <a:pt x="792" y="51"/>
                    </a:lnTo>
                    <a:lnTo>
                      <a:pt x="844" y="36"/>
                    </a:lnTo>
                    <a:lnTo>
                      <a:pt x="899" y="23"/>
                    </a:lnTo>
                    <a:lnTo>
                      <a:pt x="956" y="12"/>
                    </a:lnTo>
                    <a:lnTo>
                      <a:pt x="1012" y="5"/>
                    </a:lnTo>
                    <a:lnTo>
                      <a:pt x="1068" y="1"/>
                    </a:lnTo>
                    <a:lnTo>
                      <a:pt x="1126" y="0"/>
                    </a:lnTo>
                    <a:lnTo>
                      <a:pt x="1126" y="0"/>
                    </a:lnTo>
                    <a:lnTo>
                      <a:pt x="1185" y="1"/>
                    </a:lnTo>
                    <a:lnTo>
                      <a:pt x="1241" y="5"/>
                    </a:lnTo>
                    <a:lnTo>
                      <a:pt x="1297" y="12"/>
                    </a:lnTo>
                    <a:lnTo>
                      <a:pt x="1353" y="23"/>
                    </a:lnTo>
                    <a:lnTo>
                      <a:pt x="1407" y="36"/>
                    </a:lnTo>
                    <a:lnTo>
                      <a:pt x="1460" y="51"/>
                    </a:lnTo>
                    <a:lnTo>
                      <a:pt x="1514" y="69"/>
                    </a:lnTo>
                    <a:lnTo>
                      <a:pt x="1564" y="89"/>
                    </a:lnTo>
                    <a:lnTo>
                      <a:pt x="1614" y="111"/>
                    </a:lnTo>
                    <a:lnTo>
                      <a:pt x="1663" y="136"/>
                    </a:lnTo>
                    <a:lnTo>
                      <a:pt x="1710" y="163"/>
                    </a:lnTo>
                    <a:lnTo>
                      <a:pt x="1755" y="192"/>
                    </a:lnTo>
                    <a:lnTo>
                      <a:pt x="1799" y="224"/>
                    </a:lnTo>
                    <a:lnTo>
                      <a:pt x="1843" y="258"/>
                    </a:lnTo>
                    <a:lnTo>
                      <a:pt x="1883" y="293"/>
                    </a:lnTo>
                    <a:lnTo>
                      <a:pt x="1922" y="331"/>
                    </a:lnTo>
                    <a:lnTo>
                      <a:pt x="1959" y="369"/>
                    </a:lnTo>
                    <a:lnTo>
                      <a:pt x="1995" y="410"/>
                    </a:lnTo>
                    <a:lnTo>
                      <a:pt x="2028" y="453"/>
                    </a:lnTo>
                    <a:lnTo>
                      <a:pt x="2060" y="496"/>
                    </a:lnTo>
                    <a:lnTo>
                      <a:pt x="2090" y="543"/>
                    </a:lnTo>
                    <a:lnTo>
                      <a:pt x="2116" y="590"/>
                    </a:lnTo>
                    <a:lnTo>
                      <a:pt x="2142" y="638"/>
                    </a:lnTo>
                    <a:lnTo>
                      <a:pt x="2164" y="688"/>
                    </a:lnTo>
                    <a:lnTo>
                      <a:pt x="2184" y="739"/>
                    </a:lnTo>
                    <a:lnTo>
                      <a:pt x="2202" y="791"/>
                    </a:lnTo>
                    <a:lnTo>
                      <a:pt x="2217" y="845"/>
                    </a:lnTo>
                    <a:lnTo>
                      <a:pt x="2230" y="900"/>
                    </a:lnTo>
                    <a:lnTo>
                      <a:pt x="2239" y="955"/>
                    </a:lnTo>
                    <a:lnTo>
                      <a:pt x="2246" y="1011"/>
                    </a:lnTo>
                    <a:lnTo>
                      <a:pt x="2252" y="1068"/>
                    </a:lnTo>
                    <a:lnTo>
                      <a:pt x="2253" y="1126"/>
                    </a:lnTo>
                    <a:lnTo>
                      <a:pt x="2253" y="1126"/>
                    </a:lnTo>
                    <a:lnTo>
                      <a:pt x="2252" y="1177"/>
                    </a:lnTo>
                    <a:lnTo>
                      <a:pt x="2249" y="1226"/>
                    </a:lnTo>
                    <a:lnTo>
                      <a:pt x="2243" y="1275"/>
                    </a:lnTo>
                    <a:lnTo>
                      <a:pt x="2235" y="1325"/>
                    </a:lnTo>
                    <a:lnTo>
                      <a:pt x="2225" y="1373"/>
                    </a:lnTo>
                    <a:lnTo>
                      <a:pt x="2214" y="1419"/>
                    </a:lnTo>
                    <a:lnTo>
                      <a:pt x="2201" y="1466"/>
                    </a:lnTo>
                    <a:lnTo>
                      <a:pt x="2186" y="1511"/>
                    </a:lnTo>
                    <a:lnTo>
                      <a:pt x="2169" y="1555"/>
                    </a:lnTo>
                    <a:lnTo>
                      <a:pt x="2150" y="1599"/>
                    </a:lnTo>
                    <a:lnTo>
                      <a:pt x="2129" y="1642"/>
                    </a:lnTo>
                    <a:lnTo>
                      <a:pt x="2106" y="1684"/>
                    </a:lnTo>
                    <a:lnTo>
                      <a:pt x="2083" y="1724"/>
                    </a:lnTo>
                    <a:lnTo>
                      <a:pt x="2057" y="1764"/>
                    </a:lnTo>
                    <a:lnTo>
                      <a:pt x="2029" y="1802"/>
                    </a:lnTo>
                    <a:lnTo>
                      <a:pt x="2001" y="1839"/>
                    </a:lnTo>
                    <a:lnTo>
                      <a:pt x="1969" y="1875"/>
                    </a:lnTo>
                    <a:lnTo>
                      <a:pt x="1937" y="1910"/>
                    </a:lnTo>
                    <a:lnTo>
                      <a:pt x="1903" y="1943"/>
                    </a:lnTo>
                    <a:lnTo>
                      <a:pt x="1869" y="1975"/>
                    </a:lnTo>
                    <a:lnTo>
                      <a:pt x="1833" y="2005"/>
                    </a:lnTo>
                    <a:lnTo>
                      <a:pt x="1795" y="2034"/>
                    </a:lnTo>
                    <a:lnTo>
                      <a:pt x="1756" y="2061"/>
                    </a:lnTo>
                    <a:lnTo>
                      <a:pt x="1717" y="2086"/>
                    </a:lnTo>
                    <a:lnTo>
                      <a:pt x="1674" y="2111"/>
                    </a:lnTo>
                    <a:lnTo>
                      <a:pt x="1632" y="2133"/>
                    </a:lnTo>
                    <a:lnTo>
                      <a:pt x="1589" y="2153"/>
                    </a:lnTo>
                    <a:lnTo>
                      <a:pt x="1544" y="2172"/>
                    </a:lnTo>
                    <a:lnTo>
                      <a:pt x="1499" y="2189"/>
                    </a:lnTo>
                    <a:lnTo>
                      <a:pt x="1451" y="2204"/>
                    </a:lnTo>
                    <a:lnTo>
                      <a:pt x="1404" y="2216"/>
                    </a:lnTo>
                    <a:lnTo>
                      <a:pt x="1355" y="2227"/>
                    </a:lnTo>
                    <a:lnTo>
                      <a:pt x="1126" y="2645"/>
                    </a:lnTo>
                    <a:close/>
                    <a:moveTo>
                      <a:pt x="1126" y="236"/>
                    </a:moveTo>
                    <a:lnTo>
                      <a:pt x="1126" y="236"/>
                    </a:lnTo>
                    <a:lnTo>
                      <a:pt x="1080" y="236"/>
                    </a:lnTo>
                    <a:lnTo>
                      <a:pt x="1035" y="240"/>
                    </a:lnTo>
                    <a:lnTo>
                      <a:pt x="991" y="245"/>
                    </a:lnTo>
                    <a:lnTo>
                      <a:pt x="947" y="254"/>
                    </a:lnTo>
                    <a:lnTo>
                      <a:pt x="903" y="263"/>
                    </a:lnTo>
                    <a:lnTo>
                      <a:pt x="862" y="276"/>
                    </a:lnTo>
                    <a:lnTo>
                      <a:pt x="820" y="289"/>
                    </a:lnTo>
                    <a:lnTo>
                      <a:pt x="780" y="306"/>
                    </a:lnTo>
                    <a:lnTo>
                      <a:pt x="740" y="324"/>
                    </a:lnTo>
                    <a:lnTo>
                      <a:pt x="702" y="343"/>
                    </a:lnTo>
                    <a:lnTo>
                      <a:pt x="665" y="365"/>
                    </a:lnTo>
                    <a:lnTo>
                      <a:pt x="629" y="388"/>
                    </a:lnTo>
                    <a:lnTo>
                      <a:pt x="593" y="413"/>
                    </a:lnTo>
                    <a:lnTo>
                      <a:pt x="561" y="439"/>
                    </a:lnTo>
                    <a:lnTo>
                      <a:pt x="528" y="468"/>
                    </a:lnTo>
                    <a:lnTo>
                      <a:pt x="496" y="496"/>
                    </a:lnTo>
                    <a:lnTo>
                      <a:pt x="467" y="528"/>
                    </a:lnTo>
                    <a:lnTo>
                      <a:pt x="438" y="560"/>
                    </a:lnTo>
                    <a:lnTo>
                      <a:pt x="412" y="594"/>
                    </a:lnTo>
                    <a:lnTo>
                      <a:pt x="388" y="628"/>
                    </a:lnTo>
                    <a:lnTo>
                      <a:pt x="364" y="665"/>
                    </a:lnTo>
                    <a:lnTo>
                      <a:pt x="342" y="702"/>
                    </a:lnTo>
                    <a:lnTo>
                      <a:pt x="323" y="741"/>
                    </a:lnTo>
                    <a:lnTo>
                      <a:pt x="305" y="780"/>
                    </a:lnTo>
                    <a:lnTo>
                      <a:pt x="289" y="820"/>
                    </a:lnTo>
                    <a:lnTo>
                      <a:pt x="275" y="861"/>
                    </a:lnTo>
                    <a:lnTo>
                      <a:pt x="263" y="904"/>
                    </a:lnTo>
                    <a:lnTo>
                      <a:pt x="253" y="946"/>
                    </a:lnTo>
                    <a:lnTo>
                      <a:pt x="245" y="990"/>
                    </a:lnTo>
                    <a:lnTo>
                      <a:pt x="240" y="1035"/>
                    </a:lnTo>
                    <a:lnTo>
                      <a:pt x="237" y="1081"/>
                    </a:lnTo>
                    <a:lnTo>
                      <a:pt x="236" y="1126"/>
                    </a:lnTo>
                    <a:lnTo>
                      <a:pt x="236" y="1126"/>
                    </a:lnTo>
                    <a:lnTo>
                      <a:pt x="237" y="1167"/>
                    </a:lnTo>
                    <a:lnTo>
                      <a:pt x="240" y="1207"/>
                    </a:lnTo>
                    <a:lnTo>
                      <a:pt x="244" y="1247"/>
                    </a:lnTo>
                    <a:lnTo>
                      <a:pt x="251" y="1286"/>
                    </a:lnTo>
                    <a:lnTo>
                      <a:pt x="259" y="1325"/>
                    </a:lnTo>
                    <a:lnTo>
                      <a:pt x="268" y="1363"/>
                    </a:lnTo>
                    <a:lnTo>
                      <a:pt x="279" y="1402"/>
                    </a:lnTo>
                    <a:lnTo>
                      <a:pt x="293" y="1439"/>
                    </a:lnTo>
                    <a:lnTo>
                      <a:pt x="308" y="1474"/>
                    </a:lnTo>
                    <a:lnTo>
                      <a:pt x="323" y="1510"/>
                    </a:lnTo>
                    <a:lnTo>
                      <a:pt x="341" y="1544"/>
                    </a:lnTo>
                    <a:lnTo>
                      <a:pt x="360" y="1579"/>
                    </a:lnTo>
                    <a:lnTo>
                      <a:pt x="382" y="1611"/>
                    </a:lnTo>
                    <a:lnTo>
                      <a:pt x="404" y="1643"/>
                    </a:lnTo>
                    <a:lnTo>
                      <a:pt x="428" y="1674"/>
                    </a:lnTo>
                    <a:lnTo>
                      <a:pt x="452" y="1705"/>
                    </a:lnTo>
                    <a:lnTo>
                      <a:pt x="478" y="1733"/>
                    </a:lnTo>
                    <a:lnTo>
                      <a:pt x="504" y="1761"/>
                    </a:lnTo>
                    <a:lnTo>
                      <a:pt x="533" y="1788"/>
                    </a:lnTo>
                    <a:lnTo>
                      <a:pt x="563" y="1813"/>
                    </a:lnTo>
                    <a:lnTo>
                      <a:pt x="593" y="1838"/>
                    </a:lnTo>
                    <a:lnTo>
                      <a:pt x="625" y="1860"/>
                    </a:lnTo>
                    <a:lnTo>
                      <a:pt x="658" y="1882"/>
                    </a:lnTo>
                    <a:lnTo>
                      <a:pt x="691" y="1902"/>
                    </a:lnTo>
                    <a:lnTo>
                      <a:pt x="726" y="1920"/>
                    </a:lnTo>
                    <a:lnTo>
                      <a:pt x="762" y="1938"/>
                    </a:lnTo>
                    <a:lnTo>
                      <a:pt x="798" y="1953"/>
                    </a:lnTo>
                    <a:lnTo>
                      <a:pt x="835" y="1967"/>
                    </a:lnTo>
                    <a:lnTo>
                      <a:pt x="873" y="1979"/>
                    </a:lnTo>
                    <a:lnTo>
                      <a:pt x="912" y="1990"/>
                    </a:lnTo>
                    <a:lnTo>
                      <a:pt x="951" y="1998"/>
                    </a:lnTo>
                    <a:lnTo>
                      <a:pt x="991" y="2005"/>
                    </a:lnTo>
                    <a:lnTo>
                      <a:pt x="1049" y="2015"/>
                    </a:lnTo>
                    <a:lnTo>
                      <a:pt x="1126" y="2156"/>
                    </a:lnTo>
                    <a:lnTo>
                      <a:pt x="1204" y="2015"/>
                    </a:lnTo>
                    <a:lnTo>
                      <a:pt x="1261" y="2005"/>
                    </a:lnTo>
                    <a:lnTo>
                      <a:pt x="1261" y="2005"/>
                    </a:lnTo>
                    <a:lnTo>
                      <a:pt x="1301" y="1998"/>
                    </a:lnTo>
                    <a:lnTo>
                      <a:pt x="1341" y="1990"/>
                    </a:lnTo>
                    <a:lnTo>
                      <a:pt x="1379" y="1979"/>
                    </a:lnTo>
                    <a:lnTo>
                      <a:pt x="1418" y="1967"/>
                    </a:lnTo>
                    <a:lnTo>
                      <a:pt x="1455" y="1953"/>
                    </a:lnTo>
                    <a:lnTo>
                      <a:pt x="1490" y="1938"/>
                    </a:lnTo>
                    <a:lnTo>
                      <a:pt x="1526" y="1920"/>
                    </a:lnTo>
                    <a:lnTo>
                      <a:pt x="1560" y="1902"/>
                    </a:lnTo>
                    <a:lnTo>
                      <a:pt x="1595" y="1882"/>
                    </a:lnTo>
                    <a:lnTo>
                      <a:pt x="1628" y="1860"/>
                    </a:lnTo>
                    <a:lnTo>
                      <a:pt x="1659" y="1838"/>
                    </a:lnTo>
                    <a:lnTo>
                      <a:pt x="1689" y="1813"/>
                    </a:lnTo>
                    <a:lnTo>
                      <a:pt x="1719" y="1788"/>
                    </a:lnTo>
                    <a:lnTo>
                      <a:pt x="1747" y="1761"/>
                    </a:lnTo>
                    <a:lnTo>
                      <a:pt x="1774" y="1733"/>
                    </a:lnTo>
                    <a:lnTo>
                      <a:pt x="1800" y="1705"/>
                    </a:lnTo>
                    <a:lnTo>
                      <a:pt x="1825" y="1674"/>
                    </a:lnTo>
                    <a:lnTo>
                      <a:pt x="1848" y="1643"/>
                    </a:lnTo>
                    <a:lnTo>
                      <a:pt x="1870" y="1611"/>
                    </a:lnTo>
                    <a:lnTo>
                      <a:pt x="1891" y="1579"/>
                    </a:lnTo>
                    <a:lnTo>
                      <a:pt x="1910" y="1544"/>
                    </a:lnTo>
                    <a:lnTo>
                      <a:pt x="1928" y="1510"/>
                    </a:lnTo>
                    <a:lnTo>
                      <a:pt x="1944" y="1474"/>
                    </a:lnTo>
                    <a:lnTo>
                      <a:pt x="1959" y="1439"/>
                    </a:lnTo>
                    <a:lnTo>
                      <a:pt x="1973" y="1402"/>
                    </a:lnTo>
                    <a:lnTo>
                      <a:pt x="1984" y="1363"/>
                    </a:lnTo>
                    <a:lnTo>
                      <a:pt x="1994" y="1325"/>
                    </a:lnTo>
                    <a:lnTo>
                      <a:pt x="2002" y="1286"/>
                    </a:lnTo>
                    <a:lnTo>
                      <a:pt x="2009" y="1247"/>
                    </a:lnTo>
                    <a:lnTo>
                      <a:pt x="2013" y="1207"/>
                    </a:lnTo>
                    <a:lnTo>
                      <a:pt x="2016" y="1167"/>
                    </a:lnTo>
                    <a:lnTo>
                      <a:pt x="2017" y="1126"/>
                    </a:lnTo>
                    <a:lnTo>
                      <a:pt x="2017" y="1126"/>
                    </a:lnTo>
                    <a:lnTo>
                      <a:pt x="2016" y="1081"/>
                    </a:lnTo>
                    <a:lnTo>
                      <a:pt x="2013" y="1035"/>
                    </a:lnTo>
                    <a:lnTo>
                      <a:pt x="2006" y="990"/>
                    </a:lnTo>
                    <a:lnTo>
                      <a:pt x="1999" y="946"/>
                    </a:lnTo>
                    <a:lnTo>
                      <a:pt x="1988" y="904"/>
                    </a:lnTo>
                    <a:lnTo>
                      <a:pt x="1977" y="861"/>
                    </a:lnTo>
                    <a:lnTo>
                      <a:pt x="1964" y="820"/>
                    </a:lnTo>
                    <a:lnTo>
                      <a:pt x="1947" y="780"/>
                    </a:lnTo>
                    <a:lnTo>
                      <a:pt x="1929" y="741"/>
                    </a:lnTo>
                    <a:lnTo>
                      <a:pt x="1909" y="702"/>
                    </a:lnTo>
                    <a:lnTo>
                      <a:pt x="1888" y="665"/>
                    </a:lnTo>
                    <a:lnTo>
                      <a:pt x="1865" y="628"/>
                    </a:lnTo>
                    <a:lnTo>
                      <a:pt x="1840" y="594"/>
                    </a:lnTo>
                    <a:lnTo>
                      <a:pt x="1813" y="560"/>
                    </a:lnTo>
                    <a:lnTo>
                      <a:pt x="1785" y="528"/>
                    </a:lnTo>
                    <a:lnTo>
                      <a:pt x="1756" y="496"/>
                    </a:lnTo>
                    <a:lnTo>
                      <a:pt x="1725" y="468"/>
                    </a:lnTo>
                    <a:lnTo>
                      <a:pt x="1692" y="439"/>
                    </a:lnTo>
                    <a:lnTo>
                      <a:pt x="1659" y="413"/>
                    </a:lnTo>
                    <a:lnTo>
                      <a:pt x="1623" y="388"/>
                    </a:lnTo>
                    <a:lnTo>
                      <a:pt x="1588" y="365"/>
                    </a:lnTo>
                    <a:lnTo>
                      <a:pt x="1551" y="343"/>
                    </a:lnTo>
                    <a:lnTo>
                      <a:pt x="1512" y="324"/>
                    </a:lnTo>
                    <a:lnTo>
                      <a:pt x="1473" y="306"/>
                    </a:lnTo>
                    <a:lnTo>
                      <a:pt x="1433" y="289"/>
                    </a:lnTo>
                    <a:lnTo>
                      <a:pt x="1390" y="276"/>
                    </a:lnTo>
                    <a:lnTo>
                      <a:pt x="1349" y="263"/>
                    </a:lnTo>
                    <a:lnTo>
                      <a:pt x="1305" y="254"/>
                    </a:lnTo>
                    <a:lnTo>
                      <a:pt x="1261" y="245"/>
                    </a:lnTo>
                    <a:lnTo>
                      <a:pt x="1217" y="240"/>
                    </a:lnTo>
                    <a:lnTo>
                      <a:pt x="1172" y="236"/>
                    </a:lnTo>
                    <a:lnTo>
                      <a:pt x="1126" y="236"/>
                    </a:lnTo>
                    <a:lnTo>
                      <a:pt x="1126" y="236"/>
                    </a:lnTo>
                    <a:close/>
                  </a:path>
                </a:pathLst>
              </a:custGeom>
              <a:solidFill>
                <a:srgbClr val="ED6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ru-RU" altLang="zh-CN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4" name="Freeform 8"/>
              <p:cNvSpPr/>
              <p:nvPr/>
            </p:nvSpPr>
            <p:spPr bwMode="auto">
              <a:xfrm>
                <a:off x="-1731773" y="14337"/>
                <a:ext cx="2693376" cy="2647007"/>
              </a:xfrm>
              <a:custGeom>
                <a:avLst/>
                <a:gdLst>
                  <a:gd name="T0" fmla="*/ 1437 w 1439"/>
                  <a:gd name="T1" fmla="*/ 756 h 1439"/>
                  <a:gd name="T2" fmla="*/ 1424 w 1439"/>
                  <a:gd name="T3" fmla="*/ 864 h 1439"/>
                  <a:gd name="T4" fmla="*/ 1395 w 1439"/>
                  <a:gd name="T5" fmla="*/ 967 h 1439"/>
                  <a:gd name="T6" fmla="*/ 1352 w 1439"/>
                  <a:gd name="T7" fmla="*/ 1062 h 1439"/>
                  <a:gd name="T8" fmla="*/ 1296 w 1439"/>
                  <a:gd name="T9" fmla="*/ 1150 h 1439"/>
                  <a:gd name="T10" fmla="*/ 1228 w 1439"/>
                  <a:gd name="T11" fmla="*/ 1228 h 1439"/>
                  <a:gd name="T12" fmla="*/ 1149 w 1439"/>
                  <a:gd name="T13" fmla="*/ 1296 h 1439"/>
                  <a:gd name="T14" fmla="*/ 1063 w 1439"/>
                  <a:gd name="T15" fmla="*/ 1353 h 1439"/>
                  <a:gd name="T16" fmla="*/ 967 w 1439"/>
                  <a:gd name="T17" fmla="*/ 1395 h 1439"/>
                  <a:gd name="T18" fmla="*/ 864 w 1439"/>
                  <a:gd name="T19" fmla="*/ 1424 h 1439"/>
                  <a:gd name="T20" fmla="*/ 757 w 1439"/>
                  <a:gd name="T21" fmla="*/ 1438 h 1439"/>
                  <a:gd name="T22" fmla="*/ 683 w 1439"/>
                  <a:gd name="T23" fmla="*/ 1438 h 1439"/>
                  <a:gd name="T24" fmla="*/ 575 w 1439"/>
                  <a:gd name="T25" fmla="*/ 1424 h 1439"/>
                  <a:gd name="T26" fmla="*/ 472 w 1439"/>
                  <a:gd name="T27" fmla="*/ 1395 h 1439"/>
                  <a:gd name="T28" fmla="*/ 377 w 1439"/>
                  <a:gd name="T29" fmla="*/ 1353 h 1439"/>
                  <a:gd name="T30" fmla="*/ 290 w 1439"/>
                  <a:gd name="T31" fmla="*/ 1296 h 1439"/>
                  <a:gd name="T32" fmla="*/ 211 w 1439"/>
                  <a:gd name="T33" fmla="*/ 1228 h 1439"/>
                  <a:gd name="T34" fmla="*/ 143 w 1439"/>
                  <a:gd name="T35" fmla="*/ 1150 h 1439"/>
                  <a:gd name="T36" fmla="*/ 87 w 1439"/>
                  <a:gd name="T37" fmla="*/ 1062 h 1439"/>
                  <a:gd name="T38" fmla="*/ 44 w 1439"/>
                  <a:gd name="T39" fmla="*/ 967 h 1439"/>
                  <a:gd name="T40" fmla="*/ 15 w 1439"/>
                  <a:gd name="T41" fmla="*/ 864 h 1439"/>
                  <a:gd name="T42" fmla="*/ 2 w 1439"/>
                  <a:gd name="T43" fmla="*/ 756 h 1439"/>
                  <a:gd name="T44" fmla="*/ 2 w 1439"/>
                  <a:gd name="T45" fmla="*/ 682 h 1439"/>
                  <a:gd name="T46" fmla="*/ 15 w 1439"/>
                  <a:gd name="T47" fmla="*/ 575 h 1439"/>
                  <a:gd name="T48" fmla="*/ 44 w 1439"/>
                  <a:gd name="T49" fmla="*/ 472 h 1439"/>
                  <a:gd name="T50" fmla="*/ 87 w 1439"/>
                  <a:gd name="T51" fmla="*/ 376 h 1439"/>
                  <a:gd name="T52" fmla="*/ 143 w 1439"/>
                  <a:gd name="T53" fmla="*/ 290 h 1439"/>
                  <a:gd name="T54" fmla="*/ 211 w 1439"/>
                  <a:gd name="T55" fmla="*/ 210 h 1439"/>
                  <a:gd name="T56" fmla="*/ 290 w 1439"/>
                  <a:gd name="T57" fmla="*/ 143 h 1439"/>
                  <a:gd name="T58" fmla="*/ 377 w 1439"/>
                  <a:gd name="T59" fmla="*/ 87 h 1439"/>
                  <a:gd name="T60" fmla="*/ 472 w 1439"/>
                  <a:gd name="T61" fmla="*/ 44 h 1439"/>
                  <a:gd name="T62" fmla="*/ 575 w 1439"/>
                  <a:gd name="T63" fmla="*/ 14 h 1439"/>
                  <a:gd name="T64" fmla="*/ 683 w 1439"/>
                  <a:gd name="T65" fmla="*/ 0 h 1439"/>
                  <a:gd name="T66" fmla="*/ 757 w 1439"/>
                  <a:gd name="T67" fmla="*/ 0 h 1439"/>
                  <a:gd name="T68" fmla="*/ 864 w 1439"/>
                  <a:gd name="T69" fmla="*/ 14 h 1439"/>
                  <a:gd name="T70" fmla="*/ 967 w 1439"/>
                  <a:gd name="T71" fmla="*/ 44 h 1439"/>
                  <a:gd name="T72" fmla="*/ 1063 w 1439"/>
                  <a:gd name="T73" fmla="*/ 87 h 1439"/>
                  <a:gd name="T74" fmla="*/ 1149 w 1439"/>
                  <a:gd name="T75" fmla="*/ 143 h 1439"/>
                  <a:gd name="T76" fmla="*/ 1228 w 1439"/>
                  <a:gd name="T77" fmla="*/ 210 h 1439"/>
                  <a:gd name="T78" fmla="*/ 1296 w 1439"/>
                  <a:gd name="T79" fmla="*/ 290 h 1439"/>
                  <a:gd name="T80" fmla="*/ 1352 w 1439"/>
                  <a:gd name="T81" fmla="*/ 376 h 1439"/>
                  <a:gd name="T82" fmla="*/ 1395 w 1439"/>
                  <a:gd name="T83" fmla="*/ 472 h 1439"/>
                  <a:gd name="T84" fmla="*/ 1424 w 1439"/>
                  <a:gd name="T85" fmla="*/ 575 h 1439"/>
                  <a:gd name="T86" fmla="*/ 1437 w 1439"/>
                  <a:gd name="T87" fmla="*/ 682 h 14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439" h="1439">
                    <a:moveTo>
                      <a:pt x="1439" y="719"/>
                    </a:moveTo>
                    <a:lnTo>
                      <a:pt x="1439" y="719"/>
                    </a:lnTo>
                    <a:lnTo>
                      <a:pt x="1437" y="756"/>
                    </a:lnTo>
                    <a:lnTo>
                      <a:pt x="1435" y="793"/>
                    </a:lnTo>
                    <a:lnTo>
                      <a:pt x="1431" y="829"/>
                    </a:lnTo>
                    <a:lnTo>
                      <a:pt x="1424" y="864"/>
                    </a:lnTo>
                    <a:lnTo>
                      <a:pt x="1417" y="899"/>
                    </a:lnTo>
                    <a:lnTo>
                      <a:pt x="1407" y="933"/>
                    </a:lnTo>
                    <a:lnTo>
                      <a:pt x="1395" y="967"/>
                    </a:lnTo>
                    <a:lnTo>
                      <a:pt x="1383" y="1000"/>
                    </a:lnTo>
                    <a:lnTo>
                      <a:pt x="1368" y="1032"/>
                    </a:lnTo>
                    <a:lnTo>
                      <a:pt x="1352" y="1062"/>
                    </a:lnTo>
                    <a:lnTo>
                      <a:pt x="1335" y="1092"/>
                    </a:lnTo>
                    <a:lnTo>
                      <a:pt x="1317" y="1122"/>
                    </a:lnTo>
                    <a:lnTo>
                      <a:pt x="1296" y="1150"/>
                    </a:lnTo>
                    <a:lnTo>
                      <a:pt x="1274" y="1177"/>
                    </a:lnTo>
                    <a:lnTo>
                      <a:pt x="1252" y="1203"/>
                    </a:lnTo>
                    <a:lnTo>
                      <a:pt x="1228" y="1228"/>
                    </a:lnTo>
                    <a:lnTo>
                      <a:pt x="1203" y="1253"/>
                    </a:lnTo>
                    <a:lnTo>
                      <a:pt x="1177" y="1274"/>
                    </a:lnTo>
                    <a:lnTo>
                      <a:pt x="1149" y="1296"/>
                    </a:lnTo>
                    <a:lnTo>
                      <a:pt x="1122" y="1316"/>
                    </a:lnTo>
                    <a:lnTo>
                      <a:pt x="1093" y="1335"/>
                    </a:lnTo>
                    <a:lnTo>
                      <a:pt x="1063" y="1353"/>
                    </a:lnTo>
                    <a:lnTo>
                      <a:pt x="1032" y="1368"/>
                    </a:lnTo>
                    <a:lnTo>
                      <a:pt x="1000" y="1383"/>
                    </a:lnTo>
                    <a:lnTo>
                      <a:pt x="967" y="1395"/>
                    </a:lnTo>
                    <a:lnTo>
                      <a:pt x="934" y="1406"/>
                    </a:lnTo>
                    <a:lnTo>
                      <a:pt x="900" y="1416"/>
                    </a:lnTo>
                    <a:lnTo>
                      <a:pt x="864" y="1424"/>
                    </a:lnTo>
                    <a:lnTo>
                      <a:pt x="829" y="1431"/>
                    </a:lnTo>
                    <a:lnTo>
                      <a:pt x="793" y="1435"/>
                    </a:lnTo>
                    <a:lnTo>
                      <a:pt x="757" y="1438"/>
                    </a:lnTo>
                    <a:lnTo>
                      <a:pt x="720" y="1439"/>
                    </a:lnTo>
                    <a:lnTo>
                      <a:pt x="720" y="1439"/>
                    </a:lnTo>
                    <a:lnTo>
                      <a:pt x="683" y="1438"/>
                    </a:lnTo>
                    <a:lnTo>
                      <a:pt x="646" y="1435"/>
                    </a:lnTo>
                    <a:lnTo>
                      <a:pt x="610" y="1431"/>
                    </a:lnTo>
                    <a:lnTo>
                      <a:pt x="575" y="1424"/>
                    </a:lnTo>
                    <a:lnTo>
                      <a:pt x="539" y="1416"/>
                    </a:lnTo>
                    <a:lnTo>
                      <a:pt x="506" y="1406"/>
                    </a:lnTo>
                    <a:lnTo>
                      <a:pt x="472" y="1395"/>
                    </a:lnTo>
                    <a:lnTo>
                      <a:pt x="439" y="1383"/>
                    </a:lnTo>
                    <a:lnTo>
                      <a:pt x="408" y="1368"/>
                    </a:lnTo>
                    <a:lnTo>
                      <a:pt x="377" y="1353"/>
                    </a:lnTo>
                    <a:lnTo>
                      <a:pt x="347" y="1335"/>
                    </a:lnTo>
                    <a:lnTo>
                      <a:pt x="317" y="1316"/>
                    </a:lnTo>
                    <a:lnTo>
                      <a:pt x="290" y="1296"/>
                    </a:lnTo>
                    <a:lnTo>
                      <a:pt x="262" y="1274"/>
                    </a:lnTo>
                    <a:lnTo>
                      <a:pt x="236" y="1253"/>
                    </a:lnTo>
                    <a:lnTo>
                      <a:pt x="211" y="1228"/>
                    </a:lnTo>
                    <a:lnTo>
                      <a:pt x="187" y="1203"/>
                    </a:lnTo>
                    <a:lnTo>
                      <a:pt x="165" y="1177"/>
                    </a:lnTo>
                    <a:lnTo>
                      <a:pt x="143" y="1150"/>
                    </a:lnTo>
                    <a:lnTo>
                      <a:pt x="124" y="1122"/>
                    </a:lnTo>
                    <a:lnTo>
                      <a:pt x="104" y="1092"/>
                    </a:lnTo>
                    <a:lnTo>
                      <a:pt x="87" y="1062"/>
                    </a:lnTo>
                    <a:lnTo>
                      <a:pt x="72" y="1032"/>
                    </a:lnTo>
                    <a:lnTo>
                      <a:pt x="56" y="1000"/>
                    </a:lnTo>
                    <a:lnTo>
                      <a:pt x="44" y="967"/>
                    </a:lnTo>
                    <a:lnTo>
                      <a:pt x="33" y="933"/>
                    </a:lnTo>
                    <a:lnTo>
                      <a:pt x="22" y="899"/>
                    </a:lnTo>
                    <a:lnTo>
                      <a:pt x="15" y="864"/>
                    </a:lnTo>
                    <a:lnTo>
                      <a:pt x="8" y="829"/>
                    </a:lnTo>
                    <a:lnTo>
                      <a:pt x="4" y="793"/>
                    </a:lnTo>
                    <a:lnTo>
                      <a:pt x="2" y="756"/>
                    </a:lnTo>
                    <a:lnTo>
                      <a:pt x="0" y="719"/>
                    </a:lnTo>
                    <a:lnTo>
                      <a:pt x="0" y="719"/>
                    </a:lnTo>
                    <a:lnTo>
                      <a:pt x="2" y="682"/>
                    </a:lnTo>
                    <a:lnTo>
                      <a:pt x="4" y="646"/>
                    </a:lnTo>
                    <a:lnTo>
                      <a:pt x="8" y="609"/>
                    </a:lnTo>
                    <a:lnTo>
                      <a:pt x="15" y="575"/>
                    </a:lnTo>
                    <a:lnTo>
                      <a:pt x="22" y="539"/>
                    </a:lnTo>
                    <a:lnTo>
                      <a:pt x="33" y="505"/>
                    </a:lnTo>
                    <a:lnTo>
                      <a:pt x="44" y="472"/>
                    </a:lnTo>
                    <a:lnTo>
                      <a:pt x="56" y="439"/>
                    </a:lnTo>
                    <a:lnTo>
                      <a:pt x="72" y="408"/>
                    </a:lnTo>
                    <a:lnTo>
                      <a:pt x="87" y="376"/>
                    </a:lnTo>
                    <a:lnTo>
                      <a:pt x="104" y="346"/>
                    </a:lnTo>
                    <a:lnTo>
                      <a:pt x="124" y="317"/>
                    </a:lnTo>
                    <a:lnTo>
                      <a:pt x="143" y="290"/>
                    </a:lnTo>
                    <a:lnTo>
                      <a:pt x="165" y="262"/>
                    </a:lnTo>
                    <a:lnTo>
                      <a:pt x="187" y="236"/>
                    </a:lnTo>
                    <a:lnTo>
                      <a:pt x="211" y="210"/>
                    </a:lnTo>
                    <a:lnTo>
                      <a:pt x="236" y="187"/>
                    </a:lnTo>
                    <a:lnTo>
                      <a:pt x="262" y="165"/>
                    </a:lnTo>
                    <a:lnTo>
                      <a:pt x="290" y="143"/>
                    </a:lnTo>
                    <a:lnTo>
                      <a:pt x="317" y="123"/>
                    </a:lnTo>
                    <a:lnTo>
                      <a:pt x="347" y="105"/>
                    </a:lnTo>
                    <a:lnTo>
                      <a:pt x="377" y="87"/>
                    </a:lnTo>
                    <a:lnTo>
                      <a:pt x="408" y="72"/>
                    </a:lnTo>
                    <a:lnTo>
                      <a:pt x="439" y="57"/>
                    </a:lnTo>
                    <a:lnTo>
                      <a:pt x="472" y="44"/>
                    </a:lnTo>
                    <a:lnTo>
                      <a:pt x="506" y="32"/>
                    </a:lnTo>
                    <a:lnTo>
                      <a:pt x="539" y="22"/>
                    </a:lnTo>
                    <a:lnTo>
                      <a:pt x="575" y="14"/>
                    </a:lnTo>
                    <a:lnTo>
                      <a:pt x="610" y="9"/>
                    </a:lnTo>
                    <a:lnTo>
                      <a:pt x="646" y="3"/>
                    </a:lnTo>
                    <a:lnTo>
                      <a:pt x="683" y="0"/>
                    </a:lnTo>
                    <a:lnTo>
                      <a:pt x="720" y="0"/>
                    </a:lnTo>
                    <a:lnTo>
                      <a:pt x="720" y="0"/>
                    </a:lnTo>
                    <a:lnTo>
                      <a:pt x="757" y="0"/>
                    </a:lnTo>
                    <a:lnTo>
                      <a:pt x="793" y="3"/>
                    </a:lnTo>
                    <a:lnTo>
                      <a:pt x="829" y="9"/>
                    </a:lnTo>
                    <a:lnTo>
                      <a:pt x="864" y="14"/>
                    </a:lnTo>
                    <a:lnTo>
                      <a:pt x="900" y="22"/>
                    </a:lnTo>
                    <a:lnTo>
                      <a:pt x="934" y="32"/>
                    </a:lnTo>
                    <a:lnTo>
                      <a:pt x="967" y="44"/>
                    </a:lnTo>
                    <a:lnTo>
                      <a:pt x="1000" y="57"/>
                    </a:lnTo>
                    <a:lnTo>
                      <a:pt x="1032" y="72"/>
                    </a:lnTo>
                    <a:lnTo>
                      <a:pt x="1063" y="87"/>
                    </a:lnTo>
                    <a:lnTo>
                      <a:pt x="1093" y="105"/>
                    </a:lnTo>
                    <a:lnTo>
                      <a:pt x="1122" y="123"/>
                    </a:lnTo>
                    <a:lnTo>
                      <a:pt x="1149" y="143"/>
                    </a:lnTo>
                    <a:lnTo>
                      <a:pt x="1177" y="165"/>
                    </a:lnTo>
                    <a:lnTo>
                      <a:pt x="1203" y="187"/>
                    </a:lnTo>
                    <a:lnTo>
                      <a:pt x="1228" y="210"/>
                    </a:lnTo>
                    <a:lnTo>
                      <a:pt x="1252" y="236"/>
                    </a:lnTo>
                    <a:lnTo>
                      <a:pt x="1274" y="262"/>
                    </a:lnTo>
                    <a:lnTo>
                      <a:pt x="1296" y="290"/>
                    </a:lnTo>
                    <a:lnTo>
                      <a:pt x="1317" y="317"/>
                    </a:lnTo>
                    <a:lnTo>
                      <a:pt x="1335" y="346"/>
                    </a:lnTo>
                    <a:lnTo>
                      <a:pt x="1352" y="376"/>
                    </a:lnTo>
                    <a:lnTo>
                      <a:pt x="1368" y="408"/>
                    </a:lnTo>
                    <a:lnTo>
                      <a:pt x="1383" y="439"/>
                    </a:lnTo>
                    <a:lnTo>
                      <a:pt x="1395" y="472"/>
                    </a:lnTo>
                    <a:lnTo>
                      <a:pt x="1407" y="505"/>
                    </a:lnTo>
                    <a:lnTo>
                      <a:pt x="1417" y="539"/>
                    </a:lnTo>
                    <a:lnTo>
                      <a:pt x="1424" y="575"/>
                    </a:lnTo>
                    <a:lnTo>
                      <a:pt x="1431" y="609"/>
                    </a:lnTo>
                    <a:lnTo>
                      <a:pt x="1435" y="646"/>
                    </a:lnTo>
                    <a:lnTo>
                      <a:pt x="1437" y="682"/>
                    </a:lnTo>
                    <a:lnTo>
                      <a:pt x="1439" y="719"/>
                    </a:lnTo>
                    <a:lnTo>
                      <a:pt x="1439" y="719"/>
                    </a:lnTo>
                    <a:close/>
                  </a:path>
                </a:pathLst>
              </a:custGeom>
              <a:solidFill>
                <a:srgbClr val="ED6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ru-RU" altLang="zh-CN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25" name="TextBox 157"/>
            <p:cNvSpPr txBox="1">
              <a:spLocks noChangeArrowheads="1"/>
            </p:cNvSpPr>
            <p:nvPr/>
          </p:nvSpPr>
          <p:spPr bwMode="auto">
            <a:xfrm>
              <a:off x="4668" y="8599"/>
              <a:ext cx="1699" cy="7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9pPr>
            </a:lstStyle>
            <a:p>
              <a:pPr defTabSz="685800" eaLnBrk="1" hangingPunct="1">
                <a:defRPr/>
              </a:pPr>
              <a:r>
                <a:rPr lang="ru-RU" altLang="zh-CN" sz="800" b="1" kern="0" dirty="0">
                  <a:solidFill>
                    <a:schemeClr val="bg1"/>
                  </a:solidFill>
                  <a:latin typeface="Arial" panose="020B0604020202020204" pitchFamily="34" charset="0"/>
                  <a:ea typeface="阿里巴巴普惠体 R" panose="00020600040101010101" pitchFamily="18" charset="-122"/>
                  <a:cs typeface="Arial" panose="020B0604020202020204" pitchFamily="34" charset="0"/>
                  <a:sym typeface="+mn-lt"/>
                </a:rPr>
                <a:t>20</a:t>
              </a:r>
              <a:r>
                <a:rPr lang="ru-RU" altLang="nb-NO" sz="800" b="1" kern="0" dirty="0">
                  <a:solidFill>
                    <a:schemeClr val="bg1"/>
                  </a:solidFill>
                  <a:latin typeface="Arial" panose="020B0604020202020204" pitchFamily="34" charset="0"/>
                  <a:ea typeface="阿里巴巴普惠体 R" panose="00020600040101010101" pitchFamily="18" charset="-122"/>
                  <a:cs typeface="Arial" panose="020B0604020202020204" pitchFamily="34" charset="0"/>
                  <a:sym typeface="+mn-lt"/>
                </a:rPr>
                <a:t>11</a:t>
              </a:r>
            </a:p>
          </p:txBody>
        </p:sp>
      </p:grpSp>
      <p:grpSp>
        <p:nvGrpSpPr>
          <p:cNvPr id="126" name="组合 125"/>
          <p:cNvGrpSpPr/>
          <p:nvPr/>
        </p:nvGrpSpPr>
        <p:grpSpPr>
          <a:xfrm>
            <a:off x="8675626" y="1790065"/>
            <a:ext cx="421576" cy="455295"/>
            <a:chOff x="4573" y="8177"/>
            <a:chExt cx="1699" cy="1829"/>
          </a:xfrm>
        </p:grpSpPr>
        <p:grpSp>
          <p:nvGrpSpPr>
            <p:cNvPr id="127" name="组合 126"/>
            <p:cNvGrpSpPr/>
            <p:nvPr/>
          </p:nvGrpSpPr>
          <p:grpSpPr>
            <a:xfrm>
              <a:off x="4595" y="8177"/>
              <a:ext cx="1559" cy="1829"/>
              <a:chOff x="-2167669" y="-456293"/>
              <a:chExt cx="3576638" cy="4198938"/>
            </a:xfrm>
            <a:solidFill>
              <a:schemeClr val="accent1"/>
            </a:solidFill>
          </p:grpSpPr>
          <p:sp>
            <p:nvSpPr>
              <p:cNvPr id="128" name="Freeform 7"/>
              <p:cNvSpPr>
                <a:spLocks noEditPoints="1"/>
              </p:cNvSpPr>
              <p:nvPr/>
            </p:nvSpPr>
            <p:spPr bwMode="auto">
              <a:xfrm>
                <a:off x="-2167669" y="-456293"/>
                <a:ext cx="3576638" cy="4198938"/>
              </a:xfrm>
              <a:custGeom>
                <a:avLst/>
                <a:gdLst>
                  <a:gd name="T0" fmla="*/ 801 w 2253"/>
                  <a:gd name="T1" fmla="*/ 2204 h 2645"/>
                  <a:gd name="T2" fmla="*/ 578 w 2253"/>
                  <a:gd name="T3" fmla="*/ 2111 h 2645"/>
                  <a:gd name="T4" fmla="*/ 384 w 2253"/>
                  <a:gd name="T5" fmla="*/ 1975 h 2645"/>
                  <a:gd name="T6" fmla="*/ 223 w 2253"/>
                  <a:gd name="T7" fmla="*/ 1802 h 2645"/>
                  <a:gd name="T8" fmla="*/ 102 w 2253"/>
                  <a:gd name="T9" fmla="*/ 1599 h 2645"/>
                  <a:gd name="T10" fmla="*/ 27 w 2253"/>
                  <a:gd name="T11" fmla="*/ 1373 h 2645"/>
                  <a:gd name="T12" fmla="*/ 0 w 2253"/>
                  <a:gd name="T13" fmla="*/ 1126 h 2645"/>
                  <a:gd name="T14" fmla="*/ 23 w 2253"/>
                  <a:gd name="T15" fmla="*/ 900 h 2645"/>
                  <a:gd name="T16" fmla="*/ 111 w 2253"/>
                  <a:gd name="T17" fmla="*/ 638 h 2645"/>
                  <a:gd name="T18" fmla="*/ 257 w 2253"/>
                  <a:gd name="T19" fmla="*/ 410 h 2645"/>
                  <a:gd name="T20" fmla="*/ 452 w 2253"/>
                  <a:gd name="T21" fmla="*/ 224 h 2645"/>
                  <a:gd name="T22" fmla="*/ 688 w 2253"/>
                  <a:gd name="T23" fmla="*/ 89 h 2645"/>
                  <a:gd name="T24" fmla="*/ 956 w 2253"/>
                  <a:gd name="T25" fmla="*/ 12 h 2645"/>
                  <a:gd name="T26" fmla="*/ 1185 w 2253"/>
                  <a:gd name="T27" fmla="*/ 1 h 2645"/>
                  <a:gd name="T28" fmla="*/ 1460 w 2253"/>
                  <a:gd name="T29" fmla="*/ 51 h 2645"/>
                  <a:gd name="T30" fmla="*/ 1710 w 2253"/>
                  <a:gd name="T31" fmla="*/ 163 h 2645"/>
                  <a:gd name="T32" fmla="*/ 1922 w 2253"/>
                  <a:gd name="T33" fmla="*/ 331 h 2645"/>
                  <a:gd name="T34" fmla="*/ 2090 w 2253"/>
                  <a:gd name="T35" fmla="*/ 543 h 2645"/>
                  <a:gd name="T36" fmla="*/ 2202 w 2253"/>
                  <a:gd name="T37" fmla="*/ 791 h 2645"/>
                  <a:gd name="T38" fmla="*/ 2252 w 2253"/>
                  <a:gd name="T39" fmla="*/ 1068 h 2645"/>
                  <a:gd name="T40" fmla="*/ 2243 w 2253"/>
                  <a:gd name="T41" fmla="*/ 1275 h 2645"/>
                  <a:gd name="T42" fmla="*/ 2186 w 2253"/>
                  <a:gd name="T43" fmla="*/ 1511 h 2645"/>
                  <a:gd name="T44" fmla="*/ 2083 w 2253"/>
                  <a:gd name="T45" fmla="*/ 1724 h 2645"/>
                  <a:gd name="T46" fmla="*/ 1937 w 2253"/>
                  <a:gd name="T47" fmla="*/ 1910 h 2645"/>
                  <a:gd name="T48" fmla="*/ 1756 w 2253"/>
                  <a:gd name="T49" fmla="*/ 2061 h 2645"/>
                  <a:gd name="T50" fmla="*/ 1544 w 2253"/>
                  <a:gd name="T51" fmla="*/ 2172 h 2645"/>
                  <a:gd name="T52" fmla="*/ 1126 w 2253"/>
                  <a:gd name="T53" fmla="*/ 2645 h 2645"/>
                  <a:gd name="T54" fmla="*/ 991 w 2253"/>
                  <a:gd name="T55" fmla="*/ 245 h 2645"/>
                  <a:gd name="T56" fmla="*/ 780 w 2253"/>
                  <a:gd name="T57" fmla="*/ 306 h 2645"/>
                  <a:gd name="T58" fmla="*/ 593 w 2253"/>
                  <a:gd name="T59" fmla="*/ 413 h 2645"/>
                  <a:gd name="T60" fmla="*/ 438 w 2253"/>
                  <a:gd name="T61" fmla="*/ 560 h 2645"/>
                  <a:gd name="T62" fmla="*/ 323 w 2253"/>
                  <a:gd name="T63" fmla="*/ 741 h 2645"/>
                  <a:gd name="T64" fmla="*/ 253 w 2253"/>
                  <a:gd name="T65" fmla="*/ 946 h 2645"/>
                  <a:gd name="T66" fmla="*/ 236 w 2253"/>
                  <a:gd name="T67" fmla="*/ 1126 h 2645"/>
                  <a:gd name="T68" fmla="*/ 259 w 2253"/>
                  <a:gd name="T69" fmla="*/ 1325 h 2645"/>
                  <a:gd name="T70" fmla="*/ 323 w 2253"/>
                  <a:gd name="T71" fmla="*/ 1510 h 2645"/>
                  <a:gd name="T72" fmla="*/ 428 w 2253"/>
                  <a:gd name="T73" fmla="*/ 1674 h 2645"/>
                  <a:gd name="T74" fmla="*/ 563 w 2253"/>
                  <a:gd name="T75" fmla="*/ 1813 h 2645"/>
                  <a:gd name="T76" fmla="*/ 726 w 2253"/>
                  <a:gd name="T77" fmla="*/ 1920 h 2645"/>
                  <a:gd name="T78" fmla="*/ 912 w 2253"/>
                  <a:gd name="T79" fmla="*/ 1990 h 2645"/>
                  <a:gd name="T80" fmla="*/ 1204 w 2253"/>
                  <a:gd name="T81" fmla="*/ 2015 h 2645"/>
                  <a:gd name="T82" fmla="*/ 1379 w 2253"/>
                  <a:gd name="T83" fmla="*/ 1979 h 2645"/>
                  <a:gd name="T84" fmla="*/ 1560 w 2253"/>
                  <a:gd name="T85" fmla="*/ 1902 h 2645"/>
                  <a:gd name="T86" fmla="*/ 1719 w 2253"/>
                  <a:gd name="T87" fmla="*/ 1788 h 2645"/>
                  <a:gd name="T88" fmla="*/ 1848 w 2253"/>
                  <a:gd name="T89" fmla="*/ 1643 h 2645"/>
                  <a:gd name="T90" fmla="*/ 1944 w 2253"/>
                  <a:gd name="T91" fmla="*/ 1474 h 2645"/>
                  <a:gd name="T92" fmla="*/ 2002 w 2253"/>
                  <a:gd name="T93" fmla="*/ 1286 h 2645"/>
                  <a:gd name="T94" fmla="*/ 2017 w 2253"/>
                  <a:gd name="T95" fmla="*/ 1126 h 2645"/>
                  <a:gd name="T96" fmla="*/ 1988 w 2253"/>
                  <a:gd name="T97" fmla="*/ 904 h 2645"/>
                  <a:gd name="T98" fmla="*/ 1909 w 2253"/>
                  <a:gd name="T99" fmla="*/ 702 h 2645"/>
                  <a:gd name="T100" fmla="*/ 1785 w 2253"/>
                  <a:gd name="T101" fmla="*/ 528 h 2645"/>
                  <a:gd name="T102" fmla="*/ 1623 w 2253"/>
                  <a:gd name="T103" fmla="*/ 388 h 2645"/>
                  <a:gd name="T104" fmla="*/ 1433 w 2253"/>
                  <a:gd name="T105" fmla="*/ 289 h 2645"/>
                  <a:gd name="T106" fmla="*/ 1217 w 2253"/>
                  <a:gd name="T107" fmla="*/ 240 h 26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253" h="2645">
                    <a:moveTo>
                      <a:pt x="1126" y="2645"/>
                    </a:moveTo>
                    <a:lnTo>
                      <a:pt x="898" y="2227"/>
                    </a:lnTo>
                    <a:lnTo>
                      <a:pt x="898" y="2227"/>
                    </a:lnTo>
                    <a:lnTo>
                      <a:pt x="849" y="2216"/>
                    </a:lnTo>
                    <a:lnTo>
                      <a:pt x="801" y="2204"/>
                    </a:lnTo>
                    <a:lnTo>
                      <a:pt x="754" y="2189"/>
                    </a:lnTo>
                    <a:lnTo>
                      <a:pt x="709" y="2172"/>
                    </a:lnTo>
                    <a:lnTo>
                      <a:pt x="663" y="2153"/>
                    </a:lnTo>
                    <a:lnTo>
                      <a:pt x="621" y="2133"/>
                    </a:lnTo>
                    <a:lnTo>
                      <a:pt x="578" y="2111"/>
                    </a:lnTo>
                    <a:lnTo>
                      <a:pt x="536" y="2086"/>
                    </a:lnTo>
                    <a:lnTo>
                      <a:pt x="496" y="2061"/>
                    </a:lnTo>
                    <a:lnTo>
                      <a:pt x="458" y="2034"/>
                    </a:lnTo>
                    <a:lnTo>
                      <a:pt x="419" y="2005"/>
                    </a:lnTo>
                    <a:lnTo>
                      <a:pt x="384" y="1975"/>
                    </a:lnTo>
                    <a:lnTo>
                      <a:pt x="348" y="1943"/>
                    </a:lnTo>
                    <a:lnTo>
                      <a:pt x="315" y="1910"/>
                    </a:lnTo>
                    <a:lnTo>
                      <a:pt x="284" y="1875"/>
                    </a:lnTo>
                    <a:lnTo>
                      <a:pt x="252" y="1839"/>
                    </a:lnTo>
                    <a:lnTo>
                      <a:pt x="223" y="1802"/>
                    </a:lnTo>
                    <a:lnTo>
                      <a:pt x="196" y="1764"/>
                    </a:lnTo>
                    <a:lnTo>
                      <a:pt x="170" y="1724"/>
                    </a:lnTo>
                    <a:lnTo>
                      <a:pt x="146" y="1684"/>
                    </a:lnTo>
                    <a:lnTo>
                      <a:pt x="123" y="1642"/>
                    </a:lnTo>
                    <a:lnTo>
                      <a:pt x="102" y="1599"/>
                    </a:lnTo>
                    <a:lnTo>
                      <a:pt x="83" y="1555"/>
                    </a:lnTo>
                    <a:lnTo>
                      <a:pt x="67" y="1511"/>
                    </a:lnTo>
                    <a:lnTo>
                      <a:pt x="52" y="1466"/>
                    </a:lnTo>
                    <a:lnTo>
                      <a:pt x="38" y="1419"/>
                    </a:lnTo>
                    <a:lnTo>
                      <a:pt x="27" y="1373"/>
                    </a:lnTo>
                    <a:lnTo>
                      <a:pt x="17" y="1325"/>
                    </a:lnTo>
                    <a:lnTo>
                      <a:pt x="9" y="1275"/>
                    </a:lnTo>
                    <a:lnTo>
                      <a:pt x="4" y="1226"/>
                    </a:lnTo>
                    <a:lnTo>
                      <a:pt x="1" y="1177"/>
                    </a:lnTo>
                    <a:lnTo>
                      <a:pt x="0" y="1126"/>
                    </a:lnTo>
                    <a:lnTo>
                      <a:pt x="0" y="1126"/>
                    </a:lnTo>
                    <a:lnTo>
                      <a:pt x="1" y="1068"/>
                    </a:lnTo>
                    <a:lnTo>
                      <a:pt x="5" y="1011"/>
                    </a:lnTo>
                    <a:lnTo>
                      <a:pt x="13" y="955"/>
                    </a:lnTo>
                    <a:lnTo>
                      <a:pt x="23" y="900"/>
                    </a:lnTo>
                    <a:lnTo>
                      <a:pt x="35" y="845"/>
                    </a:lnTo>
                    <a:lnTo>
                      <a:pt x="50" y="791"/>
                    </a:lnTo>
                    <a:lnTo>
                      <a:pt x="68" y="739"/>
                    </a:lnTo>
                    <a:lnTo>
                      <a:pt x="89" y="688"/>
                    </a:lnTo>
                    <a:lnTo>
                      <a:pt x="111" y="638"/>
                    </a:lnTo>
                    <a:lnTo>
                      <a:pt x="135" y="590"/>
                    </a:lnTo>
                    <a:lnTo>
                      <a:pt x="163" y="543"/>
                    </a:lnTo>
                    <a:lnTo>
                      <a:pt x="193" y="496"/>
                    </a:lnTo>
                    <a:lnTo>
                      <a:pt x="225" y="453"/>
                    </a:lnTo>
                    <a:lnTo>
                      <a:pt x="257" y="410"/>
                    </a:lnTo>
                    <a:lnTo>
                      <a:pt x="293" y="369"/>
                    </a:lnTo>
                    <a:lnTo>
                      <a:pt x="330" y="331"/>
                    </a:lnTo>
                    <a:lnTo>
                      <a:pt x="370" y="293"/>
                    </a:lnTo>
                    <a:lnTo>
                      <a:pt x="410" y="258"/>
                    </a:lnTo>
                    <a:lnTo>
                      <a:pt x="452" y="224"/>
                    </a:lnTo>
                    <a:lnTo>
                      <a:pt x="497" y="192"/>
                    </a:lnTo>
                    <a:lnTo>
                      <a:pt x="543" y="163"/>
                    </a:lnTo>
                    <a:lnTo>
                      <a:pt x="589" y="136"/>
                    </a:lnTo>
                    <a:lnTo>
                      <a:pt x="639" y="111"/>
                    </a:lnTo>
                    <a:lnTo>
                      <a:pt x="688" y="89"/>
                    </a:lnTo>
                    <a:lnTo>
                      <a:pt x="739" y="69"/>
                    </a:lnTo>
                    <a:lnTo>
                      <a:pt x="792" y="51"/>
                    </a:lnTo>
                    <a:lnTo>
                      <a:pt x="844" y="36"/>
                    </a:lnTo>
                    <a:lnTo>
                      <a:pt x="899" y="23"/>
                    </a:lnTo>
                    <a:lnTo>
                      <a:pt x="956" y="12"/>
                    </a:lnTo>
                    <a:lnTo>
                      <a:pt x="1012" y="5"/>
                    </a:lnTo>
                    <a:lnTo>
                      <a:pt x="1068" y="1"/>
                    </a:lnTo>
                    <a:lnTo>
                      <a:pt x="1126" y="0"/>
                    </a:lnTo>
                    <a:lnTo>
                      <a:pt x="1126" y="0"/>
                    </a:lnTo>
                    <a:lnTo>
                      <a:pt x="1185" y="1"/>
                    </a:lnTo>
                    <a:lnTo>
                      <a:pt x="1241" y="5"/>
                    </a:lnTo>
                    <a:lnTo>
                      <a:pt x="1297" y="12"/>
                    </a:lnTo>
                    <a:lnTo>
                      <a:pt x="1353" y="23"/>
                    </a:lnTo>
                    <a:lnTo>
                      <a:pt x="1407" y="36"/>
                    </a:lnTo>
                    <a:lnTo>
                      <a:pt x="1460" y="51"/>
                    </a:lnTo>
                    <a:lnTo>
                      <a:pt x="1514" y="69"/>
                    </a:lnTo>
                    <a:lnTo>
                      <a:pt x="1564" y="89"/>
                    </a:lnTo>
                    <a:lnTo>
                      <a:pt x="1614" y="111"/>
                    </a:lnTo>
                    <a:lnTo>
                      <a:pt x="1663" y="136"/>
                    </a:lnTo>
                    <a:lnTo>
                      <a:pt x="1710" y="163"/>
                    </a:lnTo>
                    <a:lnTo>
                      <a:pt x="1755" y="192"/>
                    </a:lnTo>
                    <a:lnTo>
                      <a:pt x="1799" y="224"/>
                    </a:lnTo>
                    <a:lnTo>
                      <a:pt x="1843" y="258"/>
                    </a:lnTo>
                    <a:lnTo>
                      <a:pt x="1883" y="293"/>
                    </a:lnTo>
                    <a:lnTo>
                      <a:pt x="1922" y="331"/>
                    </a:lnTo>
                    <a:lnTo>
                      <a:pt x="1959" y="369"/>
                    </a:lnTo>
                    <a:lnTo>
                      <a:pt x="1995" y="410"/>
                    </a:lnTo>
                    <a:lnTo>
                      <a:pt x="2028" y="453"/>
                    </a:lnTo>
                    <a:lnTo>
                      <a:pt x="2060" y="496"/>
                    </a:lnTo>
                    <a:lnTo>
                      <a:pt x="2090" y="543"/>
                    </a:lnTo>
                    <a:lnTo>
                      <a:pt x="2116" y="590"/>
                    </a:lnTo>
                    <a:lnTo>
                      <a:pt x="2142" y="638"/>
                    </a:lnTo>
                    <a:lnTo>
                      <a:pt x="2164" y="688"/>
                    </a:lnTo>
                    <a:lnTo>
                      <a:pt x="2184" y="739"/>
                    </a:lnTo>
                    <a:lnTo>
                      <a:pt x="2202" y="791"/>
                    </a:lnTo>
                    <a:lnTo>
                      <a:pt x="2217" y="845"/>
                    </a:lnTo>
                    <a:lnTo>
                      <a:pt x="2230" y="900"/>
                    </a:lnTo>
                    <a:lnTo>
                      <a:pt x="2239" y="955"/>
                    </a:lnTo>
                    <a:lnTo>
                      <a:pt x="2246" y="1011"/>
                    </a:lnTo>
                    <a:lnTo>
                      <a:pt x="2252" y="1068"/>
                    </a:lnTo>
                    <a:lnTo>
                      <a:pt x="2253" y="1126"/>
                    </a:lnTo>
                    <a:lnTo>
                      <a:pt x="2253" y="1126"/>
                    </a:lnTo>
                    <a:lnTo>
                      <a:pt x="2252" y="1177"/>
                    </a:lnTo>
                    <a:lnTo>
                      <a:pt x="2249" y="1226"/>
                    </a:lnTo>
                    <a:lnTo>
                      <a:pt x="2243" y="1275"/>
                    </a:lnTo>
                    <a:lnTo>
                      <a:pt x="2235" y="1325"/>
                    </a:lnTo>
                    <a:lnTo>
                      <a:pt x="2225" y="1373"/>
                    </a:lnTo>
                    <a:lnTo>
                      <a:pt x="2214" y="1419"/>
                    </a:lnTo>
                    <a:lnTo>
                      <a:pt x="2201" y="1466"/>
                    </a:lnTo>
                    <a:lnTo>
                      <a:pt x="2186" y="1511"/>
                    </a:lnTo>
                    <a:lnTo>
                      <a:pt x="2169" y="1555"/>
                    </a:lnTo>
                    <a:lnTo>
                      <a:pt x="2150" y="1599"/>
                    </a:lnTo>
                    <a:lnTo>
                      <a:pt x="2129" y="1642"/>
                    </a:lnTo>
                    <a:lnTo>
                      <a:pt x="2106" y="1684"/>
                    </a:lnTo>
                    <a:lnTo>
                      <a:pt x="2083" y="1724"/>
                    </a:lnTo>
                    <a:lnTo>
                      <a:pt x="2057" y="1764"/>
                    </a:lnTo>
                    <a:lnTo>
                      <a:pt x="2029" y="1802"/>
                    </a:lnTo>
                    <a:lnTo>
                      <a:pt x="2001" y="1839"/>
                    </a:lnTo>
                    <a:lnTo>
                      <a:pt x="1969" y="1875"/>
                    </a:lnTo>
                    <a:lnTo>
                      <a:pt x="1937" y="1910"/>
                    </a:lnTo>
                    <a:lnTo>
                      <a:pt x="1903" y="1943"/>
                    </a:lnTo>
                    <a:lnTo>
                      <a:pt x="1869" y="1975"/>
                    </a:lnTo>
                    <a:lnTo>
                      <a:pt x="1833" y="2005"/>
                    </a:lnTo>
                    <a:lnTo>
                      <a:pt x="1795" y="2034"/>
                    </a:lnTo>
                    <a:lnTo>
                      <a:pt x="1756" y="2061"/>
                    </a:lnTo>
                    <a:lnTo>
                      <a:pt x="1717" y="2086"/>
                    </a:lnTo>
                    <a:lnTo>
                      <a:pt x="1674" y="2111"/>
                    </a:lnTo>
                    <a:lnTo>
                      <a:pt x="1632" y="2133"/>
                    </a:lnTo>
                    <a:lnTo>
                      <a:pt x="1589" y="2153"/>
                    </a:lnTo>
                    <a:lnTo>
                      <a:pt x="1544" y="2172"/>
                    </a:lnTo>
                    <a:lnTo>
                      <a:pt x="1499" y="2189"/>
                    </a:lnTo>
                    <a:lnTo>
                      <a:pt x="1451" y="2204"/>
                    </a:lnTo>
                    <a:lnTo>
                      <a:pt x="1404" y="2216"/>
                    </a:lnTo>
                    <a:lnTo>
                      <a:pt x="1355" y="2227"/>
                    </a:lnTo>
                    <a:lnTo>
                      <a:pt x="1126" y="2645"/>
                    </a:lnTo>
                    <a:close/>
                    <a:moveTo>
                      <a:pt x="1126" y="236"/>
                    </a:moveTo>
                    <a:lnTo>
                      <a:pt x="1126" y="236"/>
                    </a:lnTo>
                    <a:lnTo>
                      <a:pt x="1080" y="236"/>
                    </a:lnTo>
                    <a:lnTo>
                      <a:pt x="1035" y="240"/>
                    </a:lnTo>
                    <a:lnTo>
                      <a:pt x="991" y="245"/>
                    </a:lnTo>
                    <a:lnTo>
                      <a:pt x="947" y="254"/>
                    </a:lnTo>
                    <a:lnTo>
                      <a:pt x="903" y="263"/>
                    </a:lnTo>
                    <a:lnTo>
                      <a:pt x="862" y="276"/>
                    </a:lnTo>
                    <a:lnTo>
                      <a:pt x="820" y="289"/>
                    </a:lnTo>
                    <a:lnTo>
                      <a:pt x="780" y="306"/>
                    </a:lnTo>
                    <a:lnTo>
                      <a:pt x="740" y="324"/>
                    </a:lnTo>
                    <a:lnTo>
                      <a:pt x="702" y="343"/>
                    </a:lnTo>
                    <a:lnTo>
                      <a:pt x="665" y="365"/>
                    </a:lnTo>
                    <a:lnTo>
                      <a:pt x="629" y="388"/>
                    </a:lnTo>
                    <a:lnTo>
                      <a:pt x="593" y="413"/>
                    </a:lnTo>
                    <a:lnTo>
                      <a:pt x="561" y="439"/>
                    </a:lnTo>
                    <a:lnTo>
                      <a:pt x="528" y="468"/>
                    </a:lnTo>
                    <a:lnTo>
                      <a:pt x="496" y="496"/>
                    </a:lnTo>
                    <a:lnTo>
                      <a:pt x="467" y="528"/>
                    </a:lnTo>
                    <a:lnTo>
                      <a:pt x="438" y="560"/>
                    </a:lnTo>
                    <a:lnTo>
                      <a:pt x="412" y="594"/>
                    </a:lnTo>
                    <a:lnTo>
                      <a:pt x="388" y="628"/>
                    </a:lnTo>
                    <a:lnTo>
                      <a:pt x="364" y="665"/>
                    </a:lnTo>
                    <a:lnTo>
                      <a:pt x="342" y="702"/>
                    </a:lnTo>
                    <a:lnTo>
                      <a:pt x="323" y="741"/>
                    </a:lnTo>
                    <a:lnTo>
                      <a:pt x="305" y="780"/>
                    </a:lnTo>
                    <a:lnTo>
                      <a:pt x="289" y="820"/>
                    </a:lnTo>
                    <a:lnTo>
                      <a:pt x="275" y="861"/>
                    </a:lnTo>
                    <a:lnTo>
                      <a:pt x="263" y="904"/>
                    </a:lnTo>
                    <a:lnTo>
                      <a:pt x="253" y="946"/>
                    </a:lnTo>
                    <a:lnTo>
                      <a:pt x="245" y="990"/>
                    </a:lnTo>
                    <a:lnTo>
                      <a:pt x="240" y="1035"/>
                    </a:lnTo>
                    <a:lnTo>
                      <a:pt x="237" y="1081"/>
                    </a:lnTo>
                    <a:lnTo>
                      <a:pt x="236" y="1126"/>
                    </a:lnTo>
                    <a:lnTo>
                      <a:pt x="236" y="1126"/>
                    </a:lnTo>
                    <a:lnTo>
                      <a:pt x="237" y="1167"/>
                    </a:lnTo>
                    <a:lnTo>
                      <a:pt x="240" y="1207"/>
                    </a:lnTo>
                    <a:lnTo>
                      <a:pt x="244" y="1247"/>
                    </a:lnTo>
                    <a:lnTo>
                      <a:pt x="251" y="1286"/>
                    </a:lnTo>
                    <a:lnTo>
                      <a:pt x="259" y="1325"/>
                    </a:lnTo>
                    <a:lnTo>
                      <a:pt x="268" y="1363"/>
                    </a:lnTo>
                    <a:lnTo>
                      <a:pt x="279" y="1402"/>
                    </a:lnTo>
                    <a:lnTo>
                      <a:pt x="293" y="1439"/>
                    </a:lnTo>
                    <a:lnTo>
                      <a:pt x="308" y="1474"/>
                    </a:lnTo>
                    <a:lnTo>
                      <a:pt x="323" y="1510"/>
                    </a:lnTo>
                    <a:lnTo>
                      <a:pt x="341" y="1544"/>
                    </a:lnTo>
                    <a:lnTo>
                      <a:pt x="360" y="1579"/>
                    </a:lnTo>
                    <a:lnTo>
                      <a:pt x="382" y="1611"/>
                    </a:lnTo>
                    <a:lnTo>
                      <a:pt x="404" y="1643"/>
                    </a:lnTo>
                    <a:lnTo>
                      <a:pt x="428" y="1674"/>
                    </a:lnTo>
                    <a:lnTo>
                      <a:pt x="452" y="1705"/>
                    </a:lnTo>
                    <a:lnTo>
                      <a:pt x="478" y="1733"/>
                    </a:lnTo>
                    <a:lnTo>
                      <a:pt x="504" y="1761"/>
                    </a:lnTo>
                    <a:lnTo>
                      <a:pt x="533" y="1788"/>
                    </a:lnTo>
                    <a:lnTo>
                      <a:pt x="563" y="1813"/>
                    </a:lnTo>
                    <a:lnTo>
                      <a:pt x="593" y="1838"/>
                    </a:lnTo>
                    <a:lnTo>
                      <a:pt x="625" y="1860"/>
                    </a:lnTo>
                    <a:lnTo>
                      <a:pt x="658" y="1882"/>
                    </a:lnTo>
                    <a:lnTo>
                      <a:pt x="691" y="1902"/>
                    </a:lnTo>
                    <a:lnTo>
                      <a:pt x="726" y="1920"/>
                    </a:lnTo>
                    <a:lnTo>
                      <a:pt x="762" y="1938"/>
                    </a:lnTo>
                    <a:lnTo>
                      <a:pt x="798" y="1953"/>
                    </a:lnTo>
                    <a:lnTo>
                      <a:pt x="835" y="1967"/>
                    </a:lnTo>
                    <a:lnTo>
                      <a:pt x="873" y="1979"/>
                    </a:lnTo>
                    <a:lnTo>
                      <a:pt x="912" y="1990"/>
                    </a:lnTo>
                    <a:lnTo>
                      <a:pt x="951" y="1998"/>
                    </a:lnTo>
                    <a:lnTo>
                      <a:pt x="991" y="2005"/>
                    </a:lnTo>
                    <a:lnTo>
                      <a:pt x="1049" y="2015"/>
                    </a:lnTo>
                    <a:lnTo>
                      <a:pt x="1126" y="2156"/>
                    </a:lnTo>
                    <a:lnTo>
                      <a:pt x="1204" y="2015"/>
                    </a:lnTo>
                    <a:lnTo>
                      <a:pt x="1261" y="2005"/>
                    </a:lnTo>
                    <a:lnTo>
                      <a:pt x="1261" y="2005"/>
                    </a:lnTo>
                    <a:lnTo>
                      <a:pt x="1301" y="1998"/>
                    </a:lnTo>
                    <a:lnTo>
                      <a:pt x="1341" y="1990"/>
                    </a:lnTo>
                    <a:lnTo>
                      <a:pt x="1379" y="1979"/>
                    </a:lnTo>
                    <a:lnTo>
                      <a:pt x="1418" y="1967"/>
                    </a:lnTo>
                    <a:lnTo>
                      <a:pt x="1455" y="1953"/>
                    </a:lnTo>
                    <a:lnTo>
                      <a:pt x="1490" y="1938"/>
                    </a:lnTo>
                    <a:lnTo>
                      <a:pt x="1526" y="1920"/>
                    </a:lnTo>
                    <a:lnTo>
                      <a:pt x="1560" y="1902"/>
                    </a:lnTo>
                    <a:lnTo>
                      <a:pt x="1595" y="1882"/>
                    </a:lnTo>
                    <a:lnTo>
                      <a:pt x="1628" y="1860"/>
                    </a:lnTo>
                    <a:lnTo>
                      <a:pt x="1659" y="1838"/>
                    </a:lnTo>
                    <a:lnTo>
                      <a:pt x="1689" y="1813"/>
                    </a:lnTo>
                    <a:lnTo>
                      <a:pt x="1719" y="1788"/>
                    </a:lnTo>
                    <a:lnTo>
                      <a:pt x="1747" y="1761"/>
                    </a:lnTo>
                    <a:lnTo>
                      <a:pt x="1774" y="1733"/>
                    </a:lnTo>
                    <a:lnTo>
                      <a:pt x="1800" y="1705"/>
                    </a:lnTo>
                    <a:lnTo>
                      <a:pt x="1825" y="1674"/>
                    </a:lnTo>
                    <a:lnTo>
                      <a:pt x="1848" y="1643"/>
                    </a:lnTo>
                    <a:lnTo>
                      <a:pt x="1870" y="1611"/>
                    </a:lnTo>
                    <a:lnTo>
                      <a:pt x="1891" y="1579"/>
                    </a:lnTo>
                    <a:lnTo>
                      <a:pt x="1910" y="1544"/>
                    </a:lnTo>
                    <a:lnTo>
                      <a:pt x="1928" y="1510"/>
                    </a:lnTo>
                    <a:lnTo>
                      <a:pt x="1944" y="1474"/>
                    </a:lnTo>
                    <a:lnTo>
                      <a:pt x="1959" y="1439"/>
                    </a:lnTo>
                    <a:lnTo>
                      <a:pt x="1973" y="1402"/>
                    </a:lnTo>
                    <a:lnTo>
                      <a:pt x="1984" y="1363"/>
                    </a:lnTo>
                    <a:lnTo>
                      <a:pt x="1994" y="1325"/>
                    </a:lnTo>
                    <a:lnTo>
                      <a:pt x="2002" y="1286"/>
                    </a:lnTo>
                    <a:lnTo>
                      <a:pt x="2009" y="1247"/>
                    </a:lnTo>
                    <a:lnTo>
                      <a:pt x="2013" y="1207"/>
                    </a:lnTo>
                    <a:lnTo>
                      <a:pt x="2016" y="1167"/>
                    </a:lnTo>
                    <a:lnTo>
                      <a:pt x="2017" y="1126"/>
                    </a:lnTo>
                    <a:lnTo>
                      <a:pt x="2017" y="1126"/>
                    </a:lnTo>
                    <a:lnTo>
                      <a:pt x="2016" y="1081"/>
                    </a:lnTo>
                    <a:lnTo>
                      <a:pt x="2013" y="1035"/>
                    </a:lnTo>
                    <a:lnTo>
                      <a:pt x="2006" y="990"/>
                    </a:lnTo>
                    <a:lnTo>
                      <a:pt x="1999" y="946"/>
                    </a:lnTo>
                    <a:lnTo>
                      <a:pt x="1988" y="904"/>
                    </a:lnTo>
                    <a:lnTo>
                      <a:pt x="1977" y="861"/>
                    </a:lnTo>
                    <a:lnTo>
                      <a:pt x="1964" y="820"/>
                    </a:lnTo>
                    <a:lnTo>
                      <a:pt x="1947" y="780"/>
                    </a:lnTo>
                    <a:lnTo>
                      <a:pt x="1929" y="741"/>
                    </a:lnTo>
                    <a:lnTo>
                      <a:pt x="1909" y="702"/>
                    </a:lnTo>
                    <a:lnTo>
                      <a:pt x="1888" y="665"/>
                    </a:lnTo>
                    <a:lnTo>
                      <a:pt x="1865" y="628"/>
                    </a:lnTo>
                    <a:lnTo>
                      <a:pt x="1840" y="594"/>
                    </a:lnTo>
                    <a:lnTo>
                      <a:pt x="1813" y="560"/>
                    </a:lnTo>
                    <a:lnTo>
                      <a:pt x="1785" y="528"/>
                    </a:lnTo>
                    <a:lnTo>
                      <a:pt x="1756" y="496"/>
                    </a:lnTo>
                    <a:lnTo>
                      <a:pt x="1725" y="468"/>
                    </a:lnTo>
                    <a:lnTo>
                      <a:pt x="1692" y="439"/>
                    </a:lnTo>
                    <a:lnTo>
                      <a:pt x="1659" y="413"/>
                    </a:lnTo>
                    <a:lnTo>
                      <a:pt x="1623" y="388"/>
                    </a:lnTo>
                    <a:lnTo>
                      <a:pt x="1588" y="365"/>
                    </a:lnTo>
                    <a:lnTo>
                      <a:pt x="1551" y="343"/>
                    </a:lnTo>
                    <a:lnTo>
                      <a:pt x="1512" y="324"/>
                    </a:lnTo>
                    <a:lnTo>
                      <a:pt x="1473" y="306"/>
                    </a:lnTo>
                    <a:lnTo>
                      <a:pt x="1433" y="289"/>
                    </a:lnTo>
                    <a:lnTo>
                      <a:pt x="1390" y="276"/>
                    </a:lnTo>
                    <a:lnTo>
                      <a:pt x="1349" y="263"/>
                    </a:lnTo>
                    <a:lnTo>
                      <a:pt x="1305" y="254"/>
                    </a:lnTo>
                    <a:lnTo>
                      <a:pt x="1261" y="245"/>
                    </a:lnTo>
                    <a:lnTo>
                      <a:pt x="1217" y="240"/>
                    </a:lnTo>
                    <a:lnTo>
                      <a:pt x="1172" y="236"/>
                    </a:lnTo>
                    <a:lnTo>
                      <a:pt x="1126" y="236"/>
                    </a:lnTo>
                    <a:lnTo>
                      <a:pt x="1126" y="236"/>
                    </a:lnTo>
                    <a:close/>
                  </a:path>
                </a:pathLst>
              </a:custGeom>
              <a:solidFill>
                <a:srgbClr val="ED6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ru-RU" altLang="zh-CN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9" name="Freeform 8"/>
              <p:cNvSpPr/>
              <p:nvPr/>
            </p:nvSpPr>
            <p:spPr bwMode="auto">
              <a:xfrm>
                <a:off x="-1731773" y="14337"/>
                <a:ext cx="2693376" cy="2647007"/>
              </a:xfrm>
              <a:custGeom>
                <a:avLst/>
                <a:gdLst>
                  <a:gd name="T0" fmla="*/ 1437 w 1439"/>
                  <a:gd name="T1" fmla="*/ 756 h 1439"/>
                  <a:gd name="T2" fmla="*/ 1424 w 1439"/>
                  <a:gd name="T3" fmla="*/ 864 h 1439"/>
                  <a:gd name="T4" fmla="*/ 1395 w 1439"/>
                  <a:gd name="T5" fmla="*/ 967 h 1439"/>
                  <a:gd name="T6" fmla="*/ 1352 w 1439"/>
                  <a:gd name="T7" fmla="*/ 1062 h 1439"/>
                  <a:gd name="T8" fmla="*/ 1296 w 1439"/>
                  <a:gd name="T9" fmla="*/ 1150 h 1439"/>
                  <a:gd name="T10" fmla="*/ 1228 w 1439"/>
                  <a:gd name="T11" fmla="*/ 1228 h 1439"/>
                  <a:gd name="T12" fmla="*/ 1149 w 1439"/>
                  <a:gd name="T13" fmla="*/ 1296 h 1439"/>
                  <a:gd name="T14" fmla="*/ 1063 w 1439"/>
                  <a:gd name="T15" fmla="*/ 1353 h 1439"/>
                  <a:gd name="T16" fmla="*/ 967 w 1439"/>
                  <a:gd name="T17" fmla="*/ 1395 h 1439"/>
                  <a:gd name="T18" fmla="*/ 864 w 1439"/>
                  <a:gd name="T19" fmla="*/ 1424 h 1439"/>
                  <a:gd name="T20" fmla="*/ 757 w 1439"/>
                  <a:gd name="T21" fmla="*/ 1438 h 1439"/>
                  <a:gd name="T22" fmla="*/ 683 w 1439"/>
                  <a:gd name="T23" fmla="*/ 1438 h 1439"/>
                  <a:gd name="T24" fmla="*/ 575 w 1439"/>
                  <a:gd name="T25" fmla="*/ 1424 h 1439"/>
                  <a:gd name="T26" fmla="*/ 472 w 1439"/>
                  <a:gd name="T27" fmla="*/ 1395 h 1439"/>
                  <a:gd name="T28" fmla="*/ 377 w 1439"/>
                  <a:gd name="T29" fmla="*/ 1353 h 1439"/>
                  <a:gd name="T30" fmla="*/ 290 w 1439"/>
                  <a:gd name="T31" fmla="*/ 1296 h 1439"/>
                  <a:gd name="T32" fmla="*/ 211 w 1439"/>
                  <a:gd name="T33" fmla="*/ 1228 h 1439"/>
                  <a:gd name="T34" fmla="*/ 143 w 1439"/>
                  <a:gd name="T35" fmla="*/ 1150 h 1439"/>
                  <a:gd name="T36" fmla="*/ 87 w 1439"/>
                  <a:gd name="T37" fmla="*/ 1062 h 1439"/>
                  <a:gd name="T38" fmla="*/ 44 w 1439"/>
                  <a:gd name="T39" fmla="*/ 967 h 1439"/>
                  <a:gd name="T40" fmla="*/ 15 w 1439"/>
                  <a:gd name="T41" fmla="*/ 864 h 1439"/>
                  <a:gd name="T42" fmla="*/ 2 w 1439"/>
                  <a:gd name="T43" fmla="*/ 756 h 1439"/>
                  <a:gd name="T44" fmla="*/ 2 w 1439"/>
                  <a:gd name="T45" fmla="*/ 682 h 1439"/>
                  <a:gd name="T46" fmla="*/ 15 w 1439"/>
                  <a:gd name="T47" fmla="*/ 575 h 1439"/>
                  <a:gd name="T48" fmla="*/ 44 w 1439"/>
                  <a:gd name="T49" fmla="*/ 472 h 1439"/>
                  <a:gd name="T50" fmla="*/ 87 w 1439"/>
                  <a:gd name="T51" fmla="*/ 376 h 1439"/>
                  <a:gd name="T52" fmla="*/ 143 w 1439"/>
                  <a:gd name="T53" fmla="*/ 290 h 1439"/>
                  <a:gd name="T54" fmla="*/ 211 w 1439"/>
                  <a:gd name="T55" fmla="*/ 210 h 1439"/>
                  <a:gd name="T56" fmla="*/ 290 w 1439"/>
                  <a:gd name="T57" fmla="*/ 143 h 1439"/>
                  <a:gd name="T58" fmla="*/ 377 w 1439"/>
                  <a:gd name="T59" fmla="*/ 87 h 1439"/>
                  <a:gd name="T60" fmla="*/ 472 w 1439"/>
                  <a:gd name="T61" fmla="*/ 44 h 1439"/>
                  <a:gd name="T62" fmla="*/ 575 w 1439"/>
                  <a:gd name="T63" fmla="*/ 14 h 1439"/>
                  <a:gd name="T64" fmla="*/ 683 w 1439"/>
                  <a:gd name="T65" fmla="*/ 0 h 1439"/>
                  <a:gd name="T66" fmla="*/ 757 w 1439"/>
                  <a:gd name="T67" fmla="*/ 0 h 1439"/>
                  <a:gd name="T68" fmla="*/ 864 w 1439"/>
                  <a:gd name="T69" fmla="*/ 14 h 1439"/>
                  <a:gd name="T70" fmla="*/ 967 w 1439"/>
                  <a:gd name="T71" fmla="*/ 44 h 1439"/>
                  <a:gd name="T72" fmla="*/ 1063 w 1439"/>
                  <a:gd name="T73" fmla="*/ 87 h 1439"/>
                  <a:gd name="T74" fmla="*/ 1149 w 1439"/>
                  <a:gd name="T75" fmla="*/ 143 h 1439"/>
                  <a:gd name="T76" fmla="*/ 1228 w 1439"/>
                  <a:gd name="T77" fmla="*/ 210 h 1439"/>
                  <a:gd name="T78" fmla="*/ 1296 w 1439"/>
                  <a:gd name="T79" fmla="*/ 290 h 1439"/>
                  <a:gd name="T80" fmla="*/ 1352 w 1439"/>
                  <a:gd name="T81" fmla="*/ 376 h 1439"/>
                  <a:gd name="T82" fmla="*/ 1395 w 1439"/>
                  <a:gd name="T83" fmla="*/ 472 h 1439"/>
                  <a:gd name="T84" fmla="*/ 1424 w 1439"/>
                  <a:gd name="T85" fmla="*/ 575 h 1439"/>
                  <a:gd name="T86" fmla="*/ 1437 w 1439"/>
                  <a:gd name="T87" fmla="*/ 682 h 14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439" h="1439">
                    <a:moveTo>
                      <a:pt x="1439" y="719"/>
                    </a:moveTo>
                    <a:lnTo>
                      <a:pt x="1439" y="719"/>
                    </a:lnTo>
                    <a:lnTo>
                      <a:pt x="1437" y="756"/>
                    </a:lnTo>
                    <a:lnTo>
                      <a:pt x="1435" y="793"/>
                    </a:lnTo>
                    <a:lnTo>
                      <a:pt x="1431" y="829"/>
                    </a:lnTo>
                    <a:lnTo>
                      <a:pt x="1424" y="864"/>
                    </a:lnTo>
                    <a:lnTo>
                      <a:pt x="1417" y="899"/>
                    </a:lnTo>
                    <a:lnTo>
                      <a:pt x="1407" y="933"/>
                    </a:lnTo>
                    <a:lnTo>
                      <a:pt x="1395" y="967"/>
                    </a:lnTo>
                    <a:lnTo>
                      <a:pt x="1383" y="1000"/>
                    </a:lnTo>
                    <a:lnTo>
                      <a:pt x="1368" y="1032"/>
                    </a:lnTo>
                    <a:lnTo>
                      <a:pt x="1352" y="1062"/>
                    </a:lnTo>
                    <a:lnTo>
                      <a:pt x="1335" y="1092"/>
                    </a:lnTo>
                    <a:lnTo>
                      <a:pt x="1317" y="1122"/>
                    </a:lnTo>
                    <a:lnTo>
                      <a:pt x="1296" y="1150"/>
                    </a:lnTo>
                    <a:lnTo>
                      <a:pt x="1274" y="1177"/>
                    </a:lnTo>
                    <a:lnTo>
                      <a:pt x="1252" y="1203"/>
                    </a:lnTo>
                    <a:lnTo>
                      <a:pt x="1228" y="1228"/>
                    </a:lnTo>
                    <a:lnTo>
                      <a:pt x="1203" y="1253"/>
                    </a:lnTo>
                    <a:lnTo>
                      <a:pt x="1177" y="1274"/>
                    </a:lnTo>
                    <a:lnTo>
                      <a:pt x="1149" y="1296"/>
                    </a:lnTo>
                    <a:lnTo>
                      <a:pt x="1122" y="1316"/>
                    </a:lnTo>
                    <a:lnTo>
                      <a:pt x="1093" y="1335"/>
                    </a:lnTo>
                    <a:lnTo>
                      <a:pt x="1063" y="1353"/>
                    </a:lnTo>
                    <a:lnTo>
                      <a:pt x="1032" y="1368"/>
                    </a:lnTo>
                    <a:lnTo>
                      <a:pt x="1000" y="1383"/>
                    </a:lnTo>
                    <a:lnTo>
                      <a:pt x="967" y="1395"/>
                    </a:lnTo>
                    <a:lnTo>
                      <a:pt x="934" y="1406"/>
                    </a:lnTo>
                    <a:lnTo>
                      <a:pt x="900" y="1416"/>
                    </a:lnTo>
                    <a:lnTo>
                      <a:pt x="864" y="1424"/>
                    </a:lnTo>
                    <a:lnTo>
                      <a:pt x="829" y="1431"/>
                    </a:lnTo>
                    <a:lnTo>
                      <a:pt x="793" y="1435"/>
                    </a:lnTo>
                    <a:lnTo>
                      <a:pt x="757" y="1438"/>
                    </a:lnTo>
                    <a:lnTo>
                      <a:pt x="720" y="1439"/>
                    </a:lnTo>
                    <a:lnTo>
                      <a:pt x="720" y="1439"/>
                    </a:lnTo>
                    <a:lnTo>
                      <a:pt x="683" y="1438"/>
                    </a:lnTo>
                    <a:lnTo>
                      <a:pt x="646" y="1435"/>
                    </a:lnTo>
                    <a:lnTo>
                      <a:pt x="610" y="1431"/>
                    </a:lnTo>
                    <a:lnTo>
                      <a:pt x="575" y="1424"/>
                    </a:lnTo>
                    <a:lnTo>
                      <a:pt x="539" y="1416"/>
                    </a:lnTo>
                    <a:lnTo>
                      <a:pt x="506" y="1406"/>
                    </a:lnTo>
                    <a:lnTo>
                      <a:pt x="472" y="1395"/>
                    </a:lnTo>
                    <a:lnTo>
                      <a:pt x="439" y="1383"/>
                    </a:lnTo>
                    <a:lnTo>
                      <a:pt x="408" y="1368"/>
                    </a:lnTo>
                    <a:lnTo>
                      <a:pt x="377" y="1353"/>
                    </a:lnTo>
                    <a:lnTo>
                      <a:pt x="347" y="1335"/>
                    </a:lnTo>
                    <a:lnTo>
                      <a:pt x="317" y="1316"/>
                    </a:lnTo>
                    <a:lnTo>
                      <a:pt x="290" y="1296"/>
                    </a:lnTo>
                    <a:lnTo>
                      <a:pt x="262" y="1274"/>
                    </a:lnTo>
                    <a:lnTo>
                      <a:pt x="236" y="1253"/>
                    </a:lnTo>
                    <a:lnTo>
                      <a:pt x="211" y="1228"/>
                    </a:lnTo>
                    <a:lnTo>
                      <a:pt x="187" y="1203"/>
                    </a:lnTo>
                    <a:lnTo>
                      <a:pt x="165" y="1177"/>
                    </a:lnTo>
                    <a:lnTo>
                      <a:pt x="143" y="1150"/>
                    </a:lnTo>
                    <a:lnTo>
                      <a:pt x="124" y="1122"/>
                    </a:lnTo>
                    <a:lnTo>
                      <a:pt x="104" y="1092"/>
                    </a:lnTo>
                    <a:lnTo>
                      <a:pt x="87" y="1062"/>
                    </a:lnTo>
                    <a:lnTo>
                      <a:pt x="72" y="1032"/>
                    </a:lnTo>
                    <a:lnTo>
                      <a:pt x="56" y="1000"/>
                    </a:lnTo>
                    <a:lnTo>
                      <a:pt x="44" y="967"/>
                    </a:lnTo>
                    <a:lnTo>
                      <a:pt x="33" y="933"/>
                    </a:lnTo>
                    <a:lnTo>
                      <a:pt x="22" y="899"/>
                    </a:lnTo>
                    <a:lnTo>
                      <a:pt x="15" y="864"/>
                    </a:lnTo>
                    <a:lnTo>
                      <a:pt x="8" y="829"/>
                    </a:lnTo>
                    <a:lnTo>
                      <a:pt x="4" y="793"/>
                    </a:lnTo>
                    <a:lnTo>
                      <a:pt x="2" y="756"/>
                    </a:lnTo>
                    <a:lnTo>
                      <a:pt x="0" y="719"/>
                    </a:lnTo>
                    <a:lnTo>
                      <a:pt x="0" y="719"/>
                    </a:lnTo>
                    <a:lnTo>
                      <a:pt x="2" y="682"/>
                    </a:lnTo>
                    <a:lnTo>
                      <a:pt x="4" y="646"/>
                    </a:lnTo>
                    <a:lnTo>
                      <a:pt x="8" y="609"/>
                    </a:lnTo>
                    <a:lnTo>
                      <a:pt x="15" y="575"/>
                    </a:lnTo>
                    <a:lnTo>
                      <a:pt x="22" y="539"/>
                    </a:lnTo>
                    <a:lnTo>
                      <a:pt x="33" y="505"/>
                    </a:lnTo>
                    <a:lnTo>
                      <a:pt x="44" y="472"/>
                    </a:lnTo>
                    <a:lnTo>
                      <a:pt x="56" y="439"/>
                    </a:lnTo>
                    <a:lnTo>
                      <a:pt x="72" y="408"/>
                    </a:lnTo>
                    <a:lnTo>
                      <a:pt x="87" y="376"/>
                    </a:lnTo>
                    <a:lnTo>
                      <a:pt x="104" y="346"/>
                    </a:lnTo>
                    <a:lnTo>
                      <a:pt x="124" y="317"/>
                    </a:lnTo>
                    <a:lnTo>
                      <a:pt x="143" y="290"/>
                    </a:lnTo>
                    <a:lnTo>
                      <a:pt x="165" y="262"/>
                    </a:lnTo>
                    <a:lnTo>
                      <a:pt x="187" y="236"/>
                    </a:lnTo>
                    <a:lnTo>
                      <a:pt x="211" y="210"/>
                    </a:lnTo>
                    <a:lnTo>
                      <a:pt x="236" y="187"/>
                    </a:lnTo>
                    <a:lnTo>
                      <a:pt x="262" y="165"/>
                    </a:lnTo>
                    <a:lnTo>
                      <a:pt x="290" y="143"/>
                    </a:lnTo>
                    <a:lnTo>
                      <a:pt x="317" y="123"/>
                    </a:lnTo>
                    <a:lnTo>
                      <a:pt x="347" y="105"/>
                    </a:lnTo>
                    <a:lnTo>
                      <a:pt x="377" y="87"/>
                    </a:lnTo>
                    <a:lnTo>
                      <a:pt x="408" y="72"/>
                    </a:lnTo>
                    <a:lnTo>
                      <a:pt x="439" y="57"/>
                    </a:lnTo>
                    <a:lnTo>
                      <a:pt x="472" y="44"/>
                    </a:lnTo>
                    <a:lnTo>
                      <a:pt x="506" y="32"/>
                    </a:lnTo>
                    <a:lnTo>
                      <a:pt x="539" y="22"/>
                    </a:lnTo>
                    <a:lnTo>
                      <a:pt x="575" y="14"/>
                    </a:lnTo>
                    <a:lnTo>
                      <a:pt x="610" y="9"/>
                    </a:lnTo>
                    <a:lnTo>
                      <a:pt x="646" y="3"/>
                    </a:lnTo>
                    <a:lnTo>
                      <a:pt x="683" y="0"/>
                    </a:lnTo>
                    <a:lnTo>
                      <a:pt x="720" y="0"/>
                    </a:lnTo>
                    <a:lnTo>
                      <a:pt x="720" y="0"/>
                    </a:lnTo>
                    <a:lnTo>
                      <a:pt x="757" y="0"/>
                    </a:lnTo>
                    <a:lnTo>
                      <a:pt x="793" y="3"/>
                    </a:lnTo>
                    <a:lnTo>
                      <a:pt x="829" y="9"/>
                    </a:lnTo>
                    <a:lnTo>
                      <a:pt x="864" y="14"/>
                    </a:lnTo>
                    <a:lnTo>
                      <a:pt x="900" y="22"/>
                    </a:lnTo>
                    <a:lnTo>
                      <a:pt x="934" y="32"/>
                    </a:lnTo>
                    <a:lnTo>
                      <a:pt x="967" y="44"/>
                    </a:lnTo>
                    <a:lnTo>
                      <a:pt x="1000" y="57"/>
                    </a:lnTo>
                    <a:lnTo>
                      <a:pt x="1032" y="72"/>
                    </a:lnTo>
                    <a:lnTo>
                      <a:pt x="1063" y="87"/>
                    </a:lnTo>
                    <a:lnTo>
                      <a:pt x="1093" y="105"/>
                    </a:lnTo>
                    <a:lnTo>
                      <a:pt x="1122" y="123"/>
                    </a:lnTo>
                    <a:lnTo>
                      <a:pt x="1149" y="143"/>
                    </a:lnTo>
                    <a:lnTo>
                      <a:pt x="1177" y="165"/>
                    </a:lnTo>
                    <a:lnTo>
                      <a:pt x="1203" y="187"/>
                    </a:lnTo>
                    <a:lnTo>
                      <a:pt x="1228" y="210"/>
                    </a:lnTo>
                    <a:lnTo>
                      <a:pt x="1252" y="236"/>
                    </a:lnTo>
                    <a:lnTo>
                      <a:pt x="1274" y="262"/>
                    </a:lnTo>
                    <a:lnTo>
                      <a:pt x="1296" y="290"/>
                    </a:lnTo>
                    <a:lnTo>
                      <a:pt x="1317" y="317"/>
                    </a:lnTo>
                    <a:lnTo>
                      <a:pt x="1335" y="346"/>
                    </a:lnTo>
                    <a:lnTo>
                      <a:pt x="1352" y="376"/>
                    </a:lnTo>
                    <a:lnTo>
                      <a:pt x="1368" y="408"/>
                    </a:lnTo>
                    <a:lnTo>
                      <a:pt x="1383" y="439"/>
                    </a:lnTo>
                    <a:lnTo>
                      <a:pt x="1395" y="472"/>
                    </a:lnTo>
                    <a:lnTo>
                      <a:pt x="1407" y="505"/>
                    </a:lnTo>
                    <a:lnTo>
                      <a:pt x="1417" y="539"/>
                    </a:lnTo>
                    <a:lnTo>
                      <a:pt x="1424" y="575"/>
                    </a:lnTo>
                    <a:lnTo>
                      <a:pt x="1431" y="609"/>
                    </a:lnTo>
                    <a:lnTo>
                      <a:pt x="1435" y="646"/>
                    </a:lnTo>
                    <a:lnTo>
                      <a:pt x="1437" y="682"/>
                    </a:lnTo>
                    <a:lnTo>
                      <a:pt x="1439" y="719"/>
                    </a:lnTo>
                    <a:lnTo>
                      <a:pt x="1439" y="719"/>
                    </a:lnTo>
                    <a:close/>
                  </a:path>
                </a:pathLst>
              </a:custGeom>
              <a:solidFill>
                <a:srgbClr val="ED6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ru-RU" altLang="zh-CN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30" name="TextBox 157"/>
            <p:cNvSpPr txBox="1">
              <a:spLocks noChangeArrowheads="1"/>
            </p:cNvSpPr>
            <p:nvPr/>
          </p:nvSpPr>
          <p:spPr bwMode="auto">
            <a:xfrm>
              <a:off x="4573" y="8550"/>
              <a:ext cx="1699" cy="8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9pPr>
            </a:lstStyle>
            <a:p>
              <a:pPr defTabSz="685800" eaLnBrk="1" hangingPunct="1">
                <a:defRPr/>
              </a:pPr>
              <a:r>
                <a:rPr lang="ru-RU" altLang="zh-CN" sz="800" b="1" kern="0" dirty="0">
                  <a:solidFill>
                    <a:schemeClr val="bg1"/>
                  </a:solidFill>
                  <a:latin typeface="Arial" panose="020B0604020202020204" pitchFamily="34" charset="0"/>
                  <a:ea typeface="阿里巴巴普惠体 R" panose="00020600040101010101" pitchFamily="18" charset="-122"/>
                  <a:cs typeface="Arial" panose="020B0604020202020204" pitchFamily="34" charset="0"/>
                  <a:sym typeface="+mn-lt"/>
                </a:rPr>
                <a:t>20</a:t>
              </a:r>
              <a:r>
                <a:rPr lang="ru-RU" altLang="nb-NO" sz="800" b="1" kern="0" dirty="0">
                  <a:solidFill>
                    <a:schemeClr val="bg1"/>
                  </a:solidFill>
                  <a:latin typeface="Arial" panose="020B0604020202020204" pitchFamily="34" charset="0"/>
                  <a:ea typeface="阿里巴巴普惠体 R" panose="00020600040101010101" pitchFamily="18" charset="-122"/>
                  <a:cs typeface="Arial" panose="020B0604020202020204" pitchFamily="34" charset="0"/>
                  <a:sym typeface="+mn-lt"/>
                </a:rPr>
                <a:t>08</a:t>
              </a:r>
            </a:p>
          </p:txBody>
        </p:sp>
      </p:grpSp>
      <p:grpSp>
        <p:nvGrpSpPr>
          <p:cNvPr id="131" name="组合 130"/>
          <p:cNvGrpSpPr/>
          <p:nvPr/>
        </p:nvGrpSpPr>
        <p:grpSpPr>
          <a:xfrm>
            <a:off x="9246870" y="1688465"/>
            <a:ext cx="383540" cy="414655"/>
            <a:chOff x="4573" y="8177"/>
            <a:chExt cx="1699" cy="1829"/>
          </a:xfrm>
        </p:grpSpPr>
        <p:grpSp>
          <p:nvGrpSpPr>
            <p:cNvPr id="132" name="组合 131"/>
            <p:cNvGrpSpPr/>
            <p:nvPr/>
          </p:nvGrpSpPr>
          <p:grpSpPr>
            <a:xfrm>
              <a:off x="4595" y="8177"/>
              <a:ext cx="1559" cy="1829"/>
              <a:chOff x="-2167669" y="-456293"/>
              <a:chExt cx="3576638" cy="4198938"/>
            </a:xfrm>
            <a:solidFill>
              <a:schemeClr val="accent1"/>
            </a:solidFill>
          </p:grpSpPr>
          <p:sp>
            <p:nvSpPr>
              <p:cNvPr id="133" name="Freeform 7"/>
              <p:cNvSpPr>
                <a:spLocks noEditPoints="1"/>
              </p:cNvSpPr>
              <p:nvPr/>
            </p:nvSpPr>
            <p:spPr bwMode="auto">
              <a:xfrm>
                <a:off x="-2167669" y="-456293"/>
                <a:ext cx="3576638" cy="4198938"/>
              </a:xfrm>
              <a:custGeom>
                <a:avLst/>
                <a:gdLst>
                  <a:gd name="T0" fmla="*/ 801 w 2253"/>
                  <a:gd name="T1" fmla="*/ 2204 h 2645"/>
                  <a:gd name="T2" fmla="*/ 578 w 2253"/>
                  <a:gd name="T3" fmla="*/ 2111 h 2645"/>
                  <a:gd name="T4" fmla="*/ 384 w 2253"/>
                  <a:gd name="T5" fmla="*/ 1975 h 2645"/>
                  <a:gd name="T6" fmla="*/ 223 w 2253"/>
                  <a:gd name="T7" fmla="*/ 1802 h 2645"/>
                  <a:gd name="T8" fmla="*/ 102 w 2253"/>
                  <a:gd name="T9" fmla="*/ 1599 h 2645"/>
                  <a:gd name="T10" fmla="*/ 27 w 2253"/>
                  <a:gd name="T11" fmla="*/ 1373 h 2645"/>
                  <a:gd name="T12" fmla="*/ 0 w 2253"/>
                  <a:gd name="T13" fmla="*/ 1126 h 2645"/>
                  <a:gd name="T14" fmla="*/ 23 w 2253"/>
                  <a:gd name="T15" fmla="*/ 900 h 2645"/>
                  <a:gd name="T16" fmla="*/ 111 w 2253"/>
                  <a:gd name="T17" fmla="*/ 638 h 2645"/>
                  <a:gd name="T18" fmla="*/ 257 w 2253"/>
                  <a:gd name="T19" fmla="*/ 410 h 2645"/>
                  <a:gd name="T20" fmla="*/ 452 w 2253"/>
                  <a:gd name="T21" fmla="*/ 224 h 2645"/>
                  <a:gd name="T22" fmla="*/ 688 w 2253"/>
                  <a:gd name="T23" fmla="*/ 89 h 2645"/>
                  <a:gd name="T24" fmla="*/ 956 w 2253"/>
                  <a:gd name="T25" fmla="*/ 12 h 2645"/>
                  <a:gd name="T26" fmla="*/ 1185 w 2253"/>
                  <a:gd name="T27" fmla="*/ 1 h 2645"/>
                  <a:gd name="T28" fmla="*/ 1460 w 2253"/>
                  <a:gd name="T29" fmla="*/ 51 h 2645"/>
                  <a:gd name="T30" fmla="*/ 1710 w 2253"/>
                  <a:gd name="T31" fmla="*/ 163 h 2645"/>
                  <a:gd name="T32" fmla="*/ 1922 w 2253"/>
                  <a:gd name="T33" fmla="*/ 331 h 2645"/>
                  <a:gd name="T34" fmla="*/ 2090 w 2253"/>
                  <a:gd name="T35" fmla="*/ 543 h 2645"/>
                  <a:gd name="T36" fmla="*/ 2202 w 2253"/>
                  <a:gd name="T37" fmla="*/ 791 h 2645"/>
                  <a:gd name="T38" fmla="*/ 2252 w 2253"/>
                  <a:gd name="T39" fmla="*/ 1068 h 2645"/>
                  <a:gd name="T40" fmla="*/ 2243 w 2253"/>
                  <a:gd name="T41" fmla="*/ 1275 h 2645"/>
                  <a:gd name="T42" fmla="*/ 2186 w 2253"/>
                  <a:gd name="T43" fmla="*/ 1511 h 2645"/>
                  <a:gd name="T44" fmla="*/ 2083 w 2253"/>
                  <a:gd name="T45" fmla="*/ 1724 h 2645"/>
                  <a:gd name="T46" fmla="*/ 1937 w 2253"/>
                  <a:gd name="T47" fmla="*/ 1910 h 2645"/>
                  <a:gd name="T48" fmla="*/ 1756 w 2253"/>
                  <a:gd name="T49" fmla="*/ 2061 h 2645"/>
                  <a:gd name="T50" fmla="*/ 1544 w 2253"/>
                  <a:gd name="T51" fmla="*/ 2172 h 2645"/>
                  <a:gd name="T52" fmla="*/ 1126 w 2253"/>
                  <a:gd name="T53" fmla="*/ 2645 h 2645"/>
                  <a:gd name="T54" fmla="*/ 991 w 2253"/>
                  <a:gd name="T55" fmla="*/ 245 h 2645"/>
                  <a:gd name="T56" fmla="*/ 780 w 2253"/>
                  <a:gd name="T57" fmla="*/ 306 h 2645"/>
                  <a:gd name="T58" fmla="*/ 593 w 2253"/>
                  <a:gd name="T59" fmla="*/ 413 h 2645"/>
                  <a:gd name="T60" fmla="*/ 438 w 2253"/>
                  <a:gd name="T61" fmla="*/ 560 h 2645"/>
                  <a:gd name="T62" fmla="*/ 323 w 2253"/>
                  <a:gd name="T63" fmla="*/ 741 h 2645"/>
                  <a:gd name="T64" fmla="*/ 253 w 2253"/>
                  <a:gd name="T65" fmla="*/ 946 h 2645"/>
                  <a:gd name="T66" fmla="*/ 236 w 2253"/>
                  <a:gd name="T67" fmla="*/ 1126 h 2645"/>
                  <a:gd name="T68" fmla="*/ 259 w 2253"/>
                  <a:gd name="T69" fmla="*/ 1325 h 2645"/>
                  <a:gd name="T70" fmla="*/ 323 w 2253"/>
                  <a:gd name="T71" fmla="*/ 1510 h 2645"/>
                  <a:gd name="T72" fmla="*/ 428 w 2253"/>
                  <a:gd name="T73" fmla="*/ 1674 h 2645"/>
                  <a:gd name="T74" fmla="*/ 563 w 2253"/>
                  <a:gd name="T75" fmla="*/ 1813 h 2645"/>
                  <a:gd name="T76" fmla="*/ 726 w 2253"/>
                  <a:gd name="T77" fmla="*/ 1920 h 2645"/>
                  <a:gd name="T78" fmla="*/ 912 w 2253"/>
                  <a:gd name="T79" fmla="*/ 1990 h 2645"/>
                  <a:gd name="T80" fmla="*/ 1204 w 2253"/>
                  <a:gd name="T81" fmla="*/ 2015 h 2645"/>
                  <a:gd name="T82" fmla="*/ 1379 w 2253"/>
                  <a:gd name="T83" fmla="*/ 1979 h 2645"/>
                  <a:gd name="T84" fmla="*/ 1560 w 2253"/>
                  <a:gd name="T85" fmla="*/ 1902 h 2645"/>
                  <a:gd name="T86" fmla="*/ 1719 w 2253"/>
                  <a:gd name="T87" fmla="*/ 1788 h 2645"/>
                  <a:gd name="T88" fmla="*/ 1848 w 2253"/>
                  <a:gd name="T89" fmla="*/ 1643 h 2645"/>
                  <a:gd name="T90" fmla="*/ 1944 w 2253"/>
                  <a:gd name="T91" fmla="*/ 1474 h 2645"/>
                  <a:gd name="T92" fmla="*/ 2002 w 2253"/>
                  <a:gd name="T93" fmla="*/ 1286 h 2645"/>
                  <a:gd name="T94" fmla="*/ 2017 w 2253"/>
                  <a:gd name="T95" fmla="*/ 1126 h 2645"/>
                  <a:gd name="T96" fmla="*/ 1988 w 2253"/>
                  <a:gd name="T97" fmla="*/ 904 h 2645"/>
                  <a:gd name="T98" fmla="*/ 1909 w 2253"/>
                  <a:gd name="T99" fmla="*/ 702 h 2645"/>
                  <a:gd name="T100" fmla="*/ 1785 w 2253"/>
                  <a:gd name="T101" fmla="*/ 528 h 2645"/>
                  <a:gd name="T102" fmla="*/ 1623 w 2253"/>
                  <a:gd name="T103" fmla="*/ 388 h 2645"/>
                  <a:gd name="T104" fmla="*/ 1433 w 2253"/>
                  <a:gd name="T105" fmla="*/ 289 h 2645"/>
                  <a:gd name="T106" fmla="*/ 1217 w 2253"/>
                  <a:gd name="T107" fmla="*/ 240 h 26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253" h="2645">
                    <a:moveTo>
                      <a:pt x="1126" y="2645"/>
                    </a:moveTo>
                    <a:lnTo>
                      <a:pt x="898" y="2227"/>
                    </a:lnTo>
                    <a:lnTo>
                      <a:pt x="898" y="2227"/>
                    </a:lnTo>
                    <a:lnTo>
                      <a:pt x="849" y="2216"/>
                    </a:lnTo>
                    <a:lnTo>
                      <a:pt x="801" y="2204"/>
                    </a:lnTo>
                    <a:lnTo>
                      <a:pt x="754" y="2189"/>
                    </a:lnTo>
                    <a:lnTo>
                      <a:pt x="709" y="2172"/>
                    </a:lnTo>
                    <a:lnTo>
                      <a:pt x="663" y="2153"/>
                    </a:lnTo>
                    <a:lnTo>
                      <a:pt x="621" y="2133"/>
                    </a:lnTo>
                    <a:lnTo>
                      <a:pt x="578" y="2111"/>
                    </a:lnTo>
                    <a:lnTo>
                      <a:pt x="536" y="2086"/>
                    </a:lnTo>
                    <a:lnTo>
                      <a:pt x="496" y="2061"/>
                    </a:lnTo>
                    <a:lnTo>
                      <a:pt x="458" y="2034"/>
                    </a:lnTo>
                    <a:lnTo>
                      <a:pt x="419" y="2005"/>
                    </a:lnTo>
                    <a:lnTo>
                      <a:pt x="384" y="1975"/>
                    </a:lnTo>
                    <a:lnTo>
                      <a:pt x="348" y="1943"/>
                    </a:lnTo>
                    <a:lnTo>
                      <a:pt x="315" y="1910"/>
                    </a:lnTo>
                    <a:lnTo>
                      <a:pt x="284" y="1875"/>
                    </a:lnTo>
                    <a:lnTo>
                      <a:pt x="252" y="1839"/>
                    </a:lnTo>
                    <a:lnTo>
                      <a:pt x="223" y="1802"/>
                    </a:lnTo>
                    <a:lnTo>
                      <a:pt x="196" y="1764"/>
                    </a:lnTo>
                    <a:lnTo>
                      <a:pt x="170" y="1724"/>
                    </a:lnTo>
                    <a:lnTo>
                      <a:pt x="146" y="1684"/>
                    </a:lnTo>
                    <a:lnTo>
                      <a:pt x="123" y="1642"/>
                    </a:lnTo>
                    <a:lnTo>
                      <a:pt x="102" y="1599"/>
                    </a:lnTo>
                    <a:lnTo>
                      <a:pt x="83" y="1555"/>
                    </a:lnTo>
                    <a:lnTo>
                      <a:pt x="67" y="1511"/>
                    </a:lnTo>
                    <a:lnTo>
                      <a:pt x="52" y="1466"/>
                    </a:lnTo>
                    <a:lnTo>
                      <a:pt x="38" y="1419"/>
                    </a:lnTo>
                    <a:lnTo>
                      <a:pt x="27" y="1373"/>
                    </a:lnTo>
                    <a:lnTo>
                      <a:pt x="17" y="1325"/>
                    </a:lnTo>
                    <a:lnTo>
                      <a:pt x="9" y="1275"/>
                    </a:lnTo>
                    <a:lnTo>
                      <a:pt x="4" y="1226"/>
                    </a:lnTo>
                    <a:lnTo>
                      <a:pt x="1" y="1177"/>
                    </a:lnTo>
                    <a:lnTo>
                      <a:pt x="0" y="1126"/>
                    </a:lnTo>
                    <a:lnTo>
                      <a:pt x="0" y="1126"/>
                    </a:lnTo>
                    <a:lnTo>
                      <a:pt x="1" y="1068"/>
                    </a:lnTo>
                    <a:lnTo>
                      <a:pt x="5" y="1011"/>
                    </a:lnTo>
                    <a:lnTo>
                      <a:pt x="13" y="955"/>
                    </a:lnTo>
                    <a:lnTo>
                      <a:pt x="23" y="900"/>
                    </a:lnTo>
                    <a:lnTo>
                      <a:pt x="35" y="845"/>
                    </a:lnTo>
                    <a:lnTo>
                      <a:pt x="50" y="791"/>
                    </a:lnTo>
                    <a:lnTo>
                      <a:pt x="68" y="739"/>
                    </a:lnTo>
                    <a:lnTo>
                      <a:pt x="89" y="688"/>
                    </a:lnTo>
                    <a:lnTo>
                      <a:pt x="111" y="638"/>
                    </a:lnTo>
                    <a:lnTo>
                      <a:pt x="135" y="590"/>
                    </a:lnTo>
                    <a:lnTo>
                      <a:pt x="163" y="543"/>
                    </a:lnTo>
                    <a:lnTo>
                      <a:pt x="193" y="496"/>
                    </a:lnTo>
                    <a:lnTo>
                      <a:pt x="225" y="453"/>
                    </a:lnTo>
                    <a:lnTo>
                      <a:pt x="257" y="410"/>
                    </a:lnTo>
                    <a:lnTo>
                      <a:pt x="293" y="369"/>
                    </a:lnTo>
                    <a:lnTo>
                      <a:pt x="330" y="331"/>
                    </a:lnTo>
                    <a:lnTo>
                      <a:pt x="370" y="293"/>
                    </a:lnTo>
                    <a:lnTo>
                      <a:pt x="410" y="258"/>
                    </a:lnTo>
                    <a:lnTo>
                      <a:pt x="452" y="224"/>
                    </a:lnTo>
                    <a:lnTo>
                      <a:pt x="497" y="192"/>
                    </a:lnTo>
                    <a:lnTo>
                      <a:pt x="543" y="163"/>
                    </a:lnTo>
                    <a:lnTo>
                      <a:pt x="589" y="136"/>
                    </a:lnTo>
                    <a:lnTo>
                      <a:pt x="639" y="111"/>
                    </a:lnTo>
                    <a:lnTo>
                      <a:pt x="688" y="89"/>
                    </a:lnTo>
                    <a:lnTo>
                      <a:pt x="739" y="69"/>
                    </a:lnTo>
                    <a:lnTo>
                      <a:pt x="792" y="51"/>
                    </a:lnTo>
                    <a:lnTo>
                      <a:pt x="844" y="36"/>
                    </a:lnTo>
                    <a:lnTo>
                      <a:pt x="899" y="23"/>
                    </a:lnTo>
                    <a:lnTo>
                      <a:pt x="956" y="12"/>
                    </a:lnTo>
                    <a:lnTo>
                      <a:pt x="1012" y="5"/>
                    </a:lnTo>
                    <a:lnTo>
                      <a:pt x="1068" y="1"/>
                    </a:lnTo>
                    <a:lnTo>
                      <a:pt x="1126" y="0"/>
                    </a:lnTo>
                    <a:lnTo>
                      <a:pt x="1126" y="0"/>
                    </a:lnTo>
                    <a:lnTo>
                      <a:pt x="1185" y="1"/>
                    </a:lnTo>
                    <a:lnTo>
                      <a:pt x="1241" y="5"/>
                    </a:lnTo>
                    <a:lnTo>
                      <a:pt x="1297" y="12"/>
                    </a:lnTo>
                    <a:lnTo>
                      <a:pt x="1353" y="23"/>
                    </a:lnTo>
                    <a:lnTo>
                      <a:pt x="1407" y="36"/>
                    </a:lnTo>
                    <a:lnTo>
                      <a:pt x="1460" y="51"/>
                    </a:lnTo>
                    <a:lnTo>
                      <a:pt x="1514" y="69"/>
                    </a:lnTo>
                    <a:lnTo>
                      <a:pt x="1564" y="89"/>
                    </a:lnTo>
                    <a:lnTo>
                      <a:pt x="1614" y="111"/>
                    </a:lnTo>
                    <a:lnTo>
                      <a:pt x="1663" y="136"/>
                    </a:lnTo>
                    <a:lnTo>
                      <a:pt x="1710" y="163"/>
                    </a:lnTo>
                    <a:lnTo>
                      <a:pt x="1755" y="192"/>
                    </a:lnTo>
                    <a:lnTo>
                      <a:pt x="1799" y="224"/>
                    </a:lnTo>
                    <a:lnTo>
                      <a:pt x="1843" y="258"/>
                    </a:lnTo>
                    <a:lnTo>
                      <a:pt x="1883" y="293"/>
                    </a:lnTo>
                    <a:lnTo>
                      <a:pt x="1922" y="331"/>
                    </a:lnTo>
                    <a:lnTo>
                      <a:pt x="1959" y="369"/>
                    </a:lnTo>
                    <a:lnTo>
                      <a:pt x="1995" y="410"/>
                    </a:lnTo>
                    <a:lnTo>
                      <a:pt x="2028" y="453"/>
                    </a:lnTo>
                    <a:lnTo>
                      <a:pt x="2060" y="496"/>
                    </a:lnTo>
                    <a:lnTo>
                      <a:pt x="2090" y="543"/>
                    </a:lnTo>
                    <a:lnTo>
                      <a:pt x="2116" y="590"/>
                    </a:lnTo>
                    <a:lnTo>
                      <a:pt x="2142" y="638"/>
                    </a:lnTo>
                    <a:lnTo>
                      <a:pt x="2164" y="688"/>
                    </a:lnTo>
                    <a:lnTo>
                      <a:pt x="2184" y="739"/>
                    </a:lnTo>
                    <a:lnTo>
                      <a:pt x="2202" y="791"/>
                    </a:lnTo>
                    <a:lnTo>
                      <a:pt x="2217" y="845"/>
                    </a:lnTo>
                    <a:lnTo>
                      <a:pt x="2230" y="900"/>
                    </a:lnTo>
                    <a:lnTo>
                      <a:pt x="2239" y="955"/>
                    </a:lnTo>
                    <a:lnTo>
                      <a:pt x="2246" y="1011"/>
                    </a:lnTo>
                    <a:lnTo>
                      <a:pt x="2252" y="1068"/>
                    </a:lnTo>
                    <a:lnTo>
                      <a:pt x="2253" y="1126"/>
                    </a:lnTo>
                    <a:lnTo>
                      <a:pt x="2253" y="1126"/>
                    </a:lnTo>
                    <a:lnTo>
                      <a:pt x="2252" y="1177"/>
                    </a:lnTo>
                    <a:lnTo>
                      <a:pt x="2249" y="1226"/>
                    </a:lnTo>
                    <a:lnTo>
                      <a:pt x="2243" y="1275"/>
                    </a:lnTo>
                    <a:lnTo>
                      <a:pt x="2235" y="1325"/>
                    </a:lnTo>
                    <a:lnTo>
                      <a:pt x="2225" y="1373"/>
                    </a:lnTo>
                    <a:lnTo>
                      <a:pt x="2214" y="1419"/>
                    </a:lnTo>
                    <a:lnTo>
                      <a:pt x="2201" y="1466"/>
                    </a:lnTo>
                    <a:lnTo>
                      <a:pt x="2186" y="1511"/>
                    </a:lnTo>
                    <a:lnTo>
                      <a:pt x="2169" y="1555"/>
                    </a:lnTo>
                    <a:lnTo>
                      <a:pt x="2150" y="1599"/>
                    </a:lnTo>
                    <a:lnTo>
                      <a:pt x="2129" y="1642"/>
                    </a:lnTo>
                    <a:lnTo>
                      <a:pt x="2106" y="1684"/>
                    </a:lnTo>
                    <a:lnTo>
                      <a:pt x="2083" y="1724"/>
                    </a:lnTo>
                    <a:lnTo>
                      <a:pt x="2057" y="1764"/>
                    </a:lnTo>
                    <a:lnTo>
                      <a:pt x="2029" y="1802"/>
                    </a:lnTo>
                    <a:lnTo>
                      <a:pt x="2001" y="1839"/>
                    </a:lnTo>
                    <a:lnTo>
                      <a:pt x="1969" y="1875"/>
                    </a:lnTo>
                    <a:lnTo>
                      <a:pt x="1937" y="1910"/>
                    </a:lnTo>
                    <a:lnTo>
                      <a:pt x="1903" y="1943"/>
                    </a:lnTo>
                    <a:lnTo>
                      <a:pt x="1869" y="1975"/>
                    </a:lnTo>
                    <a:lnTo>
                      <a:pt x="1833" y="2005"/>
                    </a:lnTo>
                    <a:lnTo>
                      <a:pt x="1795" y="2034"/>
                    </a:lnTo>
                    <a:lnTo>
                      <a:pt x="1756" y="2061"/>
                    </a:lnTo>
                    <a:lnTo>
                      <a:pt x="1717" y="2086"/>
                    </a:lnTo>
                    <a:lnTo>
                      <a:pt x="1674" y="2111"/>
                    </a:lnTo>
                    <a:lnTo>
                      <a:pt x="1632" y="2133"/>
                    </a:lnTo>
                    <a:lnTo>
                      <a:pt x="1589" y="2153"/>
                    </a:lnTo>
                    <a:lnTo>
                      <a:pt x="1544" y="2172"/>
                    </a:lnTo>
                    <a:lnTo>
                      <a:pt x="1499" y="2189"/>
                    </a:lnTo>
                    <a:lnTo>
                      <a:pt x="1451" y="2204"/>
                    </a:lnTo>
                    <a:lnTo>
                      <a:pt x="1404" y="2216"/>
                    </a:lnTo>
                    <a:lnTo>
                      <a:pt x="1355" y="2227"/>
                    </a:lnTo>
                    <a:lnTo>
                      <a:pt x="1126" y="2645"/>
                    </a:lnTo>
                    <a:close/>
                    <a:moveTo>
                      <a:pt x="1126" y="236"/>
                    </a:moveTo>
                    <a:lnTo>
                      <a:pt x="1126" y="236"/>
                    </a:lnTo>
                    <a:lnTo>
                      <a:pt x="1080" y="236"/>
                    </a:lnTo>
                    <a:lnTo>
                      <a:pt x="1035" y="240"/>
                    </a:lnTo>
                    <a:lnTo>
                      <a:pt x="991" y="245"/>
                    </a:lnTo>
                    <a:lnTo>
                      <a:pt x="947" y="254"/>
                    </a:lnTo>
                    <a:lnTo>
                      <a:pt x="903" y="263"/>
                    </a:lnTo>
                    <a:lnTo>
                      <a:pt x="862" y="276"/>
                    </a:lnTo>
                    <a:lnTo>
                      <a:pt x="820" y="289"/>
                    </a:lnTo>
                    <a:lnTo>
                      <a:pt x="780" y="306"/>
                    </a:lnTo>
                    <a:lnTo>
                      <a:pt x="740" y="324"/>
                    </a:lnTo>
                    <a:lnTo>
                      <a:pt x="702" y="343"/>
                    </a:lnTo>
                    <a:lnTo>
                      <a:pt x="665" y="365"/>
                    </a:lnTo>
                    <a:lnTo>
                      <a:pt x="629" y="388"/>
                    </a:lnTo>
                    <a:lnTo>
                      <a:pt x="593" y="413"/>
                    </a:lnTo>
                    <a:lnTo>
                      <a:pt x="561" y="439"/>
                    </a:lnTo>
                    <a:lnTo>
                      <a:pt x="528" y="468"/>
                    </a:lnTo>
                    <a:lnTo>
                      <a:pt x="496" y="496"/>
                    </a:lnTo>
                    <a:lnTo>
                      <a:pt x="467" y="528"/>
                    </a:lnTo>
                    <a:lnTo>
                      <a:pt x="438" y="560"/>
                    </a:lnTo>
                    <a:lnTo>
                      <a:pt x="412" y="594"/>
                    </a:lnTo>
                    <a:lnTo>
                      <a:pt x="388" y="628"/>
                    </a:lnTo>
                    <a:lnTo>
                      <a:pt x="364" y="665"/>
                    </a:lnTo>
                    <a:lnTo>
                      <a:pt x="342" y="702"/>
                    </a:lnTo>
                    <a:lnTo>
                      <a:pt x="323" y="741"/>
                    </a:lnTo>
                    <a:lnTo>
                      <a:pt x="305" y="780"/>
                    </a:lnTo>
                    <a:lnTo>
                      <a:pt x="289" y="820"/>
                    </a:lnTo>
                    <a:lnTo>
                      <a:pt x="275" y="861"/>
                    </a:lnTo>
                    <a:lnTo>
                      <a:pt x="263" y="904"/>
                    </a:lnTo>
                    <a:lnTo>
                      <a:pt x="253" y="946"/>
                    </a:lnTo>
                    <a:lnTo>
                      <a:pt x="245" y="990"/>
                    </a:lnTo>
                    <a:lnTo>
                      <a:pt x="240" y="1035"/>
                    </a:lnTo>
                    <a:lnTo>
                      <a:pt x="237" y="1081"/>
                    </a:lnTo>
                    <a:lnTo>
                      <a:pt x="236" y="1126"/>
                    </a:lnTo>
                    <a:lnTo>
                      <a:pt x="236" y="1126"/>
                    </a:lnTo>
                    <a:lnTo>
                      <a:pt x="237" y="1167"/>
                    </a:lnTo>
                    <a:lnTo>
                      <a:pt x="240" y="1207"/>
                    </a:lnTo>
                    <a:lnTo>
                      <a:pt x="244" y="1247"/>
                    </a:lnTo>
                    <a:lnTo>
                      <a:pt x="251" y="1286"/>
                    </a:lnTo>
                    <a:lnTo>
                      <a:pt x="259" y="1325"/>
                    </a:lnTo>
                    <a:lnTo>
                      <a:pt x="268" y="1363"/>
                    </a:lnTo>
                    <a:lnTo>
                      <a:pt x="279" y="1402"/>
                    </a:lnTo>
                    <a:lnTo>
                      <a:pt x="293" y="1439"/>
                    </a:lnTo>
                    <a:lnTo>
                      <a:pt x="308" y="1474"/>
                    </a:lnTo>
                    <a:lnTo>
                      <a:pt x="323" y="1510"/>
                    </a:lnTo>
                    <a:lnTo>
                      <a:pt x="341" y="1544"/>
                    </a:lnTo>
                    <a:lnTo>
                      <a:pt x="360" y="1579"/>
                    </a:lnTo>
                    <a:lnTo>
                      <a:pt x="382" y="1611"/>
                    </a:lnTo>
                    <a:lnTo>
                      <a:pt x="404" y="1643"/>
                    </a:lnTo>
                    <a:lnTo>
                      <a:pt x="428" y="1674"/>
                    </a:lnTo>
                    <a:lnTo>
                      <a:pt x="452" y="1705"/>
                    </a:lnTo>
                    <a:lnTo>
                      <a:pt x="478" y="1733"/>
                    </a:lnTo>
                    <a:lnTo>
                      <a:pt x="504" y="1761"/>
                    </a:lnTo>
                    <a:lnTo>
                      <a:pt x="533" y="1788"/>
                    </a:lnTo>
                    <a:lnTo>
                      <a:pt x="563" y="1813"/>
                    </a:lnTo>
                    <a:lnTo>
                      <a:pt x="593" y="1838"/>
                    </a:lnTo>
                    <a:lnTo>
                      <a:pt x="625" y="1860"/>
                    </a:lnTo>
                    <a:lnTo>
                      <a:pt x="658" y="1882"/>
                    </a:lnTo>
                    <a:lnTo>
                      <a:pt x="691" y="1902"/>
                    </a:lnTo>
                    <a:lnTo>
                      <a:pt x="726" y="1920"/>
                    </a:lnTo>
                    <a:lnTo>
                      <a:pt x="762" y="1938"/>
                    </a:lnTo>
                    <a:lnTo>
                      <a:pt x="798" y="1953"/>
                    </a:lnTo>
                    <a:lnTo>
                      <a:pt x="835" y="1967"/>
                    </a:lnTo>
                    <a:lnTo>
                      <a:pt x="873" y="1979"/>
                    </a:lnTo>
                    <a:lnTo>
                      <a:pt x="912" y="1990"/>
                    </a:lnTo>
                    <a:lnTo>
                      <a:pt x="951" y="1998"/>
                    </a:lnTo>
                    <a:lnTo>
                      <a:pt x="991" y="2005"/>
                    </a:lnTo>
                    <a:lnTo>
                      <a:pt x="1049" y="2015"/>
                    </a:lnTo>
                    <a:lnTo>
                      <a:pt x="1126" y="2156"/>
                    </a:lnTo>
                    <a:lnTo>
                      <a:pt x="1204" y="2015"/>
                    </a:lnTo>
                    <a:lnTo>
                      <a:pt x="1261" y="2005"/>
                    </a:lnTo>
                    <a:lnTo>
                      <a:pt x="1261" y="2005"/>
                    </a:lnTo>
                    <a:lnTo>
                      <a:pt x="1301" y="1998"/>
                    </a:lnTo>
                    <a:lnTo>
                      <a:pt x="1341" y="1990"/>
                    </a:lnTo>
                    <a:lnTo>
                      <a:pt x="1379" y="1979"/>
                    </a:lnTo>
                    <a:lnTo>
                      <a:pt x="1418" y="1967"/>
                    </a:lnTo>
                    <a:lnTo>
                      <a:pt x="1455" y="1953"/>
                    </a:lnTo>
                    <a:lnTo>
                      <a:pt x="1490" y="1938"/>
                    </a:lnTo>
                    <a:lnTo>
                      <a:pt x="1526" y="1920"/>
                    </a:lnTo>
                    <a:lnTo>
                      <a:pt x="1560" y="1902"/>
                    </a:lnTo>
                    <a:lnTo>
                      <a:pt x="1595" y="1882"/>
                    </a:lnTo>
                    <a:lnTo>
                      <a:pt x="1628" y="1860"/>
                    </a:lnTo>
                    <a:lnTo>
                      <a:pt x="1659" y="1838"/>
                    </a:lnTo>
                    <a:lnTo>
                      <a:pt x="1689" y="1813"/>
                    </a:lnTo>
                    <a:lnTo>
                      <a:pt x="1719" y="1788"/>
                    </a:lnTo>
                    <a:lnTo>
                      <a:pt x="1747" y="1761"/>
                    </a:lnTo>
                    <a:lnTo>
                      <a:pt x="1774" y="1733"/>
                    </a:lnTo>
                    <a:lnTo>
                      <a:pt x="1800" y="1705"/>
                    </a:lnTo>
                    <a:lnTo>
                      <a:pt x="1825" y="1674"/>
                    </a:lnTo>
                    <a:lnTo>
                      <a:pt x="1848" y="1643"/>
                    </a:lnTo>
                    <a:lnTo>
                      <a:pt x="1870" y="1611"/>
                    </a:lnTo>
                    <a:lnTo>
                      <a:pt x="1891" y="1579"/>
                    </a:lnTo>
                    <a:lnTo>
                      <a:pt x="1910" y="1544"/>
                    </a:lnTo>
                    <a:lnTo>
                      <a:pt x="1928" y="1510"/>
                    </a:lnTo>
                    <a:lnTo>
                      <a:pt x="1944" y="1474"/>
                    </a:lnTo>
                    <a:lnTo>
                      <a:pt x="1959" y="1439"/>
                    </a:lnTo>
                    <a:lnTo>
                      <a:pt x="1973" y="1402"/>
                    </a:lnTo>
                    <a:lnTo>
                      <a:pt x="1984" y="1363"/>
                    </a:lnTo>
                    <a:lnTo>
                      <a:pt x="1994" y="1325"/>
                    </a:lnTo>
                    <a:lnTo>
                      <a:pt x="2002" y="1286"/>
                    </a:lnTo>
                    <a:lnTo>
                      <a:pt x="2009" y="1247"/>
                    </a:lnTo>
                    <a:lnTo>
                      <a:pt x="2013" y="1207"/>
                    </a:lnTo>
                    <a:lnTo>
                      <a:pt x="2016" y="1167"/>
                    </a:lnTo>
                    <a:lnTo>
                      <a:pt x="2017" y="1126"/>
                    </a:lnTo>
                    <a:lnTo>
                      <a:pt x="2017" y="1126"/>
                    </a:lnTo>
                    <a:lnTo>
                      <a:pt x="2016" y="1081"/>
                    </a:lnTo>
                    <a:lnTo>
                      <a:pt x="2013" y="1035"/>
                    </a:lnTo>
                    <a:lnTo>
                      <a:pt x="2006" y="990"/>
                    </a:lnTo>
                    <a:lnTo>
                      <a:pt x="1999" y="946"/>
                    </a:lnTo>
                    <a:lnTo>
                      <a:pt x="1988" y="904"/>
                    </a:lnTo>
                    <a:lnTo>
                      <a:pt x="1977" y="861"/>
                    </a:lnTo>
                    <a:lnTo>
                      <a:pt x="1964" y="820"/>
                    </a:lnTo>
                    <a:lnTo>
                      <a:pt x="1947" y="780"/>
                    </a:lnTo>
                    <a:lnTo>
                      <a:pt x="1929" y="741"/>
                    </a:lnTo>
                    <a:lnTo>
                      <a:pt x="1909" y="702"/>
                    </a:lnTo>
                    <a:lnTo>
                      <a:pt x="1888" y="665"/>
                    </a:lnTo>
                    <a:lnTo>
                      <a:pt x="1865" y="628"/>
                    </a:lnTo>
                    <a:lnTo>
                      <a:pt x="1840" y="594"/>
                    </a:lnTo>
                    <a:lnTo>
                      <a:pt x="1813" y="560"/>
                    </a:lnTo>
                    <a:lnTo>
                      <a:pt x="1785" y="528"/>
                    </a:lnTo>
                    <a:lnTo>
                      <a:pt x="1756" y="496"/>
                    </a:lnTo>
                    <a:lnTo>
                      <a:pt x="1725" y="468"/>
                    </a:lnTo>
                    <a:lnTo>
                      <a:pt x="1692" y="439"/>
                    </a:lnTo>
                    <a:lnTo>
                      <a:pt x="1659" y="413"/>
                    </a:lnTo>
                    <a:lnTo>
                      <a:pt x="1623" y="388"/>
                    </a:lnTo>
                    <a:lnTo>
                      <a:pt x="1588" y="365"/>
                    </a:lnTo>
                    <a:lnTo>
                      <a:pt x="1551" y="343"/>
                    </a:lnTo>
                    <a:lnTo>
                      <a:pt x="1512" y="324"/>
                    </a:lnTo>
                    <a:lnTo>
                      <a:pt x="1473" y="306"/>
                    </a:lnTo>
                    <a:lnTo>
                      <a:pt x="1433" y="289"/>
                    </a:lnTo>
                    <a:lnTo>
                      <a:pt x="1390" y="276"/>
                    </a:lnTo>
                    <a:lnTo>
                      <a:pt x="1349" y="263"/>
                    </a:lnTo>
                    <a:lnTo>
                      <a:pt x="1305" y="254"/>
                    </a:lnTo>
                    <a:lnTo>
                      <a:pt x="1261" y="245"/>
                    </a:lnTo>
                    <a:lnTo>
                      <a:pt x="1217" y="240"/>
                    </a:lnTo>
                    <a:lnTo>
                      <a:pt x="1172" y="236"/>
                    </a:lnTo>
                    <a:lnTo>
                      <a:pt x="1126" y="236"/>
                    </a:lnTo>
                    <a:lnTo>
                      <a:pt x="1126" y="236"/>
                    </a:lnTo>
                    <a:close/>
                  </a:path>
                </a:pathLst>
              </a:custGeom>
              <a:solidFill>
                <a:srgbClr val="ED6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ru-RU" altLang="zh-CN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4" name="Freeform 8"/>
              <p:cNvSpPr/>
              <p:nvPr/>
            </p:nvSpPr>
            <p:spPr bwMode="auto">
              <a:xfrm>
                <a:off x="-1731773" y="14337"/>
                <a:ext cx="2693376" cy="2647007"/>
              </a:xfrm>
              <a:custGeom>
                <a:avLst/>
                <a:gdLst>
                  <a:gd name="T0" fmla="*/ 1437 w 1439"/>
                  <a:gd name="T1" fmla="*/ 756 h 1439"/>
                  <a:gd name="T2" fmla="*/ 1424 w 1439"/>
                  <a:gd name="T3" fmla="*/ 864 h 1439"/>
                  <a:gd name="T4" fmla="*/ 1395 w 1439"/>
                  <a:gd name="T5" fmla="*/ 967 h 1439"/>
                  <a:gd name="T6" fmla="*/ 1352 w 1439"/>
                  <a:gd name="T7" fmla="*/ 1062 h 1439"/>
                  <a:gd name="T8" fmla="*/ 1296 w 1439"/>
                  <a:gd name="T9" fmla="*/ 1150 h 1439"/>
                  <a:gd name="T10" fmla="*/ 1228 w 1439"/>
                  <a:gd name="T11" fmla="*/ 1228 h 1439"/>
                  <a:gd name="T12" fmla="*/ 1149 w 1439"/>
                  <a:gd name="T13" fmla="*/ 1296 h 1439"/>
                  <a:gd name="T14" fmla="*/ 1063 w 1439"/>
                  <a:gd name="T15" fmla="*/ 1353 h 1439"/>
                  <a:gd name="T16" fmla="*/ 967 w 1439"/>
                  <a:gd name="T17" fmla="*/ 1395 h 1439"/>
                  <a:gd name="T18" fmla="*/ 864 w 1439"/>
                  <a:gd name="T19" fmla="*/ 1424 h 1439"/>
                  <a:gd name="T20" fmla="*/ 757 w 1439"/>
                  <a:gd name="T21" fmla="*/ 1438 h 1439"/>
                  <a:gd name="T22" fmla="*/ 683 w 1439"/>
                  <a:gd name="T23" fmla="*/ 1438 h 1439"/>
                  <a:gd name="T24" fmla="*/ 575 w 1439"/>
                  <a:gd name="T25" fmla="*/ 1424 h 1439"/>
                  <a:gd name="T26" fmla="*/ 472 w 1439"/>
                  <a:gd name="T27" fmla="*/ 1395 h 1439"/>
                  <a:gd name="T28" fmla="*/ 377 w 1439"/>
                  <a:gd name="T29" fmla="*/ 1353 h 1439"/>
                  <a:gd name="T30" fmla="*/ 290 w 1439"/>
                  <a:gd name="T31" fmla="*/ 1296 h 1439"/>
                  <a:gd name="T32" fmla="*/ 211 w 1439"/>
                  <a:gd name="T33" fmla="*/ 1228 h 1439"/>
                  <a:gd name="T34" fmla="*/ 143 w 1439"/>
                  <a:gd name="T35" fmla="*/ 1150 h 1439"/>
                  <a:gd name="T36" fmla="*/ 87 w 1439"/>
                  <a:gd name="T37" fmla="*/ 1062 h 1439"/>
                  <a:gd name="T38" fmla="*/ 44 w 1439"/>
                  <a:gd name="T39" fmla="*/ 967 h 1439"/>
                  <a:gd name="T40" fmla="*/ 15 w 1439"/>
                  <a:gd name="T41" fmla="*/ 864 h 1439"/>
                  <a:gd name="T42" fmla="*/ 2 w 1439"/>
                  <a:gd name="T43" fmla="*/ 756 h 1439"/>
                  <a:gd name="T44" fmla="*/ 2 w 1439"/>
                  <a:gd name="T45" fmla="*/ 682 h 1439"/>
                  <a:gd name="T46" fmla="*/ 15 w 1439"/>
                  <a:gd name="T47" fmla="*/ 575 h 1439"/>
                  <a:gd name="T48" fmla="*/ 44 w 1439"/>
                  <a:gd name="T49" fmla="*/ 472 h 1439"/>
                  <a:gd name="T50" fmla="*/ 87 w 1439"/>
                  <a:gd name="T51" fmla="*/ 376 h 1439"/>
                  <a:gd name="T52" fmla="*/ 143 w 1439"/>
                  <a:gd name="T53" fmla="*/ 290 h 1439"/>
                  <a:gd name="T54" fmla="*/ 211 w 1439"/>
                  <a:gd name="T55" fmla="*/ 210 h 1439"/>
                  <a:gd name="T56" fmla="*/ 290 w 1439"/>
                  <a:gd name="T57" fmla="*/ 143 h 1439"/>
                  <a:gd name="T58" fmla="*/ 377 w 1439"/>
                  <a:gd name="T59" fmla="*/ 87 h 1439"/>
                  <a:gd name="T60" fmla="*/ 472 w 1439"/>
                  <a:gd name="T61" fmla="*/ 44 h 1439"/>
                  <a:gd name="T62" fmla="*/ 575 w 1439"/>
                  <a:gd name="T63" fmla="*/ 14 h 1439"/>
                  <a:gd name="T64" fmla="*/ 683 w 1439"/>
                  <a:gd name="T65" fmla="*/ 0 h 1439"/>
                  <a:gd name="T66" fmla="*/ 757 w 1439"/>
                  <a:gd name="T67" fmla="*/ 0 h 1439"/>
                  <a:gd name="T68" fmla="*/ 864 w 1439"/>
                  <a:gd name="T69" fmla="*/ 14 h 1439"/>
                  <a:gd name="T70" fmla="*/ 967 w 1439"/>
                  <a:gd name="T71" fmla="*/ 44 h 1439"/>
                  <a:gd name="T72" fmla="*/ 1063 w 1439"/>
                  <a:gd name="T73" fmla="*/ 87 h 1439"/>
                  <a:gd name="T74" fmla="*/ 1149 w 1439"/>
                  <a:gd name="T75" fmla="*/ 143 h 1439"/>
                  <a:gd name="T76" fmla="*/ 1228 w 1439"/>
                  <a:gd name="T77" fmla="*/ 210 h 1439"/>
                  <a:gd name="T78" fmla="*/ 1296 w 1439"/>
                  <a:gd name="T79" fmla="*/ 290 h 1439"/>
                  <a:gd name="T80" fmla="*/ 1352 w 1439"/>
                  <a:gd name="T81" fmla="*/ 376 h 1439"/>
                  <a:gd name="T82" fmla="*/ 1395 w 1439"/>
                  <a:gd name="T83" fmla="*/ 472 h 1439"/>
                  <a:gd name="T84" fmla="*/ 1424 w 1439"/>
                  <a:gd name="T85" fmla="*/ 575 h 1439"/>
                  <a:gd name="T86" fmla="*/ 1437 w 1439"/>
                  <a:gd name="T87" fmla="*/ 682 h 14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439" h="1439">
                    <a:moveTo>
                      <a:pt x="1439" y="719"/>
                    </a:moveTo>
                    <a:lnTo>
                      <a:pt x="1439" y="719"/>
                    </a:lnTo>
                    <a:lnTo>
                      <a:pt x="1437" y="756"/>
                    </a:lnTo>
                    <a:lnTo>
                      <a:pt x="1435" y="793"/>
                    </a:lnTo>
                    <a:lnTo>
                      <a:pt x="1431" y="829"/>
                    </a:lnTo>
                    <a:lnTo>
                      <a:pt x="1424" y="864"/>
                    </a:lnTo>
                    <a:lnTo>
                      <a:pt x="1417" y="899"/>
                    </a:lnTo>
                    <a:lnTo>
                      <a:pt x="1407" y="933"/>
                    </a:lnTo>
                    <a:lnTo>
                      <a:pt x="1395" y="967"/>
                    </a:lnTo>
                    <a:lnTo>
                      <a:pt x="1383" y="1000"/>
                    </a:lnTo>
                    <a:lnTo>
                      <a:pt x="1368" y="1032"/>
                    </a:lnTo>
                    <a:lnTo>
                      <a:pt x="1352" y="1062"/>
                    </a:lnTo>
                    <a:lnTo>
                      <a:pt x="1335" y="1092"/>
                    </a:lnTo>
                    <a:lnTo>
                      <a:pt x="1317" y="1122"/>
                    </a:lnTo>
                    <a:lnTo>
                      <a:pt x="1296" y="1150"/>
                    </a:lnTo>
                    <a:lnTo>
                      <a:pt x="1274" y="1177"/>
                    </a:lnTo>
                    <a:lnTo>
                      <a:pt x="1252" y="1203"/>
                    </a:lnTo>
                    <a:lnTo>
                      <a:pt x="1228" y="1228"/>
                    </a:lnTo>
                    <a:lnTo>
                      <a:pt x="1203" y="1253"/>
                    </a:lnTo>
                    <a:lnTo>
                      <a:pt x="1177" y="1274"/>
                    </a:lnTo>
                    <a:lnTo>
                      <a:pt x="1149" y="1296"/>
                    </a:lnTo>
                    <a:lnTo>
                      <a:pt x="1122" y="1316"/>
                    </a:lnTo>
                    <a:lnTo>
                      <a:pt x="1093" y="1335"/>
                    </a:lnTo>
                    <a:lnTo>
                      <a:pt x="1063" y="1353"/>
                    </a:lnTo>
                    <a:lnTo>
                      <a:pt x="1032" y="1368"/>
                    </a:lnTo>
                    <a:lnTo>
                      <a:pt x="1000" y="1383"/>
                    </a:lnTo>
                    <a:lnTo>
                      <a:pt x="967" y="1395"/>
                    </a:lnTo>
                    <a:lnTo>
                      <a:pt x="934" y="1406"/>
                    </a:lnTo>
                    <a:lnTo>
                      <a:pt x="900" y="1416"/>
                    </a:lnTo>
                    <a:lnTo>
                      <a:pt x="864" y="1424"/>
                    </a:lnTo>
                    <a:lnTo>
                      <a:pt x="829" y="1431"/>
                    </a:lnTo>
                    <a:lnTo>
                      <a:pt x="793" y="1435"/>
                    </a:lnTo>
                    <a:lnTo>
                      <a:pt x="757" y="1438"/>
                    </a:lnTo>
                    <a:lnTo>
                      <a:pt x="720" y="1439"/>
                    </a:lnTo>
                    <a:lnTo>
                      <a:pt x="720" y="1439"/>
                    </a:lnTo>
                    <a:lnTo>
                      <a:pt x="683" y="1438"/>
                    </a:lnTo>
                    <a:lnTo>
                      <a:pt x="646" y="1435"/>
                    </a:lnTo>
                    <a:lnTo>
                      <a:pt x="610" y="1431"/>
                    </a:lnTo>
                    <a:lnTo>
                      <a:pt x="575" y="1424"/>
                    </a:lnTo>
                    <a:lnTo>
                      <a:pt x="539" y="1416"/>
                    </a:lnTo>
                    <a:lnTo>
                      <a:pt x="506" y="1406"/>
                    </a:lnTo>
                    <a:lnTo>
                      <a:pt x="472" y="1395"/>
                    </a:lnTo>
                    <a:lnTo>
                      <a:pt x="439" y="1383"/>
                    </a:lnTo>
                    <a:lnTo>
                      <a:pt x="408" y="1368"/>
                    </a:lnTo>
                    <a:lnTo>
                      <a:pt x="377" y="1353"/>
                    </a:lnTo>
                    <a:lnTo>
                      <a:pt x="347" y="1335"/>
                    </a:lnTo>
                    <a:lnTo>
                      <a:pt x="317" y="1316"/>
                    </a:lnTo>
                    <a:lnTo>
                      <a:pt x="290" y="1296"/>
                    </a:lnTo>
                    <a:lnTo>
                      <a:pt x="262" y="1274"/>
                    </a:lnTo>
                    <a:lnTo>
                      <a:pt x="236" y="1253"/>
                    </a:lnTo>
                    <a:lnTo>
                      <a:pt x="211" y="1228"/>
                    </a:lnTo>
                    <a:lnTo>
                      <a:pt x="187" y="1203"/>
                    </a:lnTo>
                    <a:lnTo>
                      <a:pt x="165" y="1177"/>
                    </a:lnTo>
                    <a:lnTo>
                      <a:pt x="143" y="1150"/>
                    </a:lnTo>
                    <a:lnTo>
                      <a:pt x="124" y="1122"/>
                    </a:lnTo>
                    <a:lnTo>
                      <a:pt x="104" y="1092"/>
                    </a:lnTo>
                    <a:lnTo>
                      <a:pt x="87" y="1062"/>
                    </a:lnTo>
                    <a:lnTo>
                      <a:pt x="72" y="1032"/>
                    </a:lnTo>
                    <a:lnTo>
                      <a:pt x="56" y="1000"/>
                    </a:lnTo>
                    <a:lnTo>
                      <a:pt x="44" y="967"/>
                    </a:lnTo>
                    <a:lnTo>
                      <a:pt x="33" y="933"/>
                    </a:lnTo>
                    <a:lnTo>
                      <a:pt x="22" y="899"/>
                    </a:lnTo>
                    <a:lnTo>
                      <a:pt x="15" y="864"/>
                    </a:lnTo>
                    <a:lnTo>
                      <a:pt x="8" y="829"/>
                    </a:lnTo>
                    <a:lnTo>
                      <a:pt x="4" y="793"/>
                    </a:lnTo>
                    <a:lnTo>
                      <a:pt x="2" y="756"/>
                    </a:lnTo>
                    <a:lnTo>
                      <a:pt x="0" y="719"/>
                    </a:lnTo>
                    <a:lnTo>
                      <a:pt x="0" y="719"/>
                    </a:lnTo>
                    <a:lnTo>
                      <a:pt x="2" y="682"/>
                    </a:lnTo>
                    <a:lnTo>
                      <a:pt x="4" y="646"/>
                    </a:lnTo>
                    <a:lnTo>
                      <a:pt x="8" y="609"/>
                    </a:lnTo>
                    <a:lnTo>
                      <a:pt x="15" y="575"/>
                    </a:lnTo>
                    <a:lnTo>
                      <a:pt x="22" y="539"/>
                    </a:lnTo>
                    <a:lnTo>
                      <a:pt x="33" y="505"/>
                    </a:lnTo>
                    <a:lnTo>
                      <a:pt x="44" y="472"/>
                    </a:lnTo>
                    <a:lnTo>
                      <a:pt x="56" y="439"/>
                    </a:lnTo>
                    <a:lnTo>
                      <a:pt x="72" y="408"/>
                    </a:lnTo>
                    <a:lnTo>
                      <a:pt x="87" y="376"/>
                    </a:lnTo>
                    <a:lnTo>
                      <a:pt x="104" y="346"/>
                    </a:lnTo>
                    <a:lnTo>
                      <a:pt x="124" y="317"/>
                    </a:lnTo>
                    <a:lnTo>
                      <a:pt x="143" y="290"/>
                    </a:lnTo>
                    <a:lnTo>
                      <a:pt x="165" y="262"/>
                    </a:lnTo>
                    <a:lnTo>
                      <a:pt x="187" y="236"/>
                    </a:lnTo>
                    <a:lnTo>
                      <a:pt x="211" y="210"/>
                    </a:lnTo>
                    <a:lnTo>
                      <a:pt x="236" y="187"/>
                    </a:lnTo>
                    <a:lnTo>
                      <a:pt x="262" y="165"/>
                    </a:lnTo>
                    <a:lnTo>
                      <a:pt x="290" y="143"/>
                    </a:lnTo>
                    <a:lnTo>
                      <a:pt x="317" y="123"/>
                    </a:lnTo>
                    <a:lnTo>
                      <a:pt x="347" y="105"/>
                    </a:lnTo>
                    <a:lnTo>
                      <a:pt x="377" y="87"/>
                    </a:lnTo>
                    <a:lnTo>
                      <a:pt x="408" y="72"/>
                    </a:lnTo>
                    <a:lnTo>
                      <a:pt x="439" y="57"/>
                    </a:lnTo>
                    <a:lnTo>
                      <a:pt x="472" y="44"/>
                    </a:lnTo>
                    <a:lnTo>
                      <a:pt x="506" y="32"/>
                    </a:lnTo>
                    <a:lnTo>
                      <a:pt x="539" y="22"/>
                    </a:lnTo>
                    <a:lnTo>
                      <a:pt x="575" y="14"/>
                    </a:lnTo>
                    <a:lnTo>
                      <a:pt x="610" y="9"/>
                    </a:lnTo>
                    <a:lnTo>
                      <a:pt x="646" y="3"/>
                    </a:lnTo>
                    <a:lnTo>
                      <a:pt x="683" y="0"/>
                    </a:lnTo>
                    <a:lnTo>
                      <a:pt x="720" y="0"/>
                    </a:lnTo>
                    <a:lnTo>
                      <a:pt x="720" y="0"/>
                    </a:lnTo>
                    <a:lnTo>
                      <a:pt x="757" y="0"/>
                    </a:lnTo>
                    <a:lnTo>
                      <a:pt x="793" y="3"/>
                    </a:lnTo>
                    <a:lnTo>
                      <a:pt x="829" y="9"/>
                    </a:lnTo>
                    <a:lnTo>
                      <a:pt x="864" y="14"/>
                    </a:lnTo>
                    <a:lnTo>
                      <a:pt x="900" y="22"/>
                    </a:lnTo>
                    <a:lnTo>
                      <a:pt x="934" y="32"/>
                    </a:lnTo>
                    <a:lnTo>
                      <a:pt x="967" y="44"/>
                    </a:lnTo>
                    <a:lnTo>
                      <a:pt x="1000" y="57"/>
                    </a:lnTo>
                    <a:lnTo>
                      <a:pt x="1032" y="72"/>
                    </a:lnTo>
                    <a:lnTo>
                      <a:pt x="1063" y="87"/>
                    </a:lnTo>
                    <a:lnTo>
                      <a:pt x="1093" y="105"/>
                    </a:lnTo>
                    <a:lnTo>
                      <a:pt x="1122" y="123"/>
                    </a:lnTo>
                    <a:lnTo>
                      <a:pt x="1149" y="143"/>
                    </a:lnTo>
                    <a:lnTo>
                      <a:pt x="1177" y="165"/>
                    </a:lnTo>
                    <a:lnTo>
                      <a:pt x="1203" y="187"/>
                    </a:lnTo>
                    <a:lnTo>
                      <a:pt x="1228" y="210"/>
                    </a:lnTo>
                    <a:lnTo>
                      <a:pt x="1252" y="236"/>
                    </a:lnTo>
                    <a:lnTo>
                      <a:pt x="1274" y="262"/>
                    </a:lnTo>
                    <a:lnTo>
                      <a:pt x="1296" y="290"/>
                    </a:lnTo>
                    <a:lnTo>
                      <a:pt x="1317" y="317"/>
                    </a:lnTo>
                    <a:lnTo>
                      <a:pt x="1335" y="346"/>
                    </a:lnTo>
                    <a:lnTo>
                      <a:pt x="1352" y="376"/>
                    </a:lnTo>
                    <a:lnTo>
                      <a:pt x="1368" y="408"/>
                    </a:lnTo>
                    <a:lnTo>
                      <a:pt x="1383" y="439"/>
                    </a:lnTo>
                    <a:lnTo>
                      <a:pt x="1395" y="472"/>
                    </a:lnTo>
                    <a:lnTo>
                      <a:pt x="1407" y="505"/>
                    </a:lnTo>
                    <a:lnTo>
                      <a:pt x="1417" y="539"/>
                    </a:lnTo>
                    <a:lnTo>
                      <a:pt x="1424" y="575"/>
                    </a:lnTo>
                    <a:lnTo>
                      <a:pt x="1431" y="609"/>
                    </a:lnTo>
                    <a:lnTo>
                      <a:pt x="1435" y="646"/>
                    </a:lnTo>
                    <a:lnTo>
                      <a:pt x="1437" y="682"/>
                    </a:lnTo>
                    <a:lnTo>
                      <a:pt x="1439" y="719"/>
                    </a:lnTo>
                    <a:lnTo>
                      <a:pt x="1439" y="719"/>
                    </a:lnTo>
                    <a:close/>
                  </a:path>
                </a:pathLst>
              </a:custGeom>
              <a:solidFill>
                <a:srgbClr val="ED6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ru-RU" altLang="zh-CN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35" name="TextBox 157"/>
            <p:cNvSpPr txBox="1">
              <a:spLocks noChangeArrowheads="1"/>
            </p:cNvSpPr>
            <p:nvPr/>
          </p:nvSpPr>
          <p:spPr bwMode="auto">
            <a:xfrm>
              <a:off x="4573" y="8550"/>
              <a:ext cx="1699" cy="8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9pPr>
            </a:lstStyle>
            <a:p>
              <a:pPr defTabSz="685800" eaLnBrk="1" hangingPunct="1">
                <a:defRPr/>
              </a:pPr>
              <a:r>
                <a:rPr lang="ru-RU" altLang="zh-CN" sz="700" b="1" kern="0" dirty="0">
                  <a:solidFill>
                    <a:schemeClr val="bg1"/>
                  </a:solidFill>
                  <a:latin typeface="Arial" panose="020B0604020202020204" pitchFamily="34" charset="0"/>
                  <a:ea typeface="阿里巴巴普惠体 R" panose="00020600040101010101" pitchFamily="18" charset="-122"/>
                  <a:cs typeface="Arial" panose="020B0604020202020204" pitchFamily="34" charset="0"/>
                  <a:sym typeface="+mn-lt"/>
                </a:rPr>
                <a:t>20</a:t>
              </a:r>
              <a:r>
                <a:rPr lang="ru-RU" altLang="nb-NO" sz="700" b="1" kern="0" dirty="0">
                  <a:solidFill>
                    <a:schemeClr val="bg1"/>
                  </a:solidFill>
                  <a:latin typeface="Arial" panose="020B0604020202020204" pitchFamily="34" charset="0"/>
                  <a:ea typeface="阿里巴巴普惠体 R" panose="00020600040101010101" pitchFamily="18" charset="-122"/>
                  <a:cs typeface="Arial" panose="020B0604020202020204" pitchFamily="34" charset="0"/>
                  <a:sym typeface="+mn-lt"/>
                </a:rPr>
                <a:t>04</a:t>
              </a:r>
            </a:p>
          </p:txBody>
        </p:sp>
      </p:grpSp>
      <p:grpSp>
        <p:nvGrpSpPr>
          <p:cNvPr id="136" name="组合 135"/>
          <p:cNvGrpSpPr/>
          <p:nvPr/>
        </p:nvGrpSpPr>
        <p:grpSpPr>
          <a:xfrm>
            <a:off x="9780270" y="1666875"/>
            <a:ext cx="335915" cy="363220"/>
            <a:chOff x="4573" y="8177"/>
            <a:chExt cx="1699" cy="1829"/>
          </a:xfrm>
        </p:grpSpPr>
        <p:grpSp>
          <p:nvGrpSpPr>
            <p:cNvPr id="137" name="组合 136"/>
            <p:cNvGrpSpPr/>
            <p:nvPr/>
          </p:nvGrpSpPr>
          <p:grpSpPr>
            <a:xfrm>
              <a:off x="4595" y="8177"/>
              <a:ext cx="1559" cy="1829"/>
              <a:chOff x="-2167669" y="-456293"/>
              <a:chExt cx="3576638" cy="4198938"/>
            </a:xfrm>
            <a:solidFill>
              <a:schemeClr val="accent1"/>
            </a:solidFill>
          </p:grpSpPr>
          <p:sp>
            <p:nvSpPr>
              <p:cNvPr id="138" name="Freeform 7"/>
              <p:cNvSpPr>
                <a:spLocks noEditPoints="1"/>
              </p:cNvSpPr>
              <p:nvPr/>
            </p:nvSpPr>
            <p:spPr bwMode="auto">
              <a:xfrm>
                <a:off x="-2167669" y="-456293"/>
                <a:ext cx="3576638" cy="4198938"/>
              </a:xfrm>
              <a:custGeom>
                <a:avLst/>
                <a:gdLst>
                  <a:gd name="T0" fmla="*/ 801 w 2253"/>
                  <a:gd name="T1" fmla="*/ 2204 h 2645"/>
                  <a:gd name="T2" fmla="*/ 578 w 2253"/>
                  <a:gd name="T3" fmla="*/ 2111 h 2645"/>
                  <a:gd name="T4" fmla="*/ 384 w 2253"/>
                  <a:gd name="T5" fmla="*/ 1975 h 2645"/>
                  <a:gd name="T6" fmla="*/ 223 w 2253"/>
                  <a:gd name="T7" fmla="*/ 1802 h 2645"/>
                  <a:gd name="T8" fmla="*/ 102 w 2253"/>
                  <a:gd name="T9" fmla="*/ 1599 h 2645"/>
                  <a:gd name="T10" fmla="*/ 27 w 2253"/>
                  <a:gd name="T11" fmla="*/ 1373 h 2645"/>
                  <a:gd name="T12" fmla="*/ 0 w 2253"/>
                  <a:gd name="T13" fmla="*/ 1126 h 2645"/>
                  <a:gd name="T14" fmla="*/ 23 w 2253"/>
                  <a:gd name="T15" fmla="*/ 900 h 2645"/>
                  <a:gd name="T16" fmla="*/ 111 w 2253"/>
                  <a:gd name="T17" fmla="*/ 638 h 2645"/>
                  <a:gd name="T18" fmla="*/ 257 w 2253"/>
                  <a:gd name="T19" fmla="*/ 410 h 2645"/>
                  <a:gd name="T20" fmla="*/ 452 w 2253"/>
                  <a:gd name="T21" fmla="*/ 224 h 2645"/>
                  <a:gd name="T22" fmla="*/ 688 w 2253"/>
                  <a:gd name="T23" fmla="*/ 89 h 2645"/>
                  <a:gd name="T24" fmla="*/ 956 w 2253"/>
                  <a:gd name="T25" fmla="*/ 12 h 2645"/>
                  <a:gd name="T26" fmla="*/ 1185 w 2253"/>
                  <a:gd name="T27" fmla="*/ 1 h 2645"/>
                  <a:gd name="T28" fmla="*/ 1460 w 2253"/>
                  <a:gd name="T29" fmla="*/ 51 h 2645"/>
                  <a:gd name="T30" fmla="*/ 1710 w 2253"/>
                  <a:gd name="T31" fmla="*/ 163 h 2645"/>
                  <a:gd name="T32" fmla="*/ 1922 w 2253"/>
                  <a:gd name="T33" fmla="*/ 331 h 2645"/>
                  <a:gd name="T34" fmla="*/ 2090 w 2253"/>
                  <a:gd name="T35" fmla="*/ 543 h 2645"/>
                  <a:gd name="T36" fmla="*/ 2202 w 2253"/>
                  <a:gd name="T37" fmla="*/ 791 h 2645"/>
                  <a:gd name="T38" fmla="*/ 2252 w 2253"/>
                  <a:gd name="T39" fmla="*/ 1068 h 2645"/>
                  <a:gd name="T40" fmla="*/ 2243 w 2253"/>
                  <a:gd name="T41" fmla="*/ 1275 h 2645"/>
                  <a:gd name="T42" fmla="*/ 2186 w 2253"/>
                  <a:gd name="T43" fmla="*/ 1511 h 2645"/>
                  <a:gd name="T44" fmla="*/ 2083 w 2253"/>
                  <a:gd name="T45" fmla="*/ 1724 h 2645"/>
                  <a:gd name="T46" fmla="*/ 1937 w 2253"/>
                  <a:gd name="T47" fmla="*/ 1910 h 2645"/>
                  <a:gd name="T48" fmla="*/ 1756 w 2253"/>
                  <a:gd name="T49" fmla="*/ 2061 h 2645"/>
                  <a:gd name="T50" fmla="*/ 1544 w 2253"/>
                  <a:gd name="T51" fmla="*/ 2172 h 2645"/>
                  <a:gd name="T52" fmla="*/ 1126 w 2253"/>
                  <a:gd name="T53" fmla="*/ 2645 h 2645"/>
                  <a:gd name="T54" fmla="*/ 991 w 2253"/>
                  <a:gd name="T55" fmla="*/ 245 h 2645"/>
                  <a:gd name="T56" fmla="*/ 780 w 2253"/>
                  <a:gd name="T57" fmla="*/ 306 h 2645"/>
                  <a:gd name="T58" fmla="*/ 593 w 2253"/>
                  <a:gd name="T59" fmla="*/ 413 h 2645"/>
                  <a:gd name="T60" fmla="*/ 438 w 2253"/>
                  <a:gd name="T61" fmla="*/ 560 h 2645"/>
                  <a:gd name="T62" fmla="*/ 323 w 2253"/>
                  <a:gd name="T63" fmla="*/ 741 h 2645"/>
                  <a:gd name="T64" fmla="*/ 253 w 2253"/>
                  <a:gd name="T65" fmla="*/ 946 h 2645"/>
                  <a:gd name="T66" fmla="*/ 236 w 2253"/>
                  <a:gd name="T67" fmla="*/ 1126 h 2645"/>
                  <a:gd name="T68" fmla="*/ 259 w 2253"/>
                  <a:gd name="T69" fmla="*/ 1325 h 2645"/>
                  <a:gd name="T70" fmla="*/ 323 w 2253"/>
                  <a:gd name="T71" fmla="*/ 1510 h 2645"/>
                  <a:gd name="T72" fmla="*/ 428 w 2253"/>
                  <a:gd name="T73" fmla="*/ 1674 h 2645"/>
                  <a:gd name="T74" fmla="*/ 563 w 2253"/>
                  <a:gd name="T75" fmla="*/ 1813 h 2645"/>
                  <a:gd name="T76" fmla="*/ 726 w 2253"/>
                  <a:gd name="T77" fmla="*/ 1920 h 2645"/>
                  <a:gd name="T78" fmla="*/ 912 w 2253"/>
                  <a:gd name="T79" fmla="*/ 1990 h 2645"/>
                  <a:gd name="T80" fmla="*/ 1204 w 2253"/>
                  <a:gd name="T81" fmla="*/ 2015 h 2645"/>
                  <a:gd name="T82" fmla="*/ 1379 w 2253"/>
                  <a:gd name="T83" fmla="*/ 1979 h 2645"/>
                  <a:gd name="T84" fmla="*/ 1560 w 2253"/>
                  <a:gd name="T85" fmla="*/ 1902 h 2645"/>
                  <a:gd name="T86" fmla="*/ 1719 w 2253"/>
                  <a:gd name="T87" fmla="*/ 1788 h 2645"/>
                  <a:gd name="T88" fmla="*/ 1848 w 2253"/>
                  <a:gd name="T89" fmla="*/ 1643 h 2645"/>
                  <a:gd name="T90" fmla="*/ 1944 w 2253"/>
                  <a:gd name="T91" fmla="*/ 1474 h 2645"/>
                  <a:gd name="T92" fmla="*/ 2002 w 2253"/>
                  <a:gd name="T93" fmla="*/ 1286 h 2645"/>
                  <a:gd name="T94" fmla="*/ 2017 w 2253"/>
                  <a:gd name="T95" fmla="*/ 1126 h 2645"/>
                  <a:gd name="T96" fmla="*/ 1988 w 2253"/>
                  <a:gd name="T97" fmla="*/ 904 h 2645"/>
                  <a:gd name="T98" fmla="*/ 1909 w 2253"/>
                  <a:gd name="T99" fmla="*/ 702 h 2645"/>
                  <a:gd name="T100" fmla="*/ 1785 w 2253"/>
                  <a:gd name="T101" fmla="*/ 528 h 2645"/>
                  <a:gd name="T102" fmla="*/ 1623 w 2253"/>
                  <a:gd name="T103" fmla="*/ 388 h 2645"/>
                  <a:gd name="T104" fmla="*/ 1433 w 2253"/>
                  <a:gd name="T105" fmla="*/ 289 h 2645"/>
                  <a:gd name="T106" fmla="*/ 1217 w 2253"/>
                  <a:gd name="T107" fmla="*/ 240 h 26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253" h="2645">
                    <a:moveTo>
                      <a:pt x="1126" y="2645"/>
                    </a:moveTo>
                    <a:lnTo>
                      <a:pt x="898" y="2227"/>
                    </a:lnTo>
                    <a:lnTo>
                      <a:pt x="898" y="2227"/>
                    </a:lnTo>
                    <a:lnTo>
                      <a:pt x="849" y="2216"/>
                    </a:lnTo>
                    <a:lnTo>
                      <a:pt x="801" y="2204"/>
                    </a:lnTo>
                    <a:lnTo>
                      <a:pt x="754" y="2189"/>
                    </a:lnTo>
                    <a:lnTo>
                      <a:pt x="709" y="2172"/>
                    </a:lnTo>
                    <a:lnTo>
                      <a:pt x="663" y="2153"/>
                    </a:lnTo>
                    <a:lnTo>
                      <a:pt x="621" y="2133"/>
                    </a:lnTo>
                    <a:lnTo>
                      <a:pt x="578" y="2111"/>
                    </a:lnTo>
                    <a:lnTo>
                      <a:pt x="536" y="2086"/>
                    </a:lnTo>
                    <a:lnTo>
                      <a:pt x="496" y="2061"/>
                    </a:lnTo>
                    <a:lnTo>
                      <a:pt x="458" y="2034"/>
                    </a:lnTo>
                    <a:lnTo>
                      <a:pt x="419" y="2005"/>
                    </a:lnTo>
                    <a:lnTo>
                      <a:pt x="384" y="1975"/>
                    </a:lnTo>
                    <a:lnTo>
                      <a:pt x="348" y="1943"/>
                    </a:lnTo>
                    <a:lnTo>
                      <a:pt x="315" y="1910"/>
                    </a:lnTo>
                    <a:lnTo>
                      <a:pt x="284" y="1875"/>
                    </a:lnTo>
                    <a:lnTo>
                      <a:pt x="252" y="1839"/>
                    </a:lnTo>
                    <a:lnTo>
                      <a:pt x="223" y="1802"/>
                    </a:lnTo>
                    <a:lnTo>
                      <a:pt x="196" y="1764"/>
                    </a:lnTo>
                    <a:lnTo>
                      <a:pt x="170" y="1724"/>
                    </a:lnTo>
                    <a:lnTo>
                      <a:pt x="146" y="1684"/>
                    </a:lnTo>
                    <a:lnTo>
                      <a:pt x="123" y="1642"/>
                    </a:lnTo>
                    <a:lnTo>
                      <a:pt x="102" y="1599"/>
                    </a:lnTo>
                    <a:lnTo>
                      <a:pt x="83" y="1555"/>
                    </a:lnTo>
                    <a:lnTo>
                      <a:pt x="67" y="1511"/>
                    </a:lnTo>
                    <a:lnTo>
                      <a:pt x="52" y="1466"/>
                    </a:lnTo>
                    <a:lnTo>
                      <a:pt x="38" y="1419"/>
                    </a:lnTo>
                    <a:lnTo>
                      <a:pt x="27" y="1373"/>
                    </a:lnTo>
                    <a:lnTo>
                      <a:pt x="17" y="1325"/>
                    </a:lnTo>
                    <a:lnTo>
                      <a:pt x="9" y="1275"/>
                    </a:lnTo>
                    <a:lnTo>
                      <a:pt x="4" y="1226"/>
                    </a:lnTo>
                    <a:lnTo>
                      <a:pt x="1" y="1177"/>
                    </a:lnTo>
                    <a:lnTo>
                      <a:pt x="0" y="1126"/>
                    </a:lnTo>
                    <a:lnTo>
                      <a:pt x="0" y="1126"/>
                    </a:lnTo>
                    <a:lnTo>
                      <a:pt x="1" y="1068"/>
                    </a:lnTo>
                    <a:lnTo>
                      <a:pt x="5" y="1011"/>
                    </a:lnTo>
                    <a:lnTo>
                      <a:pt x="13" y="955"/>
                    </a:lnTo>
                    <a:lnTo>
                      <a:pt x="23" y="900"/>
                    </a:lnTo>
                    <a:lnTo>
                      <a:pt x="35" y="845"/>
                    </a:lnTo>
                    <a:lnTo>
                      <a:pt x="50" y="791"/>
                    </a:lnTo>
                    <a:lnTo>
                      <a:pt x="68" y="739"/>
                    </a:lnTo>
                    <a:lnTo>
                      <a:pt x="89" y="688"/>
                    </a:lnTo>
                    <a:lnTo>
                      <a:pt x="111" y="638"/>
                    </a:lnTo>
                    <a:lnTo>
                      <a:pt x="135" y="590"/>
                    </a:lnTo>
                    <a:lnTo>
                      <a:pt x="163" y="543"/>
                    </a:lnTo>
                    <a:lnTo>
                      <a:pt x="193" y="496"/>
                    </a:lnTo>
                    <a:lnTo>
                      <a:pt x="225" y="453"/>
                    </a:lnTo>
                    <a:lnTo>
                      <a:pt x="257" y="410"/>
                    </a:lnTo>
                    <a:lnTo>
                      <a:pt x="293" y="369"/>
                    </a:lnTo>
                    <a:lnTo>
                      <a:pt x="330" y="331"/>
                    </a:lnTo>
                    <a:lnTo>
                      <a:pt x="370" y="293"/>
                    </a:lnTo>
                    <a:lnTo>
                      <a:pt x="410" y="258"/>
                    </a:lnTo>
                    <a:lnTo>
                      <a:pt x="452" y="224"/>
                    </a:lnTo>
                    <a:lnTo>
                      <a:pt x="497" y="192"/>
                    </a:lnTo>
                    <a:lnTo>
                      <a:pt x="543" y="163"/>
                    </a:lnTo>
                    <a:lnTo>
                      <a:pt x="589" y="136"/>
                    </a:lnTo>
                    <a:lnTo>
                      <a:pt x="639" y="111"/>
                    </a:lnTo>
                    <a:lnTo>
                      <a:pt x="688" y="89"/>
                    </a:lnTo>
                    <a:lnTo>
                      <a:pt x="739" y="69"/>
                    </a:lnTo>
                    <a:lnTo>
                      <a:pt x="792" y="51"/>
                    </a:lnTo>
                    <a:lnTo>
                      <a:pt x="844" y="36"/>
                    </a:lnTo>
                    <a:lnTo>
                      <a:pt x="899" y="23"/>
                    </a:lnTo>
                    <a:lnTo>
                      <a:pt x="956" y="12"/>
                    </a:lnTo>
                    <a:lnTo>
                      <a:pt x="1012" y="5"/>
                    </a:lnTo>
                    <a:lnTo>
                      <a:pt x="1068" y="1"/>
                    </a:lnTo>
                    <a:lnTo>
                      <a:pt x="1126" y="0"/>
                    </a:lnTo>
                    <a:lnTo>
                      <a:pt x="1126" y="0"/>
                    </a:lnTo>
                    <a:lnTo>
                      <a:pt x="1185" y="1"/>
                    </a:lnTo>
                    <a:lnTo>
                      <a:pt x="1241" y="5"/>
                    </a:lnTo>
                    <a:lnTo>
                      <a:pt x="1297" y="12"/>
                    </a:lnTo>
                    <a:lnTo>
                      <a:pt x="1353" y="23"/>
                    </a:lnTo>
                    <a:lnTo>
                      <a:pt x="1407" y="36"/>
                    </a:lnTo>
                    <a:lnTo>
                      <a:pt x="1460" y="51"/>
                    </a:lnTo>
                    <a:lnTo>
                      <a:pt x="1514" y="69"/>
                    </a:lnTo>
                    <a:lnTo>
                      <a:pt x="1564" y="89"/>
                    </a:lnTo>
                    <a:lnTo>
                      <a:pt x="1614" y="111"/>
                    </a:lnTo>
                    <a:lnTo>
                      <a:pt x="1663" y="136"/>
                    </a:lnTo>
                    <a:lnTo>
                      <a:pt x="1710" y="163"/>
                    </a:lnTo>
                    <a:lnTo>
                      <a:pt x="1755" y="192"/>
                    </a:lnTo>
                    <a:lnTo>
                      <a:pt x="1799" y="224"/>
                    </a:lnTo>
                    <a:lnTo>
                      <a:pt x="1843" y="258"/>
                    </a:lnTo>
                    <a:lnTo>
                      <a:pt x="1883" y="293"/>
                    </a:lnTo>
                    <a:lnTo>
                      <a:pt x="1922" y="331"/>
                    </a:lnTo>
                    <a:lnTo>
                      <a:pt x="1959" y="369"/>
                    </a:lnTo>
                    <a:lnTo>
                      <a:pt x="1995" y="410"/>
                    </a:lnTo>
                    <a:lnTo>
                      <a:pt x="2028" y="453"/>
                    </a:lnTo>
                    <a:lnTo>
                      <a:pt x="2060" y="496"/>
                    </a:lnTo>
                    <a:lnTo>
                      <a:pt x="2090" y="543"/>
                    </a:lnTo>
                    <a:lnTo>
                      <a:pt x="2116" y="590"/>
                    </a:lnTo>
                    <a:lnTo>
                      <a:pt x="2142" y="638"/>
                    </a:lnTo>
                    <a:lnTo>
                      <a:pt x="2164" y="688"/>
                    </a:lnTo>
                    <a:lnTo>
                      <a:pt x="2184" y="739"/>
                    </a:lnTo>
                    <a:lnTo>
                      <a:pt x="2202" y="791"/>
                    </a:lnTo>
                    <a:lnTo>
                      <a:pt x="2217" y="845"/>
                    </a:lnTo>
                    <a:lnTo>
                      <a:pt x="2230" y="900"/>
                    </a:lnTo>
                    <a:lnTo>
                      <a:pt x="2239" y="955"/>
                    </a:lnTo>
                    <a:lnTo>
                      <a:pt x="2246" y="1011"/>
                    </a:lnTo>
                    <a:lnTo>
                      <a:pt x="2252" y="1068"/>
                    </a:lnTo>
                    <a:lnTo>
                      <a:pt x="2253" y="1126"/>
                    </a:lnTo>
                    <a:lnTo>
                      <a:pt x="2253" y="1126"/>
                    </a:lnTo>
                    <a:lnTo>
                      <a:pt x="2252" y="1177"/>
                    </a:lnTo>
                    <a:lnTo>
                      <a:pt x="2249" y="1226"/>
                    </a:lnTo>
                    <a:lnTo>
                      <a:pt x="2243" y="1275"/>
                    </a:lnTo>
                    <a:lnTo>
                      <a:pt x="2235" y="1325"/>
                    </a:lnTo>
                    <a:lnTo>
                      <a:pt x="2225" y="1373"/>
                    </a:lnTo>
                    <a:lnTo>
                      <a:pt x="2214" y="1419"/>
                    </a:lnTo>
                    <a:lnTo>
                      <a:pt x="2201" y="1466"/>
                    </a:lnTo>
                    <a:lnTo>
                      <a:pt x="2186" y="1511"/>
                    </a:lnTo>
                    <a:lnTo>
                      <a:pt x="2169" y="1555"/>
                    </a:lnTo>
                    <a:lnTo>
                      <a:pt x="2150" y="1599"/>
                    </a:lnTo>
                    <a:lnTo>
                      <a:pt x="2129" y="1642"/>
                    </a:lnTo>
                    <a:lnTo>
                      <a:pt x="2106" y="1684"/>
                    </a:lnTo>
                    <a:lnTo>
                      <a:pt x="2083" y="1724"/>
                    </a:lnTo>
                    <a:lnTo>
                      <a:pt x="2057" y="1764"/>
                    </a:lnTo>
                    <a:lnTo>
                      <a:pt x="2029" y="1802"/>
                    </a:lnTo>
                    <a:lnTo>
                      <a:pt x="2001" y="1839"/>
                    </a:lnTo>
                    <a:lnTo>
                      <a:pt x="1969" y="1875"/>
                    </a:lnTo>
                    <a:lnTo>
                      <a:pt x="1937" y="1910"/>
                    </a:lnTo>
                    <a:lnTo>
                      <a:pt x="1903" y="1943"/>
                    </a:lnTo>
                    <a:lnTo>
                      <a:pt x="1869" y="1975"/>
                    </a:lnTo>
                    <a:lnTo>
                      <a:pt x="1833" y="2005"/>
                    </a:lnTo>
                    <a:lnTo>
                      <a:pt x="1795" y="2034"/>
                    </a:lnTo>
                    <a:lnTo>
                      <a:pt x="1756" y="2061"/>
                    </a:lnTo>
                    <a:lnTo>
                      <a:pt x="1717" y="2086"/>
                    </a:lnTo>
                    <a:lnTo>
                      <a:pt x="1674" y="2111"/>
                    </a:lnTo>
                    <a:lnTo>
                      <a:pt x="1632" y="2133"/>
                    </a:lnTo>
                    <a:lnTo>
                      <a:pt x="1589" y="2153"/>
                    </a:lnTo>
                    <a:lnTo>
                      <a:pt x="1544" y="2172"/>
                    </a:lnTo>
                    <a:lnTo>
                      <a:pt x="1499" y="2189"/>
                    </a:lnTo>
                    <a:lnTo>
                      <a:pt x="1451" y="2204"/>
                    </a:lnTo>
                    <a:lnTo>
                      <a:pt x="1404" y="2216"/>
                    </a:lnTo>
                    <a:lnTo>
                      <a:pt x="1355" y="2227"/>
                    </a:lnTo>
                    <a:lnTo>
                      <a:pt x="1126" y="2645"/>
                    </a:lnTo>
                    <a:close/>
                    <a:moveTo>
                      <a:pt x="1126" y="236"/>
                    </a:moveTo>
                    <a:lnTo>
                      <a:pt x="1126" y="236"/>
                    </a:lnTo>
                    <a:lnTo>
                      <a:pt x="1080" y="236"/>
                    </a:lnTo>
                    <a:lnTo>
                      <a:pt x="1035" y="240"/>
                    </a:lnTo>
                    <a:lnTo>
                      <a:pt x="991" y="245"/>
                    </a:lnTo>
                    <a:lnTo>
                      <a:pt x="947" y="254"/>
                    </a:lnTo>
                    <a:lnTo>
                      <a:pt x="903" y="263"/>
                    </a:lnTo>
                    <a:lnTo>
                      <a:pt x="862" y="276"/>
                    </a:lnTo>
                    <a:lnTo>
                      <a:pt x="820" y="289"/>
                    </a:lnTo>
                    <a:lnTo>
                      <a:pt x="780" y="306"/>
                    </a:lnTo>
                    <a:lnTo>
                      <a:pt x="740" y="324"/>
                    </a:lnTo>
                    <a:lnTo>
                      <a:pt x="702" y="343"/>
                    </a:lnTo>
                    <a:lnTo>
                      <a:pt x="665" y="365"/>
                    </a:lnTo>
                    <a:lnTo>
                      <a:pt x="629" y="388"/>
                    </a:lnTo>
                    <a:lnTo>
                      <a:pt x="593" y="413"/>
                    </a:lnTo>
                    <a:lnTo>
                      <a:pt x="561" y="439"/>
                    </a:lnTo>
                    <a:lnTo>
                      <a:pt x="528" y="468"/>
                    </a:lnTo>
                    <a:lnTo>
                      <a:pt x="496" y="496"/>
                    </a:lnTo>
                    <a:lnTo>
                      <a:pt x="467" y="528"/>
                    </a:lnTo>
                    <a:lnTo>
                      <a:pt x="438" y="560"/>
                    </a:lnTo>
                    <a:lnTo>
                      <a:pt x="412" y="594"/>
                    </a:lnTo>
                    <a:lnTo>
                      <a:pt x="388" y="628"/>
                    </a:lnTo>
                    <a:lnTo>
                      <a:pt x="364" y="665"/>
                    </a:lnTo>
                    <a:lnTo>
                      <a:pt x="342" y="702"/>
                    </a:lnTo>
                    <a:lnTo>
                      <a:pt x="323" y="741"/>
                    </a:lnTo>
                    <a:lnTo>
                      <a:pt x="305" y="780"/>
                    </a:lnTo>
                    <a:lnTo>
                      <a:pt x="289" y="820"/>
                    </a:lnTo>
                    <a:lnTo>
                      <a:pt x="275" y="861"/>
                    </a:lnTo>
                    <a:lnTo>
                      <a:pt x="263" y="904"/>
                    </a:lnTo>
                    <a:lnTo>
                      <a:pt x="253" y="946"/>
                    </a:lnTo>
                    <a:lnTo>
                      <a:pt x="245" y="990"/>
                    </a:lnTo>
                    <a:lnTo>
                      <a:pt x="240" y="1035"/>
                    </a:lnTo>
                    <a:lnTo>
                      <a:pt x="237" y="1081"/>
                    </a:lnTo>
                    <a:lnTo>
                      <a:pt x="236" y="1126"/>
                    </a:lnTo>
                    <a:lnTo>
                      <a:pt x="236" y="1126"/>
                    </a:lnTo>
                    <a:lnTo>
                      <a:pt x="237" y="1167"/>
                    </a:lnTo>
                    <a:lnTo>
                      <a:pt x="240" y="1207"/>
                    </a:lnTo>
                    <a:lnTo>
                      <a:pt x="244" y="1247"/>
                    </a:lnTo>
                    <a:lnTo>
                      <a:pt x="251" y="1286"/>
                    </a:lnTo>
                    <a:lnTo>
                      <a:pt x="259" y="1325"/>
                    </a:lnTo>
                    <a:lnTo>
                      <a:pt x="268" y="1363"/>
                    </a:lnTo>
                    <a:lnTo>
                      <a:pt x="279" y="1402"/>
                    </a:lnTo>
                    <a:lnTo>
                      <a:pt x="293" y="1439"/>
                    </a:lnTo>
                    <a:lnTo>
                      <a:pt x="308" y="1474"/>
                    </a:lnTo>
                    <a:lnTo>
                      <a:pt x="323" y="1510"/>
                    </a:lnTo>
                    <a:lnTo>
                      <a:pt x="341" y="1544"/>
                    </a:lnTo>
                    <a:lnTo>
                      <a:pt x="360" y="1579"/>
                    </a:lnTo>
                    <a:lnTo>
                      <a:pt x="382" y="1611"/>
                    </a:lnTo>
                    <a:lnTo>
                      <a:pt x="404" y="1643"/>
                    </a:lnTo>
                    <a:lnTo>
                      <a:pt x="428" y="1674"/>
                    </a:lnTo>
                    <a:lnTo>
                      <a:pt x="452" y="1705"/>
                    </a:lnTo>
                    <a:lnTo>
                      <a:pt x="478" y="1733"/>
                    </a:lnTo>
                    <a:lnTo>
                      <a:pt x="504" y="1761"/>
                    </a:lnTo>
                    <a:lnTo>
                      <a:pt x="533" y="1788"/>
                    </a:lnTo>
                    <a:lnTo>
                      <a:pt x="563" y="1813"/>
                    </a:lnTo>
                    <a:lnTo>
                      <a:pt x="593" y="1838"/>
                    </a:lnTo>
                    <a:lnTo>
                      <a:pt x="625" y="1860"/>
                    </a:lnTo>
                    <a:lnTo>
                      <a:pt x="658" y="1882"/>
                    </a:lnTo>
                    <a:lnTo>
                      <a:pt x="691" y="1902"/>
                    </a:lnTo>
                    <a:lnTo>
                      <a:pt x="726" y="1920"/>
                    </a:lnTo>
                    <a:lnTo>
                      <a:pt x="762" y="1938"/>
                    </a:lnTo>
                    <a:lnTo>
                      <a:pt x="798" y="1953"/>
                    </a:lnTo>
                    <a:lnTo>
                      <a:pt x="835" y="1967"/>
                    </a:lnTo>
                    <a:lnTo>
                      <a:pt x="873" y="1979"/>
                    </a:lnTo>
                    <a:lnTo>
                      <a:pt x="912" y="1990"/>
                    </a:lnTo>
                    <a:lnTo>
                      <a:pt x="951" y="1998"/>
                    </a:lnTo>
                    <a:lnTo>
                      <a:pt x="991" y="2005"/>
                    </a:lnTo>
                    <a:lnTo>
                      <a:pt x="1049" y="2015"/>
                    </a:lnTo>
                    <a:lnTo>
                      <a:pt x="1126" y="2156"/>
                    </a:lnTo>
                    <a:lnTo>
                      <a:pt x="1204" y="2015"/>
                    </a:lnTo>
                    <a:lnTo>
                      <a:pt x="1261" y="2005"/>
                    </a:lnTo>
                    <a:lnTo>
                      <a:pt x="1261" y="2005"/>
                    </a:lnTo>
                    <a:lnTo>
                      <a:pt x="1301" y="1998"/>
                    </a:lnTo>
                    <a:lnTo>
                      <a:pt x="1341" y="1990"/>
                    </a:lnTo>
                    <a:lnTo>
                      <a:pt x="1379" y="1979"/>
                    </a:lnTo>
                    <a:lnTo>
                      <a:pt x="1418" y="1967"/>
                    </a:lnTo>
                    <a:lnTo>
                      <a:pt x="1455" y="1953"/>
                    </a:lnTo>
                    <a:lnTo>
                      <a:pt x="1490" y="1938"/>
                    </a:lnTo>
                    <a:lnTo>
                      <a:pt x="1526" y="1920"/>
                    </a:lnTo>
                    <a:lnTo>
                      <a:pt x="1560" y="1902"/>
                    </a:lnTo>
                    <a:lnTo>
                      <a:pt x="1595" y="1882"/>
                    </a:lnTo>
                    <a:lnTo>
                      <a:pt x="1628" y="1860"/>
                    </a:lnTo>
                    <a:lnTo>
                      <a:pt x="1659" y="1838"/>
                    </a:lnTo>
                    <a:lnTo>
                      <a:pt x="1689" y="1813"/>
                    </a:lnTo>
                    <a:lnTo>
                      <a:pt x="1719" y="1788"/>
                    </a:lnTo>
                    <a:lnTo>
                      <a:pt x="1747" y="1761"/>
                    </a:lnTo>
                    <a:lnTo>
                      <a:pt x="1774" y="1733"/>
                    </a:lnTo>
                    <a:lnTo>
                      <a:pt x="1800" y="1705"/>
                    </a:lnTo>
                    <a:lnTo>
                      <a:pt x="1825" y="1674"/>
                    </a:lnTo>
                    <a:lnTo>
                      <a:pt x="1848" y="1643"/>
                    </a:lnTo>
                    <a:lnTo>
                      <a:pt x="1870" y="1611"/>
                    </a:lnTo>
                    <a:lnTo>
                      <a:pt x="1891" y="1579"/>
                    </a:lnTo>
                    <a:lnTo>
                      <a:pt x="1910" y="1544"/>
                    </a:lnTo>
                    <a:lnTo>
                      <a:pt x="1928" y="1510"/>
                    </a:lnTo>
                    <a:lnTo>
                      <a:pt x="1944" y="1474"/>
                    </a:lnTo>
                    <a:lnTo>
                      <a:pt x="1959" y="1439"/>
                    </a:lnTo>
                    <a:lnTo>
                      <a:pt x="1973" y="1402"/>
                    </a:lnTo>
                    <a:lnTo>
                      <a:pt x="1984" y="1363"/>
                    </a:lnTo>
                    <a:lnTo>
                      <a:pt x="1994" y="1325"/>
                    </a:lnTo>
                    <a:lnTo>
                      <a:pt x="2002" y="1286"/>
                    </a:lnTo>
                    <a:lnTo>
                      <a:pt x="2009" y="1247"/>
                    </a:lnTo>
                    <a:lnTo>
                      <a:pt x="2013" y="1207"/>
                    </a:lnTo>
                    <a:lnTo>
                      <a:pt x="2016" y="1167"/>
                    </a:lnTo>
                    <a:lnTo>
                      <a:pt x="2017" y="1126"/>
                    </a:lnTo>
                    <a:lnTo>
                      <a:pt x="2017" y="1126"/>
                    </a:lnTo>
                    <a:lnTo>
                      <a:pt x="2016" y="1081"/>
                    </a:lnTo>
                    <a:lnTo>
                      <a:pt x="2013" y="1035"/>
                    </a:lnTo>
                    <a:lnTo>
                      <a:pt x="2006" y="990"/>
                    </a:lnTo>
                    <a:lnTo>
                      <a:pt x="1999" y="946"/>
                    </a:lnTo>
                    <a:lnTo>
                      <a:pt x="1988" y="904"/>
                    </a:lnTo>
                    <a:lnTo>
                      <a:pt x="1977" y="861"/>
                    </a:lnTo>
                    <a:lnTo>
                      <a:pt x="1964" y="820"/>
                    </a:lnTo>
                    <a:lnTo>
                      <a:pt x="1947" y="780"/>
                    </a:lnTo>
                    <a:lnTo>
                      <a:pt x="1929" y="741"/>
                    </a:lnTo>
                    <a:lnTo>
                      <a:pt x="1909" y="702"/>
                    </a:lnTo>
                    <a:lnTo>
                      <a:pt x="1888" y="665"/>
                    </a:lnTo>
                    <a:lnTo>
                      <a:pt x="1865" y="628"/>
                    </a:lnTo>
                    <a:lnTo>
                      <a:pt x="1840" y="594"/>
                    </a:lnTo>
                    <a:lnTo>
                      <a:pt x="1813" y="560"/>
                    </a:lnTo>
                    <a:lnTo>
                      <a:pt x="1785" y="528"/>
                    </a:lnTo>
                    <a:lnTo>
                      <a:pt x="1756" y="496"/>
                    </a:lnTo>
                    <a:lnTo>
                      <a:pt x="1725" y="468"/>
                    </a:lnTo>
                    <a:lnTo>
                      <a:pt x="1692" y="439"/>
                    </a:lnTo>
                    <a:lnTo>
                      <a:pt x="1659" y="413"/>
                    </a:lnTo>
                    <a:lnTo>
                      <a:pt x="1623" y="388"/>
                    </a:lnTo>
                    <a:lnTo>
                      <a:pt x="1588" y="365"/>
                    </a:lnTo>
                    <a:lnTo>
                      <a:pt x="1551" y="343"/>
                    </a:lnTo>
                    <a:lnTo>
                      <a:pt x="1512" y="324"/>
                    </a:lnTo>
                    <a:lnTo>
                      <a:pt x="1473" y="306"/>
                    </a:lnTo>
                    <a:lnTo>
                      <a:pt x="1433" y="289"/>
                    </a:lnTo>
                    <a:lnTo>
                      <a:pt x="1390" y="276"/>
                    </a:lnTo>
                    <a:lnTo>
                      <a:pt x="1349" y="263"/>
                    </a:lnTo>
                    <a:lnTo>
                      <a:pt x="1305" y="254"/>
                    </a:lnTo>
                    <a:lnTo>
                      <a:pt x="1261" y="245"/>
                    </a:lnTo>
                    <a:lnTo>
                      <a:pt x="1217" y="240"/>
                    </a:lnTo>
                    <a:lnTo>
                      <a:pt x="1172" y="236"/>
                    </a:lnTo>
                    <a:lnTo>
                      <a:pt x="1126" y="236"/>
                    </a:lnTo>
                    <a:lnTo>
                      <a:pt x="1126" y="236"/>
                    </a:lnTo>
                    <a:close/>
                  </a:path>
                </a:pathLst>
              </a:custGeom>
              <a:solidFill>
                <a:srgbClr val="ED6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ru-RU" altLang="zh-CN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9" name="Freeform 8"/>
              <p:cNvSpPr/>
              <p:nvPr/>
            </p:nvSpPr>
            <p:spPr bwMode="auto">
              <a:xfrm>
                <a:off x="-1731773" y="14337"/>
                <a:ext cx="2693376" cy="2647007"/>
              </a:xfrm>
              <a:custGeom>
                <a:avLst/>
                <a:gdLst>
                  <a:gd name="T0" fmla="*/ 1437 w 1439"/>
                  <a:gd name="T1" fmla="*/ 756 h 1439"/>
                  <a:gd name="T2" fmla="*/ 1424 w 1439"/>
                  <a:gd name="T3" fmla="*/ 864 h 1439"/>
                  <a:gd name="T4" fmla="*/ 1395 w 1439"/>
                  <a:gd name="T5" fmla="*/ 967 h 1439"/>
                  <a:gd name="T6" fmla="*/ 1352 w 1439"/>
                  <a:gd name="T7" fmla="*/ 1062 h 1439"/>
                  <a:gd name="T8" fmla="*/ 1296 w 1439"/>
                  <a:gd name="T9" fmla="*/ 1150 h 1439"/>
                  <a:gd name="T10" fmla="*/ 1228 w 1439"/>
                  <a:gd name="T11" fmla="*/ 1228 h 1439"/>
                  <a:gd name="T12" fmla="*/ 1149 w 1439"/>
                  <a:gd name="T13" fmla="*/ 1296 h 1439"/>
                  <a:gd name="T14" fmla="*/ 1063 w 1439"/>
                  <a:gd name="T15" fmla="*/ 1353 h 1439"/>
                  <a:gd name="T16" fmla="*/ 967 w 1439"/>
                  <a:gd name="T17" fmla="*/ 1395 h 1439"/>
                  <a:gd name="T18" fmla="*/ 864 w 1439"/>
                  <a:gd name="T19" fmla="*/ 1424 h 1439"/>
                  <a:gd name="T20" fmla="*/ 757 w 1439"/>
                  <a:gd name="T21" fmla="*/ 1438 h 1439"/>
                  <a:gd name="T22" fmla="*/ 683 w 1439"/>
                  <a:gd name="T23" fmla="*/ 1438 h 1439"/>
                  <a:gd name="T24" fmla="*/ 575 w 1439"/>
                  <a:gd name="T25" fmla="*/ 1424 h 1439"/>
                  <a:gd name="T26" fmla="*/ 472 w 1439"/>
                  <a:gd name="T27" fmla="*/ 1395 h 1439"/>
                  <a:gd name="T28" fmla="*/ 377 w 1439"/>
                  <a:gd name="T29" fmla="*/ 1353 h 1439"/>
                  <a:gd name="T30" fmla="*/ 290 w 1439"/>
                  <a:gd name="T31" fmla="*/ 1296 h 1439"/>
                  <a:gd name="T32" fmla="*/ 211 w 1439"/>
                  <a:gd name="T33" fmla="*/ 1228 h 1439"/>
                  <a:gd name="T34" fmla="*/ 143 w 1439"/>
                  <a:gd name="T35" fmla="*/ 1150 h 1439"/>
                  <a:gd name="T36" fmla="*/ 87 w 1439"/>
                  <a:gd name="T37" fmla="*/ 1062 h 1439"/>
                  <a:gd name="T38" fmla="*/ 44 w 1439"/>
                  <a:gd name="T39" fmla="*/ 967 h 1439"/>
                  <a:gd name="T40" fmla="*/ 15 w 1439"/>
                  <a:gd name="T41" fmla="*/ 864 h 1439"/>
                  <a:gd name="T42" fmla="*/ 2 w 1439"/>
                  <a:gd name="T43" fmla="*/ 756 h 1439"/>
                  <a:gd name="T44" fmla="*/ 2 w 1439"/>
                  <a:gd name="T45" fmla="*/ 682 h 1439"/>
                  <a:gd name="T46" fmla="*/ 15 w 1439"/>
                  <a:gd name="T47" fmla="*/ 575 h 1439"/>
                  <a:gd name="T48" fmla="*/ 44 w 1439"/>
                  <a:gd name="T49" fmla="*/ 472 h 1439"/>
                  <a:gd name="T50" fmla="*/ 87 w 1439"/>
                  <a:gd name="T51" fmla="*/ 376 h 1439"/>
                  <a:gd name="T52" fmla="*/ 143 w 1439"/>
                  <a:gd name="T53" fmla="*/ 290 h 1439"/>
                  <a:gd name="T54" fmla="*/ 211 w 1439"/>
                  <a:gd name="T55" fmla="*/ 210 h 1439"/>
                  <a:gd name="T56" fmla="*/ 290 w 1439"/>
                  <a:gd name="T57" fmla="*/ 143 h 1439"/>
                  <a:gd name="T58" fmla="*/ 377 w 1439"/>
                  <a:gd name="T59" fmla="*/ 87 h 1439"/>
                  <a:gd name="T60" fmla="*/ 472 w 1439"/>
                  <a:gd name="T61" fmla="*/ 44 h 1439"/>
                  <a:gd name="T62" fmla="*/ 575 w 1439"/>
                  <a:gd name="T63" fmla="*/ 14 h 1439"/>
                  <a:gd name="T64" fmla="*/ 683 w 1439"/>
                  <a:gd name="T65" fmla="*/ 0 h 1439"/>
                  <a:gd name="T66" fmla="*/ 757 w 1439"/>
                  <a:gd name="T67" fmla="*/ 0 h 1439"/>
                  <a:gd name="T68" fmla="*/ 864 w 1439"/>
                  <a:gd name="T69" fmla="*/ 14 h 1439"/>
                  <a:gd name="T70" fmla="*/ 967 w 1439"/>
                  <a:gd name="T71" fmla="*/ 44 h 1439"/>
                  <a:gd name="T72" fmla="*/ 1063 w 1439"/>
                  <a:gd name="T73" fmla="*/ 87 h 1439"/>
                  <a:gd name="T74" fmla="*/ 1149 w 1439"/>
                  <a:gd name="T75" fmla="*/ 143 h 1439"/>
                  <a:gd name="T76" fmla="*/ 1228 w 1439"/>
                  <a:gd name="T77" fmla="*/ 210 h 1439"/>
                  <a:gd name="T78" fmla="*/ 1296 w 1439"/>
                  <a:gd name="T79" fmla="*/ 290 h 1439"/>
                  <a:gd name="T80" fmla="*/ 1352 w 1439"/>
                  <a:gd name="T81" fmla="*/ 376 h 1439"/>
                  <a:gd name="T82" fmla="*/ 1395 w 1439"/>
                  <a:gd name="T83" fmla="*/ 472 h 1439"/>
                  <a:gd name="T84" fmla="*/ 1424 w 1439"/>
                  <a:gd name="T85" fmla="*/ 575 h 1439"/>
                  <a:gd name="T86" fmla="*/ 1437 w 1439"/>
                  <a:gd name="T87" fmla="*/ 682 h 14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439" h="1439">
                    <a:moveTo>
                      <a:pt x="1439" y="719"/>
                    </a:moveTo>
                    <a:lnTo>
                      <a:pt x="1439" y="719"/>
                    </a:lnTo>
                    <a:lnTo>
                      <a:pt x="1437" y="756"/>
                    </a:lnTo>
                    <a:lnTo>
                      <a:pt x="1435" y="793"/>
                    </a:lnTo>
                    <a:lnTo>
                      <a:pt x="1431" y="829"/>
                    </a:lnTo>
                    <a:lnTo>
                      <a:pt x="1424" y="864"/>
                    </a:lnTo>
                    <a:lnTo>
                      <a:pt x="1417" y="899"/>
                    </a:lnTo>
                    <a:lnTo>
                      <a:pt x="1407" y="933"/>
                    </a:lnTo>
                    <a:lnTo>
                      <a:pt x="1395" y="967"/>
                    </a:lnTo>
                    <a:lnTo>
                      <a:pt x="1383" y="1000"/>
                    </a:lnTo>
                    <a:lnTo>
                      <a:pt x="1368" y="1032"/>
                    </a:lnTo>
                    <a:lnTo>
                      <a:pt x="1352" y="1062"/>
                    </a:lnTo>
                    <a:lnTo>
                      <a:pt x="1335" y="1092"/>
                    </a:lnTo>
                    <a:lnTo>
                      <a:pt x="1317" y="1122"/>
                    </a:lnTo>
                    <a:lnTo>
                      <a:pt x="1296" y="1150"/>
                    </a:lnTo>
                    <a:lnTo>
                      <a:pt x="1274" y="1177"/>
                    </a:lnTo>
                    <a:lnTo>
                      <a:pt x="1252" y="1203"/>
                    </a:lnTo>
                    <a:lnTo>
                      <a:pt x="1228" y="1228"/>
                    </a:lnTo>
                    <a:lnTo>
                      <a:pt x="1203" y="1253"/>
                    </a:lnTo>
                    <a:lnTo>
                      <a:pt x="1177" y="1274"/>
                    </a:lnTo>
                    <a:lnTo>
                      <a:pt x="1149" y="1296"/>
                    </a:lnTo>
                    <a:lnTo>
                      <a:pt x="1122" y="1316"/>
                    </a:lnTo>
                    <a:lnTo>
                      <a:pt x="1093" y="1335"/>
                    </a:lnTo>
                    <a:lnTo>
                      <a:pt x="1063" y="1353"/>
                    </a:lnTo>
                    <a:lnTo>
                      <a:pt x="1032" y="1368"/>
                    </a:lnTo>
                    <a:lnTo>
                      <a:pt x="1000" y="1383"/>
                    </a:lnTo>
                    <a:lnTo>
                      <a:pt x="967" y="1395"/>
                    </a:lnTo>
                    <a:lnTo>
                      <a:pt x="934" y="1406"/>
                    </a:lnTo>
                    <a:lnTo>
                      <a:pt x="900" y="1416"/>
                    </a:lnTo>
                    <a:lnTo>
                      <a:pt x="864" y="1424"/>
                    </a:lnTo>
                    <a:lnTo>
                      <a:pt x="829" y="1431"/>
                    </a:lnTo>
                    <a:lnTo>
                      <a:pt x="793" y="1435"/>
                    </a:lnTo>
                    <a:lnTo>
                      <a:pt x="757" y="1438"/>
                    </a:lnTo>
                    <a:lnTo>
                      <a:pt x="720" y="1439"/>
                    </a:lnTo>
                    <a:lnTo>
                      <a:pt x="720" y="1439"/>
                    </a:lnTo>
                    <a:lnTo>
                      <a:pt x="683" y="1438"/>
                    </a:lnTo>
                    <a:lnTo>
                      <a:pt x="646" y="1435"/>
                    </a:lnTo>
                    <a:lnTo>
                      <a:pt x="610" y="1431"/>
                    </a:lnTo>
                    <a:lnTo>
                      <a:pt x="575" y="1424"/>
                    </a:lnTo>
                    <a:lnTo>
                      <a:pt x="539" y="1416"/>
                    </a:lnTo>
                    <a:lnTo>
                      <a:pt x="506" y="1406"/>
                    </a:lnTo>
                    <a:lnTo>
                      <a:pt x="472" y="1395"/>
                    </a:lnTo>
                    <a:lnTo>
                      <a:pt x="439" y="1383"/>
                    </a:lnTo>
                    <a:lnTo>
                      <a:pt x="408" y="1368"/>
                    </a:lnTo>
                    <a:lnTo>
                      <a:pt x="377" y="1353"/>
                    </a:lnTo>
                    <a:lnTo>
                      <a:pt x="347" y="1335"/>
                    </a:lnTo>
                    <a:lnTo>
                      <a:pt x="317" y="1316"/>
                    </a:lnTo>
                    <a:lnTo>
                      <a:pt x="290" y="1296"/>
                    </a:lnTo>
                    <a:lnTo>
                      <a:pt x="262" y="1274"/>
                    </a:lnTo>
                    <a:lnTo>
                      <a:pt x="236" y="1253"/>
                    </a:lnTo>
                    <a:lnTo>
                      <a:pt x="211" y="1228"/>
                    </a:lnTo>
                    <a:lnTo>
                      <a:pt x="187" y="1203"/>
                    </a:lnTo>
                    <a:lnTo>
                      <a:pt x="165" y="1177"/>
                    </a:lnTo>
                    <a:lnTo>
                      <a:pt x="143" y="1150"/>
                    </a:lnTo>
                    <a:lnTo>
                      <a:pt x="124" y="1122"/>
                    </a:lnTo>
                    <a:lnTo>
                      <a:pt x="104" y="1092"/>
                    </a:lnTo>
                    <a:lnTo>
                      <a:pt x="87" y="1062"/>
                    </a:lnTo>
                    <a:lnTo>
                      <a:pt x="72" y="1032"/>
                    </a:lnTo>
                    <a:lnTo>
                      <a:pt x="56" y="1000"/>
                    </a:lnTo>
                    <a:lnTo>
                      <a:pt x="44" y="967"/>
                    </a:lnTo>
                    <a:lnTo>
                      <a:pt x="33" y="933"/>
                    </a:lnTo>
                    <a:lnTo>
                      <a:pt x="22" y="899"/>
                    </a:lnTo>
                    <a:lnTo>
                      <a:pt x="15" y="864"/>
                    </a:lnTo>
                    <a:lnTo>
                      <a:pt x="8" y="829"/>
                    </a:lnTo>
                    <a:lnTo>
                      <a:pt x="4" y="793"/>
                    </a:lnTo>
                    <a:lnTo>
                      <a:pt x="2" y="756"/>
                    </a:lnTo>
                    <a:lnTo>
                      <a:pt x="0" y="719"/>
                    </a:lnTo>
                    <a:lnTo>
                      <a:pt x="0" y="719"/>
                    </a:lnTo>
                    <a:lnTo>
                      <a:pt x="2" y="682"/>
                    </a:lnTo>
                    <a:lnTo>
                      <a:pt x="4" y="646"/>
                    </a:lnTo>
                    <a:lnTo>
                      <a:pt x="8" y="609"/>
                    </a:lnTo>
                    <a:lnTo>
                      <a:pt x="15" y="575"/>
                    </a:lnTo>
                    <a:lnTo>
                      <a:pt x="22" y="539"/>
                    </a:lnTo>
                    <a:lnTo>
                      <a:pt x="33" y="505"/>
                    </a:lnTo>
                    <a:lnTo>
                      <a:pt x="44" y="472"/>
                    </a:lnTo>
                    <a:lnTo>
                      <a:pt x="56" y="439"/>
                    </a:lnTo>
                    <a:lnTo>
                      <a:pt x="72" y="408"/>
                    </a:lnTo>
                    <a:lnTo>
                      <a:pt x="87" y="376"/>
                    </a:lnTo>
                    <a:lnTo>
                      <a:pt x="104" y="346"/>
                    </a:lnTo>
                    <a:lnTo>
                      <a:pt x="124" y="317"/>
                    </a:lnTo>
                    <a:lnTo>
                      <a:pt x="143" y="290"/>
                    </a:lnTo>
                    <a:lnTo>
                      <a:pt x="165" y="262"/>
                    </a:lnTo>
                    <a:lnTo>
                      <a:pt x="187" y="236"/>
                    </a:lnTo>
                    <a:lnTo>
                      <a:pt x="211" y="210"/>
                    </a:lnTo>
                    <a:lnTo>
                      <a:pt x="236" y="187"/>
                    </a:lnTo>
                    <a:lnTo>
                      <a:pt x="262" y="165"/>
                    </a:lnTo>
                    <a:lnTo>
                      <a:pt x="290" y="143"/>
                    </a:lnTo>
                    <a:lnTo>
                      <a:pt x="317" y="123"/>
                    </a:lnTo>
                    <a:lnTo>
                      <a:pt x="347" y="105"/>
                    </a:lnTo>
                    <a:lnTo>
                      <a:pt x="377" y="87"/>
                    </a:lnTo>
                    <a:lnTo>
                      <a:pt x="408" y="72"/>
                    </a:lnTo>
                    <a:lnTo>
                      <a:pt x="439" y="57"/>
                    </a:lnTo>
                    <a:lnTo>
                      <a:pt x="472" y="44"/>
                    </a:lnTo>
                    <a:lnTo>
                      <a:pt x="506" y="32"/>
                    </a:lnTo>
                    <a:lnTo>
                      <a:pt x="539" y="22"/>
                    </a:lnTo>
                    <a:lnTo>
                      <a:pt x="575" y="14"/>
                    </a:lnTo>
                    <a:lnTo>
                      <a:pt x="610" y="9"/>
                    </a:lnTo>
                    <a:lnTo>
                      <a:pt x="646" y="3"/>
                    </a:lnTo>
                    <a:lnTo>
                      <a:pt x="683" y="0"/>
                    </a:lnTo>
                    <a:lnTo>
                      <a:pt x="720" y="0"/>
                    </a:lnTo>
                    <a:lnTo>
                      <a:pt x="720" y="0"/>
                    </a:lnTo>
                    <a:lnTo>
                      <a:pt x="757" y="0"/>
                    </a:lnTo>
                    <a:lnTo>
                      <a:pt x="793" y="3"/>
                    </a:lnTo>
                    <a:lnTo>
                      <a:pt x="829" y="9"/>
                    </a:lnTo>
                    <a:lnTo>
                      <a:pt x="864" y="14"/>
                    </a:lnTo>
                    <a:lnTo>
                      <a:pt x="900" y="22"/>
                    </a:lnTo>
                    <a:lnTo>
                      <a:pt x="934" y="32"/>
                    </a:lnTo>
                    <a:lnTo>
                      <a:pt x="967" y="44"/>
                    </a:lnTo>
                    <a:lnTo>
                      <a:pt x="1000" y="57"/>
                    </a:lnTo>
                    <a:lnTo>
                      <a:pt x="1032" y="72"/>
                    </a:lnTo>
                    <a:lnTo>
                      <a:pt x="1063" y="87"/>
                    </a:lnTo>
                    <a:lnTo>
                      <a:pt x="1093" y="105"/>
                    </a:lnTo>
                    <a:lnTo>
                      <a:pt x="1122" y="123"/>
                    </a:lnTo>
                    <a:lnTo>
                      <a:pt x="1149" y="143"/>
                    </a:lnTo>
                    <a:lnTo>
                      <a:pt x="1177" y="165"/>
                    </a:lnTo>
                    <a:lnTo>
                      <a:pt x="1203" y="187"/>
                    </a:lnTo>
                    <a:lnTo>
                      <a:pt x="1228" y="210"/>
                    </a:lnTo>
                    <a:lnTo>
                      <a:pt x="1252" y="236"/>
                    </a:lnTo>
                    <a:lnTo>
                      <a:pt x="1274" y="262"/>
                    </a:lnTo>
                    <a:lnTo>
                      <a:pt x="1296" y="290"/>
                    </a:lnTo>
                    <a:lnTo>
                      <a:pt x="1317" y="317"/>
                    </a:lnTo>
                    <a:lnTo>
                      <a:pt x="1335" y="346"/>
                    </a:lnTo>
                    <a:lnTo>
                      <a:pt x="1352" y="376"/>
                    </a:lnTo>
                    <a:lnTo>
                      <a:pt x="1368" y="408"/>
                    </a:lnTo>
                    <a:lnTo>
                      <a:pt x="1383" y="439"/>
                    </a:lnTo>
                    <a:lnTo>
                      <a:pt x="1395" y="472"/>
                    </a:lnTo>
                    <a:lnTo>
                      <a:pt x="1407" y="505"/>
                    </a:lnTo>
                    <a:lnTo>
                      <a:pt x="1417" y="539"/>
                    </a:lnTo>
                    <a:lnTo>
                      <a:pt x="1424" y="575"/>
                    </a:lnTo>
                    <a:lnTo>
                      <a:pt x="1431" y="609"/>
                    </a:lnTo>
                    <a:lnTo>
                      <a:pt x="1435" y="646"/>
                    </a:lnTo>
                    <a:lnTo>
                      <a:pt x="1437" y="682"/>
                    </a:lnTo>
                    <a:lnTo>
                      <a:pt x="1439" y="719"/>
                    </a:lnTo>
                    <a:lnTo>
                      <a:pt x="1439" y="719"/>
                    </a:lnTo>
                    <a:close/>
                  </a:path>
                </a:pathLst>
              </a:custGeom>
              <a:solidFill>
                <a:srgbClr val="ED6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ru-RU" altLang="zh-CN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40" name="TextBox 157"/>
            <p:cNvSpPr txBox="1">
              <a:spLocks noChangeArrowheads="1"/>
            </p:cNvSpPr>
            <p:nvPr/>
          </p:nvSpPr>
          <p:spPr bwMode="auto">
            <a:xfrm>
              <a:off x="4573" y="8550"/>
              <a:ext cx="1699" cy="8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9pPr>
            </a:lstStyle>
            <a:p>
              <a:pPr defTabSz="685800" eaLnBrk="1" hangingPunct="1">
                <a:defRPr/>
              </a:pPr>
              <a:r>
                <a:rPr lang="ru-RU" altLang="zh-CN" sz="500" b="1" kern="0" dirty="0">
                  <a:solidFill>
                    <a:schemeClr val="bg1"/>
                  </a:solidFill>
                  <a:latin typeface="Arial" panose="020B0604020202020204" pitchFamily="34" charset="0"/>
                  <a:ea typeface="阿里巴巴普惠体 R" panose="00020600040101010101" pitchFamily="18" charset="-122"/>
                  <a:cs typeface="Arial" panose="020B0604020202020204" pitchFamily="34" charset="0"/>
                  <a:sym typeface="+mn-lt"/>
                </a:rPr>
                <a:t>20</a:t>
              </a:r>
              <a:r>
                <a:rPr lang="ru-RU" altLang="nb-NO" sz="500" b="1" kern="0" dirty="0">
                  <a:solidFill>
                    <a:schemeClr val="bg1"/>
                  </a:solidFill>
                  <a:latin typeface="Arial" panose="020B0604020202020204" pitchFamily="34" charset="0"/>
                  <a:ea typeface="阿里巴巴普惠体 R" panose="00020600040101010101" pitchFamily="18" charset="-122"/>
                  <a:cs typeface="Arial" panose="020B0604020202020204" pitchFamily="34" charset="0"/>
                  <a:sym typeface="+mn-lt"/>
                </a:rPr>
                <a:t>00</a:t>
              </a: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6542690" y="531361"/>
            <a:ext cx="5082043" cy="4001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l">
              <a:buClrTx/>
              <a:buSzTx/>
              <a:buFontTx/>
            </a:pPr>
            <a:r>
              <a:rPr lang="ru-RU" altLang="zh-CN" sz="2000" dirty="0">
                <a:sym typeface="+mn-ea"/>
              </a:rPr>
              <a:t>История цифровизации Sailun</a:t>
            </a:r>
          </a:p>
        </p:txBody>
      </p:sp>
      <p:sp>
        <p:nvSpPr>
          <p:cNvPr id="3" name="文本框 10"/>
          <p:cNvSpPr txBox="1">
            <a:spLocks noChangeArrowheads="1"/>
          </p:cNvSpPr>
          <p:nvPr/>
        </p:nvSpPr>
        <p:spPr bwMode="auto">
          <a:xfrm>
            <a:off x="841683" y="1167030"/>
            <a:ext cx="6044940" cy="1331711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>
            <a:defPPr>
              <a:defRPr lang="zh-CN"/>
            </a:defPPr>
            <a:lvl1pPr defTabSz="914400">
              <a:lnSpc>
                <a:spcPct val="150000"/>
              </a:lnSpc>
              <a:defRPr sz="1050">
                <a:solidFill>
                  <a:srgbClr val="7F7F7F">
                    <a:lumMod val="75000"/>
                  </a:srgbClr>
                </a:solidFill>
                <a:cs typeface="+mn-ea"/>
              </a:defRPr>
            </a:lvl1pPr>
          </a:lstStyle>
          <a:p>
            <a:r>
              <a:rPr lang="ru-RU" altLang="zh-CN" sz="1100" kern="100" dirty="0">
                <a:solidFill>
                  <a:schemeClr val="tx1"/>
                </a:solidFill>
                <a:latin typeface="+mj-lt"/>
                <a:ea typeface="微软雅黑" panose="020B0503020204020204" pitchFamily="34" charset="-122"/>
                <a:cs typeface="阿里巴巴普惠体 R" panose="00020600040101010101" pitchFamily="18" charset="-122"/>
                <a:sym typeface="+mn-ea"/>
              </a:rPr>
              <a:t>В июне 2020 года Группа Sailun запустила промышленную интернет-платформу </a:t>
            </a:r>
            <a:br>
              <a:rPr lang="ru-RU" altLang="zh-CN" sz="1100" kern="100" dirty="0">
                <a:solidFill>
                  <a:schemeClr val="tx1"/>
                </a:solidFill>
                <a:latin typeface="+mj-lt"/>
                <a:ea typeface="微软雅黑" panose="020B0503020204020204" pitchFamily="34" charset="-122"/>
                <a:cs typeface="阿里巴巴普惠体 R" panose="00020600040101010101" pitchFamily="18" charset="-122"/>
                <a:sym typeface="+mn-ea"/>
              </a:rPr>
            </a:br>
            <a:r>
              <a:rPr lang="ru-RU" altLang="zh-CN" sz="1100" kern="100" dirty="0">
                <a:solidFill>
                  <a:schemeClr val="tx1"/>
                </a:solidFill>
                <a:latin typeface="+mj-lt"/>
                <a:ea typeface="微软雅黑" panose="020B0503020204020204" pitchFamily="34" charset="-122"/>
                <a:cs typeface="阿里巴巴普惠体 R" panose="00020600040101010101" pitchFamily="18" charset="-122"/>
                <a:sym typeface="+mn-ea"/>
              </a:rPr>
              <a:t>Eco-Rubber Cloud, призванную помочь справиться с типичными проблемами шинной промышленности, в числе которых сложные производственные процессы и трудности цифровой трансформации, что сделало ее первой в мире интернет-платформой для каучуковой промышленности.</a:t>
            </a:r>
            <a:endParaRPr lang="ru-RU" sz="1100" dirty="0">
              <a:solidFill>
                <a:schemeClr val="tx1"/>
              </a:solidFill>
              <a:latin typeface="+mj-lt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309095" y="195550"/>
            <a:ext cx="6233758" cy="646331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lvl="0" defTabSz="949960">
              <a:defRPr/>
            </a:pPr>
            <a:r>
              <a:rPr lang="ru-RU" altLang="zh-CN" sz="3600" b="1" dirty="0">
                <a:latin typeface="+mj-lt"/>
                <a:cs typeface="+mn-ea"/>
                <a:sym typeface="+mn-ea"/>
              </a:rPr>
              <a:t>Промышленный Интернет</a:t>
            </a:r>
            <a:endParaRPr lang="ru-RU" altLang="zh-CN" sz="2800" dirty="0">
              <a:latin typeface="+mj-lt"/>
              <a:cs typeface="+mn-ea"/>
              <a:sym typeface="+mn-lt"/>
            </a:endParaRPr>
          </a:p>
        </p:txBody>
      </p:sp>
      <p:sp>
        <p:nvSpPr>
          <p:cNvPr id="6" name="文本框 10"/>
          <p:cNvSpPr txBox="1">
            <a:spLocks noChangeArrowheads="1"/>
          </p:cNvSpPr>
          <p:nvPr/>
        </p:nvSpPr>
        <p:spPr bwMode="auto">
          <a:xfrm>
            <a:off x="255484" y="4186525"/>
            <a:ext cx="2991099" cy="2351862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>
            <a:defPPr>
              <a:defRPr lang="zh-CN"/>
            </a:defPPr>
            <a:lvl1pPr defTabSz="914400">
              <a:lnSpc>
                <a:spcPct val="150000"/>
              </a:lnSpc>
              <a:defRPr sz="1050">
                <a:solidFill>
                  <a:srgbClr val="7F7F7F">
                    <a:lumMod val="75000"/>
                  </a:srgbClr>
                </a:solidFill>
                <a:cs typeface="+mn-ea"/>
              </a:defRPr>
            </a:lvl1pPr>
          </a:lstStyle>
          <a:p>
            <a:r>
              <a:rPr lang="ru-RU" sz="900" kern="100" dirty="0">
                <a:solidFill>
                  <a:schemeClr val="tx1"/>
                </a:solidFill>
                <a:latin typeface="+mj-lt"/>
                <a:ea typeface="微软雅黑" panose="020B0503020204020204" pitchFamily="34" charset="-122"/>
                <a:cs typeface="阿里巴巴普惠体 R" panose="00020600040101010101" pitchFamily="18" charset="-122"/>
                <a:sym typeface="+mn-ea"/>
              </a:rPr>
              <a:t>Eco-Rubber Cloud предоставляет платформенные сервисы для вертикальной производственной цепочки, позволяет быстро получить информацию о ключевых производственных факторах, создает пул данных о спросе и предложении в производственной цепочке, оптимизирует распределение ресурсов, стимулирует скоординированную оптимизацию в рамках производства и распределения на различных этапах, а также способствует трансформации и модернизации традиционных отраслей.</a:t>
            </a:r>
          </a:p>
        </p:txBody>
      </p:sp>
      <p:pic>
        <p:nvPicPr>
          <p:cNvPr id="64" name="图片 63" descr="1113c88ca6effb1c4595a9ff665694a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8599" y="2734748"/>
            <a:ext cx="8054643" cy="3809175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3589284" y="2040003"/>
            <a:ext cx="8562545" cy="4445724"/>
            <a:chOff x="632149" y="655578"/>
            <a:chExt cx="10313104" cy="5086539"/>
          </a:xfrm>
        </p:grpSpPr>
        <p:grpSp>
          <p:nvGrpSpPr>
            <p:cNvPr id="3" name="组合 2"/>
            <p:cNvGrpSpPr/>
            <p:nvPr/>
          </p:nvGrpSpPr>
          <p:grpSpPr>
            <a:xfrm>
              <a:off x="632149" y="655578"/>
              <a:ext cx="10313104" cy="5086539"/>
              <a:chOff x="629390" y="8635"/>
              <a:chExt cx="10854862" cy="5722456"/>
            </a:xfrm>
          </p:grpSpPr>
          <p:grpSp>
            <p:nvGrpSpPr>
              <p:cNvPr id="4" name="组合 3"/>
              <p:cNvGrpSpPr/>
              <p:nvPr/>
            </p:nvGrpSpPr>
            <p:grpSpPr>
              <a:xfrm>
                <a:off x="785593" y="1521828"/>
                <a:ext cx="9920646" cy="4209263"/>
                <a:chOff x="869227" y="1658592"/>
                <a:chExt cx="9920646" cy="4209263"/>
              </a:xfrm>
            </p:grpSpPr>
            <p:grpSp>
              <p:nvGrpSpPr>
                <p:cNvPr id="5" name="组合 4"/>
                <p:cNvGrpSpPr/>
                <p:nvPr/>
              </p:nvGrpSpPr>
              <p:grpSpPr>
                <a:xfrm>
                  <a:off x="3046748" y="3484870"/>
                  <a:ext cx="723100" cy="691450"/>
                  <a:chOff x="5399183" y="2452360"/>
                  <a:chExt cx="723100" cy="691450"/>
                </a:xfrm>
              </p:grpSpPr>
              <p:pic>
                <p:nvPicPr>
                  <p:cNvPr id="7" name="Picture 5" descr="D:\工作\中心重点工作\2020年重点工作\工业互联网平台\工业互联网门户\工业互联网材料编写\杨部\ea8c4b04a6e6ff9d2dbf43f4665c17f.png"/>
                  <p:cNvPicPr>
                    <a:picLocks noChangeAspect="1" noChangeArrowheads="1"/>
                  </p:cNvPicPr>
                  <p:nvPr/>
                </p:nvPicPr>
                <p:blipFill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399183" y="2702597"/>
                    <a:ext cx="723100" cy="441213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8" name="Picture 4" descr="D:\工作\中心重点工作\2020年重点工作\工业互联网平台\工业互联网门户\工业互联网材料编写\杨部\3.png"/>
                  <p:cNvPicPr>
                    <a:picLocks noChangeAspect="1" noChangeArrowheads="1"/>
                  </p:cNvPicPr>
                  <p:nvPr/>
                </p:nvPicPr>
                <p:blipFill>
                  <a:blip r:embed="rId5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66788" y="2452360"/>
                    <a:ext cx="479607" cy="598242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</p:grpSp>
            <p:sp>
              <p:nvSpPr>
                <p:cNvPr id="9" name="TextBox 2"/>
                <p:cNvSpPr txBox="1"/>
                <p:nvPr/>
              </p:nvSpPr>
              <p:spPr>
                <a:xfrm>
                  <a:off x="3015696" y="4072848"/>
                  <a:ext cx="965003" cy="32683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ru-RU" altLang="zh-CN" sz="1000" dirty="0">
                      <a:latin typeface="Arial Narrow" panose="020B0606020202030204" pitchFamily="34" charset="0"/>
                      <a:ea typeface="微软雅黑" panose="020B0503020204020204" pitchFamily="34" charset="-122"/>
                      <a:cs typeface="阿里巴巴普惠体 R" panose="00020600040101010101" pitchFamily="18" charset="-122"/>
                    </a:rPr>
                    <a:t>Поставщик</a:t>
                  </a:r>
                </a:p>
              </p:txBody>
            </p:sp>
            <p:pic>
              <p:nvPicPr>
                <p:cNvPr id="10" name="Picture 5" descr="D:\工作\中心重点工作\2020年重点工作\工业互联网平台\工业互联网门户\工业互联网材料编写\杨部\ea8c4b04a6e6ff9d2dbf43f4665c17f.png"/>
                <p:cNvPicPr>
                  <a:picLocks noChangeAspect="1" noChangeArrowheads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9898" y="4902471"/>
                  <a:ext cx="711807" cy="434323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1" name="TextBox 31"/>
                <p:cNvSpPr txBox="1"/>
                <p:nvPr/>
              </p:nvSpPr>
              <p:spPr>
                <a:xfrm>
                  <a:off x="3137389" y="5261369"/>
                  <a:ext cx="1657126" cy="3169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ru-RU" altLang="zh-CN" sz="1000" dirty="0">
                      <a:solidFill>
                        <a:schemeClr val="bg1"/>
                      </a:solidFill>
                      <a:latin typeface="Arial Narrow" panose="020B0606020202030204" pitchFamily="34" charset="0"/>
                      <a:ea typeface="微软雅黑" panose="020B0503020204020204" pitchFamily="34" charset="-122"/>
                      <a:cs typeface="阿里巴巴普惠体 R" panose="00020600040101010101" pitchFamily="18" charset="-122"/>
                    </a:rPr>
                    <a:t>Обучение сотрудников</a:t>
                  </a:r>
                </a:p>
              </p:txBody>
            </p:sp>
            <p:pic>
              <p:nvPicPr>
                <p:cNvPr id="12" name="Picture 5" descr="D:\工作\中心重点工作\2020年重点工作\工业互联网平台\工业互联网门户\工业互联网材料编写\杨部\ea8c4b04a6e6ff9d2dbf43f4665c17f.png"/>
                <p:cNvPicPr>
                  <a:picLocks noChangeAspect="1" noChangeArrowheads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69587" y="2448587"/>
                  <a:ext cx="693718" cy="44405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4" name="Picture 5" descr="D:\工作\中心重点工作\2020年重点工作\工业互联网平台\工业互联网门户\工业互联网材料编写\杨部\ea8c4b04a6e6ff9d2dbf43f4665c17f.png"/>
                <p:cNvPicPr>
                  <a:picLocks noChangeAspect="1" noChangeArrowheads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32600" y="3865073"/>
                  <a:ext cx="691715" cy="42206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5" name="Picture 5" descr="D:\工作\中心重点工作\2020年重点工作\工业互联网平台\工业互联网门户\工业互联网材料编写\杨部\ea8c4b04a6e6ff9d2dbf43f4665c17f.png"/>
                <p:cNvPicPr>
                  <a:picLocks noChangeAspect="1" noChangeArrowheads="1"/>
                </p:cNvPicPr>
                <p:nvPr/>
              </p:nvPicPr>
              <p:blipFill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03090" y="3025857"/>
                  <a:ext cx="750723" cy="45806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6" name="TextBox 84"/>
                <p:cNvSpPr txBox="1"/>
                <p:nvPr/>
              </p:nvSpPr>
              <p:spPr>
                <a:xfrm>
                  <a:off x="5600115" y="2417979"/>
                  <a:ext cx="839800" cy="5348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ru-RU" altLang="zh-CN" sz="1000" dirty="0">
                      <a:latin typeface="Arial Narrow" panose="020B0606020202030204" pitchFamily="34" charset="0"/>
                      <a:ea typeface="微软雅黑" panose="020B0503020204020204" pitchFamily="34" charset="-122"/>
                      <a:cs typeface="阿里巴巴普惠体 R" panose="00020600040101010101" pitchFamily="18" charset="-122"/>
                    </a:rPr>
                    <a:t>Крупный клиент</a:t>
                  </a:r>
                </a:p>
              </p:txBody>
            </p:sp>
            <p:sp>
              <p:nvSpPr>
                <p:cNvPr id="17" name="TextBox 85"/>
                <p:cNvSpPr txBox="1"/>
                <p:nvPr/>
              </p:nvSpPr>
              <p:spPr>
                <a:xfrm>
                  <a:off x="3946684" y="4573194"/>
                  <a:ext cx="1193315" cy="3169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altLang="zh-CN" sz="1000" dirty="0">
                      <a:latin typeface="Arial Narrow" panose="020B0606020202030204" pitchFamily="34" charset="0"/>
                      <a:ea typeface="微软雅黑" panose="020B0503020204020204" pitchFamily="34" charset="-122"/>
                      <a:cs typeface="阿里巴巴普惠体 R" panose="00020600040101010101" pitchFamily="18" charset="-122"/>
                    </a:rPr>
                    <a:t>Клиент</a:t>
                  </a:r>
                </a:p>
              </p:txBody>
            </p:sp>
            <p:pic>
              <p:nvPicPr>
                <p:cNvPr id="18" name="Picture 5" descr="D:\工作\中心重点工作\2020年重点工作\工业互联网平台\工业互联网门户\工业互联网材料编写\杨部\ea8c4b04a6e6ff9d2dbf43f4665c17f.png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85329" y="2422201"/>
                  <a:ext cx="721446" cy="44020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grpSp>
              <p:nvGrpSpPr>
                <p:cNvPr id="19" name="组合 18"/>
                <p:cNvGrpSpPr/>
                <p:nvPr/>
              </p:nvGrpSpPr>
              <p:grpSpPr>
                <a:xfrm>
                  <a:off x="4773997" y="4117448"/>
                  <a:ext cx="664353" cy="641844"/>
                  <a:chOff x="4558931" y="2078598"/>
                  <a:chExt cx="664353" cy="641844"/>
                </a:xfrm>
              </p:grpSpPr>
              <p:pic>
                <p:nvPicPr>
                  <p:cNvPr id="20" name="Picture 5" descr="D:\工作\中心重点工作\2020年重点工作\工业互联网平台\工业互联网门户\工业互联网材料编写\杨部\ea8c4b04a6e6ff9d2dbf43f4665c17f.png"/>
                  <p:cNvPicPr>
                    <a:picLocks noChangeAspect="1" noChangeArrowheads="1"/>
                  </p:cNvPicPr>
                  <p:nvPr/>
                </p:nvPicPr>
                <p:blipFill>
                  <a:blip r:embed="rId10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58931" y="2315074"/>
                    <a:ext cx="664353" cy="405368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1" name="图片 20"/>
                  <p:cNvPicPr>
                    <a:picLocks noChangeAspect="1"/>
                  </p:cNvPicPr>
                  <p:nvPr/>
                </p:nvPicPr>
                <p:blipFill>
                  <a:blip r:embed="rId11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660138" y="2078598"/>
                    <a:ext cx="454466" cy="567479"/>
                  </a:xfrm>
                  <a:prstGeom prst="rect">
                    <a:avLst/>
                  </a:prstGeom>
                  <a:noFill/>
                </p:spPr>
              </p:pic>
            </p:grpSp>
            <p:grpSp>
              <p:nvGrpSpPr>
                <p:cNvPr id="22" name="组合 21"/>
                <p:cNvGrpSpPr/>
                <p:nvPr/>
              </p:nvGrpSpPr>
              <p:grpSpPr>
                <a:xfrm>
                  <a:off x="5289659" y="3828491"/>
                  <a:ext cx="2883775" cy="703336"/>
                  <a:chOff x="5289659" y="3828491"/>
                  <a:chExt cx="2883775" cy="703336"/>
                </a:xfrm>
              </p:grpSpPr>
              <p:sp>
                <p:nvSpPr>
                  <p:cNvPr id="23" name="TextBox 83"/>
                  <p:cNvSpPr txBox="1"/>
                  <p:nvPr/>
                </p:nvSpPr>
                <p:spPr>
                  <a:xfrm>
                    <a:off x="5289659" y="4135662"/>
                    <a:ext cx="1254915" cy="3961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ru-RU" altLang="zh-CN" sz="700" dirty="0">
                        <a:latin typeface="Arial Narrow" panose="020B0606020202030204" pitchFamily="34" charset="0"/>
                        <a:ea typeface="微软雅黑" panose="020B0503020204020204" pitchFamily="34" charset="-122"/>
                        <a:cs typeface="阿里巴巴普惠体 R" panose="00020600040101010101" pitchFamily="18" charset="-122"/>
                      </a:rPr>
                      <a:t>Интеллектуальная цепочка поставок</a:t>
                    </a:r>
                  </a:p>
                </p:txBody>
              </p:sp>
              <p:sp>
                <p:nvSpPr>
                  <p:cNvPr id="24" name="TextBox 83"/>
                  <p:cNvSpPr txBox="1"/>
                  <p:nvPr/>
                </p:nvSpPr>
                <p:spPr>
                  <a:xfrm>
                    <a:off x="6293109" y="3828491"/>
                    <a:ext cx="1880325" cy="25750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ru-RU" altLang="zh-CN" sz="700" dirty="0">
                        <a:latin typeface="Arial Narrow" panose="020B0606020202030204" pitchFamily="34" charset="0"/>
                        <a:ea typeface="微软雅黑" panose="020B0503020204020204" pitchFamily="34" charset="-122"/>
                        <a:cs typeface="阿里巴巴普惠体 R" panose="00020600040101010101" pitchFamily="18" charset="-122"/>
                      </a:rPr>
                      <a:t>Цифровые операции</a:t>
                    </a:r>
                  </a:p>
                </p:txBody>
              </p:sp>
            </p:grpSp>
            <p:sp>
              <p:nvSpPr>
                <p:cNvPr id="25" name="TextBox 96"/>
                <p:cNvSpPr txBox="1"/>
                <p:nvPr/>
              </p:nvSpPr>
              <p:spPr>
                <a:xfrm>
                  <a:off x="3740650" y="3801192"/>
                  <a:ext cx="1413788" cy="25750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ru-RU" altLang="zh-CN" sz="700" dirty="0">
                      <a:latin typeface="Arial Narrow" panose="020B0606020202030204" pitchFamily="34" charset="0"/>
                      <a:ea typeface="微软雅黑" panose="020B0503020204020204" pitchFamily="34" charset="-122"/>
                      <a:cs typeface="阿里巴巴普惠体 R" panose="00020600040101010101" pitchFamily="18" charset="-122"/>
                    </a:rPr>
                    <a:t>Интеллектуальный завод</a:t>
                  </a:r>
                </a:p>
              </p:txBody>
            </p:sp>
            <p:grpSp>
              <p:nvGrpSpPr>
                <p:cNvPr id="26" name="组合 25"/>
                <p:cNvGrpSpPr/>
                <p:nvPr/>
              </p:nvGrpSpPr>
              <p:grpSpPr>
                <a:xfrm>
                  <a:off x="4496390" y="2889544"/>
                  <a:ext cx="3233111" cy="669770"/>
                  <a:chOff x="6636496" y="3744984"/>
                  <a:chExt cx="3233111" cy="669770"/>
                </a:xfrm>
              </p:grpSpPr>
              <p:sp>
                <p:nvSpPr>
                  <p:cNvPr id="27" name="TextBox 100"/>
                  <p:cNvSpPr txBox="1"/>
                  <p:nvPr/>
                </p:nvSpPr>
                <p:spPr>
                  <a:xfrm>
                    <a:off x="6636496" y="4018589"/>
                    <a:ext cx="1717474" cy="3961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ru-RU" altLang="zh-CN" sz="700" dirty="0">
                        <a:latin typeface="Arial Narrow" panose="020B0606020202030204" pitchFamily="34" charset="0"/>
                        <a:ea typeface="微软雅黑" panose="020B0503020204020204" pitchFamily="34" charset="-122"/>
                        <a:cs typeface="阿里巴巴普惠体 R" panose="00020600040101010101" pitchFamily="18" charset="-122"/>
                      </a:rPr>
                      <a:t>Интеллектуальные исследования</a:t>
                    </a:r>
                    <a:br>
                      <a:rPr lang="ru-RU" altLang="zh-CN" sz="700" dirty="0">
                        <a:latin typeface="Arial Narrow" panose="020B0606020202030204" pitchFamily="34" charset="0"/>
                        <a:ea typeface="微软雅黑" panose="020B0503020204020204" pitchFamily="34" charset="-122"/>
                        <a:cs typeface="阿里巴巴普惠体 R" panose="00020600040101010101" pitchFamily="18" charset="-122"/>
                      </a:rPr>
                    </a:br>
                    <a:r>
                      <a:rPr lang="ru-RU" altLang="zh-CN" sz="700" dirty="0">
                        <a:latin typeface="Arial Narrow" panose="020B0606020202030204" pitchFamily="34" charset="0"/>
                        <a:ea typeface="微软雅黑" panose="020B0503020204020204" pitchFamily="34" charset="-122"/>
                        <a:cs typeface="阿里巴巴普惠体 R" panose="00020600040101010101" pitchFamily="18" charset="-122"/>
                      </a:rPr>
                      <a:t>и разработки</a:t>
                    </a:r>
                  </a:p>
                </p:txBody>
              </p:sp>
              <p:sp>
                <p:nvSpPr>
                  <p:cNvPr id="28" name="TextBox 100"/>
                  <p:cNvSpPr txBox="1"/>
                  <p:nvPr/>
                </p:nvSpPr>
                <p:spPr>
                  <a:xfrm>
                    <a:off x="8491617" y="3744984"/>
                    <a:ext cx="1377990" cy="25750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ru-RU" altLang="zh-CN" sz="700" dirty="0">
                        <a:latin typeface="Arial Narrow" panose="020B0606020202030204" pitchFamily="34" charset="0"/>
                        <a:ea typeface="微软雅黑" panose="020B0503020204020204" pitchFamily="34" charset="-122"/>
                        <a:cs typeface="阿里巴巴普惠体 R" panose="00020600040101010101" pitchFamily="18" charset="-122"/>
                      </a:rPr>
                      <a:t>Интернет-маркетинг</a:t>
                    </a:r>
                  </a:p>
                </p:txBody>
              </p:sp>
            </p:grpSp>
            <p:sp>
              <p:nvSpPr>
                <p:cNvPr id="29" name="TextBox 103"/>
                <p:cNvSpPr txBox="1"/>
                <p:nvPr/>
              </p:nvSpPr>
              <p:spPr>
                <a:xfrm>
                  <a:off x="869227" y="3328015"/>
                  <a:ext cx="1607894" cy="3169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ru-RU" altLang="zh-CN" sz="1000" dirty="0">
                      <a:latin typeface="Arial Narrow" panose="020B0606020202030204" pitchFamily="34" charset="0"/>
                      <a:ea typeface="微软雅黑" panose="020B0503020204020204" pitchFamily="34" charset="-122"/>
                      <a:cs typeface="阿里巴巴普惠体 R" panose="00020600040101010101" pitchFamily="18" charset="-122"/>
                    </a:rPr>
                    <a:t>Новые материалы</a:t>
                  </a:r>
                </a:p>
              </p:txBody>
            </p:sp>
            <p:pic>
              <p:nvPicPr>
                <p:cNvPr id="30" name="Picture 5" descr="D:\工作\中心重点工作\2020年重点工作\工业互联网平台\工业互联网门户\工业互联网材料编写\杨部\ea8c4b04a6e6ff9d2dbf43f4665c17f.png"/>
                <p:cNvPicPr>
                  <a:picLocks noChangeAspect="1" noChangeArrowheads="1"/>
                </p:cNvPicPr>
                <p:nvPr/>
              </p:nvPicPr>
              <p:blipFill>
                <a:blip r:embed="rId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12499" y="2807756"/>
                  <a:ext cx="786426" cy="479853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31" name="TextBox 107"/>
                <p:cNvSpPr txBox="1"/>
                <p:nvPr/>
              </p:nvSpPr>
              <p:spPr>
                <a:xfrm>
                  <a:off x="7855134" y="3403333"/>
                  <a:ext cx="970362" cy="3169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ru-RU" altLang="zh-CN" sz="1000" dirty="0">
                      <a:latin typeface="Arial Narrow" panose="020B0606020202030204" pitchFamily="34" charset="0"/>
                      <a:ea typeface="微软雅黑" panose="020B0503020204020204" pitchFamily="34" charset="-122"/>
                      <a:cs typeface="阿里巴巴普惠体 R" panose="00020600040101010101" pitchFamily="18" charset="-122"/>
                    </a:rPr>
                    <a:t>Автопарк</a:t>
                  </a:r>
                </a:p>
              </p:txBody>
            </p:sp>
            <p:sp>
              <p:nvSpPr>
                <p:cNvPr id="32" name="TextBox 108"/>
                <p:cNvSpPr txBox="1"/>
                <p:nvPr/>
              </p:nvSpPr>
              <p:spPr>
                <a:xfrm>
                  <a:off x="7743527" y="4199317"/>
                  <a:ext cx="1053732" cy="51501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ru-RU" altLang="zh-CN" sz="1000" dirty="0">
                      <a:latin typeface="Arial Narrow" panose="020B0606020202030204" pitchFamily="34" charset="0"/>
                      <a:ea typeface="微软雅黑" panose="020B0503020204020204" pitchFamily="34" charset="-122"/>
                      <a:cs typeface="阿里巴巴普惠体 R" panose="00020600040101010101" pitchFamily="18" charset="-122"/>
                    </a:rPr>
                    <a:t>Мастерская 4S</a:t>
                  </a:r>
                </a:p>
              </p:txBody>
            </p:sp>
            <p:sp>
              <p:nvSpPr>
                <p:cNvPr id="33" name="TextBox 111"/>
                <p:cNvSpPr txBox="1"/>
                <p:nvPr/>
              </p:nvSpPr>
              <p:spPr>
                <a:xfrm>
                  <a:off x="4142805" y="2724741"/>
                  <a:ext cx="925667" cy="3169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ru-RU" altLang="zh-CN" sz="1000" dirty="0">
                      <a:latin typeface="Arial Narrow" panose="020B0606020202030204" pitchFamily="34" charset="0"/>
                      <a:ea typeface="微软雅黑" panose="020B0503020204020204" pitchFamily="34" charset="-122"/>
                      <a:cs typeface="阿里巴巴普惠体 R" panose="00020600040101010101" pitchFamily="18" charset="-122"/>
                    </a:rPr>
                    <a:t>Магазин</a:t>
                  </a:r>
                </a:p>
              </p:txBody>
            </p:sp>
            <p:pic>
              <p:nvPicPr>
                <p:cNvPr id="34" name="Picture 6" descr="D:\工作\中心重点工作\2020年重点工作\工业互联网平台\工业互联网门户\工业互联网材料编写\杨部\5.png"/>
                <p:cNvPicPr>
                  <a:picLocks noChangeAspect="1" noChangeArrowheads="1"/>
                </p:cNvPicPr>
                <p:nvPr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8842" y="2717097"/>
                  <a:ext cx="464805" cy="41130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5" name="Picture 5" descr="D:\工作\中心重点工作\2020年重点工作\工业互联网平台\工业互联网门户\工业互联网材料编写\杨部\ea8c4b04a6e6ff9d2dbf43f4665c17f.png"/>
                <p:cNvPicPr>
                  <a:picLocks noChangeAspect="1" noChangeArrowheads="1"/>
                </p:cNvPicPr>
                <p:nvPr/>
              </p:nvPicPr>
              <p:blipFill>
                <a:blip r:embed="rId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46869" y="5200573"/>
                  <a:ext cx="745275" cy="45474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36" name="TextBox 116"/>
                <p:cNvSpPr txBox="1"/>
                <p:nvPr/>
              </p:nvSpPr>
              <p:spPr>
                <a:xfrm>
                  <a:off x="6426130" y="5538107"/>
                  <a:ext cx="852506" cy="3169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ru-RU" altLang="zh-CN" sz="1000" dirty="0">
                      <a:solidFill>
                        <a:schemeClr val="bg1"/>
                      </a:solidFill>
                      <a:latin typeface="Arial Narrow" panose="020B0606020202030204" pitchFamily="34" charset="0"/>
                      <a:ea typeface="微软雅黑" panose="020B0503020204020204" pitchFamily="34" charset="-122"/>
                      <a:cs typeface="阿里巴巴普惠体 R" panose="00020600040101010101" pitchFamily="18" charset="-122"/>
                    </a:rPr>
                    <a:t>Таможня</a:t>
                  </a:r>
                </a:p>
              </p:txBody>
            </p:sp>
            <p:pic>
              <p:nvPicPr>
                <p:cNvPr id="37" name="Picture 5" descr="D:\工作\中心重点工作\2020年重点工作\工业互联网平台\工业互联网门户\工业互联网材料编写\杨部\ea8c4b04a6e6ff9d2dbf43f4665c17f.png"/>
                <p:cNvPicPr>
                  <a:picLocks noChangeAspect="1" noChangeArrowheads="1"/>
                </p:cNvPicPr>
                <p:nvPr/>
              </p:nvPicPr>
              <p:blipFill>
                <a:blip r:embed="rId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31319" y="4924851"/>
                  <a:ext cx="774779" cy="47274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38" name="TextBox 119"/>
                <p:cNvSpPr txBox="1"/>
                <p:nvPr/>
              </p:nvSpPr>
              <p:spPr>
                <a:xfrm>
                  <a:off x="8223336" y="5077669"/>
                  <a:ext cx="1114141" cy="3169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ru-RU" altLang="zh-CN" sz="1000" dirty="0">
                      <a:solidFill>
                        <a:schemeClr val="bg1"/>
                      </a:solidFill>
                      <a:latin typeface="Arial Narrow" panose="020B0606020202030204" pitchFamily="34" charset="0"/>
                      <a:ea typeface="微软雅黑" panose="020B0503020204020204" pitchFamily="34" charset="-122"/>
                      <a:cs typeface="阿里巴巴普惠体 R" panose="00020600040101010101" pitchFamily="18" charset="-122"/>
                    </a:rPr>
                    <a:t>Страхование</a:t>
                  </a:r>
                </a:p>
              </p:txBody>
            </p:sp>
            <p:pic>
              <p:nvPicPr>
                <p:cNvPr id="39" name="Picture 5" descr="D:\工作\中心重点工作\2020年重点工作\工业互联网平台\工业互联网门户\工业互联网材料编写\杨部\ea8c4b04a6e6ff9d2dbf43f4665c17f.png"/>
                <p:cNvPicPr>
                  <a:picLocks noChangeAspect="1" noChangeArrowheads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6501" y="5188774"/>
                  <a:ext cx="752707" cy="45928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40" name="TextBox 122"/>
                <p:cNvSpPr txBox="1"/>
                <p:nvPr/>
              </p:nvSpPr>
              <p:spPr>
                <a:xfrm>
                  <a:off x="4993603" y="5550924"/>
                  <a:ext cx="844146" cy="3169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ru-RU" altLang="zh-CN" sz="1000" dirty="0">
                      <a:solidFill>
                        <a:schemeClr val="bg1"/>
                      </a:solidFill>
                      <a:latin typeface="Arial Narrow" panose="020B0606020202030204" pitchFamily="34" charset="0"/>
                      <a:ea typeface="微软雅黑" panose="020B0503020204020204" pitchFamily="34" charset="-122"/>
                      <a:cs typeface="阿里巴巴普惠体 R" panose="00020600040101010101" pitchFamily="18" charset="-122"/>
                    </a:rPr>
                    <a:t>Финансы</a:t>
                  </a:r>
                </a:p>
              </p:txBody>
            </p:sp>
            <p:sp>
              <p:nvSpPr>
                <p:cNvPr id="41" name="TextBox 103"/>
                <p:cNvSpPr txBox="1"/>
                <p:nvPr/>
              </p:nvSpPr>
              <p:spPr>
                <a:xfrm>
                  <a:off x="1729168" y="4447215"/>
                  <a:ext cx="1152712" cy="51501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ru-RU" altLang="zh-CN" sz="1000" dirty="0">
                      <a:latin typeface="Arial Narrow" panose="020B0606020202030204" pitchFamily="34" charset="0"/>
                      <a:ea typeface="微软雅黑" panose="020B0503020204020204" pitchFamily="34" charset="-122"/>
                      <a:cs typeface="阿里巴巴普惠体 R" panose="00020600040101010101" pitchFamily="18" charset="-122"/>
                    </a:rPr>
                    <a:t>Химическая отрасль</a:t>
                  </a:r>
                </a:p>
              </p:txBody>
            </p:sp>
            <p:pic>
              <p:nvPicPr>
                <p:cNvPr id="42" name="Picture 5" descr="D:\工作\中心重点工作\2020年重点工作\工业互联网平台\工业互联网门户\工业互联网材料编写\杨部\ea8c4b04a6e6ff9d2dbf43f4665c17f.png"/>
                <p:cNvPicPr>
                  <a:picLocks noChangeAspect="1" noChangeArrowheads="1"/>
                </p:cNvPicPr>
                <p:nvPr/>
              </p:nvPicPr>
              <p:blipFill>
                <a:blip r:embed="rId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15825" y="3995384"/>
                  <a:ext cx="811795" cy="49533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43" name="TextBox 103"/>
                <p:cNvSpPr txBox="1"/>
                <p:nvPr/>
              </p:nvSpPr>
              <p:spPr>
                <a:xfrm>
                  <a:off x="3340771" y="2365609"/>
                  <a:ext cx="1034423" cy="3169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ru-RU" altLang="zh-CN" sz="1000" dirty="0">
                      <a:latin typeface="Arial Narrow" panose="020B0606020202030204" pitchFamily="34" charset="0"/>
                      <a:ea typeface="微软雅黑" panose="020B0503020204020204" pitchFamily="34" charset="-122"/>
                      <a:cs typeface="阿里巴巴普惠体 R" panose="00020600040101010101" pitchFamily="18" charset="-122"/>
                    </a:rPr>
                    <a:t>Шины</a:t>
                  </a:r>
                </a:p>
              </p:txBody>
            </p:sp>
            <p:pic>
              <p:nvPicPr>
                <p:cNvPr id="44" name="Picture 5" descr="D:\工作\中心重点工作\2020年重点工作\工业互联网平台\工业互联网门户\工业互联网材料编写\杨部\ea8c4b04a6e6ff9d2dbf43f4665c17f.png"/>
                <p:cNvPicPr>
                  <a:picLocks noChangeAspect="1" noChangeArrowheads="1"/>
                </p:cNvPicPr>
                <p:nvPr/>
              </p:nvPicPr>
              <p:blipFill>
                <a:blip r:embed="rId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01754" y="1941851"/>
                  <a:ext cx="788992" cy="48141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45" name="TextBox 103"/>
                <p:cNvSpPr txBox="1"/>
                <p:nvPr/>
              </p:nvSpPr>
              <p:spPr>
                <a:xfrm>
                  <a:off x="5177035" y="2060831"/>
                  <a:ext cx="1452575" cy="3169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ru-RU" altLang="zh-CN" sz="1000" dirty="0">
                      <a:latin typeface="Arial Narrow" panose="020B0606020202030204" pitchFamily="34" charset="0"/>
                      <a:ea typeface="微软雅黑" panose="020B0503020204020204" pitchFamily="34" charset="-122"/>
                      <a:cs typeface="阿里巴巴普惠体 R" panose="00020600040101010101" pitchFamily="18" charset="-122"/>
                    </a:rPr>
                    <a:t>Оборудование</a:t>
                  </a:r>
                </a:p>
              </p:txBody>
            </p:sp>
            <p:pic>
              <p:nvPicPr>
                <p:cNvPr id="46" name="Picture 5" descr="D:\工作\中心重点工作\2020年重点工作\工业互联网平台\工业互联网门户\工业互联网材料编写\杨部\ea8c4b04a6e6ff9d2dbf43f4665c17f.png"/>
                <p:cNvPicPr>
                  <a:picLocks noChangeAspect="1" noChangeArrowheads="1"/>
                </p:cNvPicPr>
                <p:nvPr/>
              </p:nvPicPr>
              <p:blipFill>
                <a:blip r:embed="rId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29735" y="1658592"/>
                  <a:ext cx="725042" cy="44239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47" name="TextBox 103"/>
                <p:cNvSpPr txBox="1"/>
                <p:nvPr/>
              </p:nvSpPr>
              <p:spPr>
                <a:xfrm>
                  <a:off x="7377673" y="2265870"/>
                  <a:ext cx="1377989" cy="3169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ru-RU" altLang="zh-CN" sz="1000" dirty="0">
                      <a:latin typeface="Arial Narrow" panose="020B0606020202030204" pitchFamily="34" charset="0"/>
                      <a:ea typeface="微软雅黑" panose="020B0503020204020204" pitchFamily="34" charset="-122"/>
                      <a:cs typeface="阿里巴巴普惠体 R" panose="00020600040101010101" pitchFamily="18" charset="-122"/>
                    </a:rPr>
                    <a:t>Переработка</a:t>
                  </a:r>
                </a:p>
              </p:txBody>
            </p:sp>
            <p:pic>
              <p:nvPicPr>
                <p:cNvPr id="48" name="Picture 5" descr="D:\工作\中心重点工作\2020年重点工作\工业互联网平台\工业互联网门户\工业互联网材料编写\杨部\ea8c4b04a6e6ff9d2dbf43f4665c17f.png"/>
                <p:cNvPicPr>
                  <a:picLocks noChangeAspect="1" noChangeArrowheads="1"/>
                </p:cNvPicPr>
                <p:nvPr/>
              </p:nvPicPr>
              <p:blipFill>
                <a:blip r:embed="rId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55479" y="1821014"/>
                  <a:ext cx="779549" cy="47565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49" name="TextBox 103"/>
                <p:cNvSpPr txBox="1"/>
                <p:nvPr/>
              </p:nvSpPr>
              <p:spPr>
                <a:xfrm>
                  <a:off x="8880988" y="3083895"/>
                  <a:ext cx="1908885" cy="51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ru-RU" altLang="zh-CN" sz="1000" dirty="0">
                      <a:latin typeface="Arial Narrow" panose="020B0606020202030204" pitchFamily="34" charset="0"/>
                      <a:ea typeface="微软雅黑" panose="020B0503020204020204" pitchFamily="34" charset="-122"/>
                      <a:cs typeface="阿里巴巴普惠体 R" panose="00020600040101010101" pitchFamily="18" charset="-122"/>
                    </a:rPr>
                    <a:t>Стратегические развивающиеся отрасли</a:t>
                  </a:r>
                </a:p>
              </p:txBody>
            </p:sp>
            <p:pic>
              <p:nvPicPr>
                <p:cNvPr id="50" name="Picture 5" descr="D:\工作\中心重点工作\2020年重点工作\工业互联网平台\工业互联网门户\工业互联网材料编写\杨部\ea8c4b04a6e6ff9d2dbf43f4665c17f.png"/>
                <p:cNvPicPr>
                  <a:picLocks noChangeAspect="1" noChangeArrowheads="1"/>
                </p:cNvPicPr>
                <p:nvPr/>
              </p:nvPicPr>
              <p:blipFill>
                <a:blip r:embed="rId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03338" y="2642348"/>
                  <a:ext cx="792372" cy="48348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cxnSp>
            <p:nvCxnSpPr>
              <p:cNvPr id="51" name="直接连接符 50"/>
              <p:cNvCxnSpPr/>
              <p:nvPr/>
            </p:nvCxnSpPr>
            <p:spPr>
              <a:xfrm flipH="1">
                <a:off x="1493517" y="1830024"/>
                <a:ext cx="10260" cy="1382105"/>
              </a:xfrm>
              <a:prstGeom prst="line">
                <a:avLst/>
              </a:prstGeom>
              <a:ln w="28575">
                <a:solidFill>
                  <a:schemeClr val="accent2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2" name="TextBox 15"/>
              <p:cNvSpPr txBox="1"/>
              <p:nvPr/>
            </p:nvSpPr>
            <p:spPr>
              <a:xfrm>
                <a:off x="629390" y="1129061"/>
                <a:ext cx="2534518" cy="7725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altLang="zh-CN" sz="1100" dirty="0">
                    <a:solidFill>
                      <a:srgbClr val="1491FF"/>
                    </a:solidFill>
                    <a:latin typeface="Arial Narrow" panose="020B0606020202030204" pitchFamily="34" charset="0"/>
                    <a:ea typeface="微软雅黑" panose="020B0503020204020204" pitchFamily="34" charset="-122"/>
                    <a:cs typeface="阿里巴巴普惠体 R" panose="00020600040101010101" pitchFamily="18" charset="-122"/>
                  </a:rPr>
                  <a:t>Сотрудничество в рамках производственной цепочки на уровне отрасли</a:t>
                </a:r>
              </a:p>
            </p:txBody>
          </p:sp>
          <p:cxnSp>
            <p:nvCxnSpPr>
              <p:cNvPr id="53" name="直接连接符 52"/>
              <p:cNvCxnSpPr/>
              <p:nvPr/>
            </p:nvCxnSpPr>
            <p:spPr>
              <a:xfrm>
                <a:off x="4822618" y="1205272"/>
                <a:ext cx="19339" cy="1090451"/>
              </a:xfrm>
              <a:prstGeom prst="line">
                <a:avLst/>
              </a:prstGeom>
              <a:ln w="28575">
                <a:solidFill>
                  <a:schemeClr val="accent2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4" name="TextBox 128"/>
              <p:cNvSpPr txBox="1"/>
              <p:nvPr/>
            </p:nvSpPr>
            <p:spPr>
              <a:xfrm>
                <a:off x="3840038" y="8635"/>
                <a:ext cx="2446313" cy="9904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altLang="zh-CN" sz="1100" dirty="0">
                    <a:solidFill>
                      <a:srgbClr val="1491FF"/>
                    </a:solidFill>
                    <a:latin typeface="Arial Narrow" panose="020B0606020202030204" pitchFamily="34" charset="0"/>
                    <a:ea typeface="微软雅黑" panose="020B0503020204020204" pitchFamily="34" charset="-122"/>
                    <a:cs typeface="阿里巴巴普惠体 R" panose="00020600040101010101" pitchFamily="18" charset="-122"/>
                  </a:rPr>
                  <a:t>Сотрудничество на отраслевом и корпоративном уровне в рамках процесса производства и поставки</a:t>
                </a:r>
              </a:p>
            </p:txBody>
          </p:sp>
          <p:sp>
            <p:nvSpPr>
              <p:cNvPr id="55" name="TextBox 131"/>
              <p:cNvSpPr txBox="1"/>
              <p:nvPr/>
            </p:nvSpPr>
            <p:spPr>
              <a:xfrm>
                <a:off x="6534613" y="369766"/>
                <a:ext cx="2289167" cy="5546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altLang="zh-CN" sz="1100" dirty="0">
                    <a:solidFill>
                      <a:srgbClr val="1491FF"/>
                    </a:solidFill>
                    <a:latin typeface="Arial Narrow" panose="020B0606020202030204" pitchFamily="34" charset="0"/>
                    <a:ea typeface="微软雅黑" panose="020B0503020204020204" pitchFamily="34" charset="-122"/>
                    <a:cs typeface="阿里巴巴普惠体 R" panose="00020600040101010101" pitchFamily="18" charset="-122"/>
                  </a:rPr>
                  <a:t>Полноценное сотрудничество внутри предприятий</a:t>
                </a:r>
              </a:p>
            </p:txBody>
          </p:sp>
          <p:cxnSp>
            <p:nvCxnSpPr>
              <p:cNvPr id="56" name="直接连接符 55"/>
              <p:cNvCxnSpPr/>
              <p:nvPr/>
            </p:nvCxnSpPr>
            <p:spPr>
              <a:xfrm>
                <a:off x="7305569" y="1141266"/>
                <a:ext cx="37022" cy="2356246"/>
              </a:xfrm>
              <a:prstGeom prst="line">
                <a:avLst/>
              </a:prstGeom>
              <a:ln w="28575">
                <a:solidFill>
                  <a:schemeClr val="accent2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直接连接符 56"/>
              <p:cNvCxnSpPr/>
              <p:nvPr/>
            </p:nvCxnSpPr>
            <p:spPr>
              <a:xfrm>
                <a:off x="10494861" y="1740018"/>
                <a:ext cx="1" cy="1870630"/>
              </a:xfrm>
              <a:prstGeom prst="line">
                <a:avLst/>
              </a:prstGeom>
              <a:ln w="28575">
                <a:solidFill>
                  <a:schemeClr val="accent2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8" name="TextBox 134"/>
              <p:cNvSpPr txBox="1"/>
              <p:nvPr/>
            </p:nvSpPr>
            <p:spPr>
              <a:xfrm>
                <a:off x="9841956" y="1104578"/>
                <a:ext cx="1642296" cy="5546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altLang="zh-CN" sz="1100" dirty="0">
                    <a:solidFill>
                      <a:srgbClr val="1491FF"/>
                    </a:solidFill>
                    <a:latin typeface="Arial Narrow" panose="020B0606020202030204" pitchFamily="34" charset="0"/>
                    <a:ea typeface="微软雅黑" panose="020B0503020204020204" pitchFamily="34" charset="-122"/>
                    <a:cs typeface="阿里巴巴普惠体 R" panose="00020600040101010101" pitchFamily="18" charset="-122"/>
                  </a:rPr>
                  <a:t>Ориентация на клиента</a:t>
                </a:r>
              </a:p>
            </p:txBody>
          </p:sp>
          <p:pic>
            <p:nvPicPr>
              <p:cNvPr id="59" name="Picture 24"/>
              <p:cNvPicPr>
                <a:picLocks noChangeAspect="1" noChangeArrowheads="1"/>
              </p:cNvPicPr>
              <p:nvPr/>
            </p:nvPicPr>
            <p:blipFill>
              <a:blip r:embed="rId22" cstate="print">
                <a:extLst>
                  <a:ext uri="{BEBA8EAE-BF5A-486C-A8C5-ECC9F3942E4B}">
                    <a14:imgProps xmlns:a14="http://schemas.microsoft.com/office/drawing/2010/main">
                      <a14:imgLayer r:embed="rId23">
                        <a14:imgEffect>
                          <a14:backgroundRemoval t="794" b="100000" l="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56142" y="2333072"/>
                <a:ext cx="377797" cy="30110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0" name="Picture 5" descr="D:\工作\中心重点工作\2020年重点工作\工业互联网平台\工业互联网门户\工业互联网材料编写\杨部\ea8c4b04a6e6ff9d2dbf43f4665c17f.png"/>
              <p:cNvPicPr>
                <a:picLocks noChangeAspect="1" noChangeArrowheads="1"/>
              </p:cNvPicPr>
              <p:nvPr/>
            </p:nvPicPr>
            <p:blipFill>
              <a:blip r:embed="rId2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9295" y="4193401"/>
                <a:ext cx="742241" cy="45289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61" name="TextBox 140"/>
              <p:cNvSpPr txBox="1"/>
              <p:nvPr/>
            </p:nvSpPr>
            <p:spPr>
              <a:xfrm>
                <a:off x="5849664" y="4418201"/>
                <a:ext cx="1060273" cy="3169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altLang="zh-CN" sz="1000" dirty="0">
                    <a:latin typeface="Arial Narrow" panose="020B0606020202030204" pitchFamily="34" charset="0"/>
                    <a:ea typeface="微软雅黑" panose="020B0503020204020204" pitchFamily="34" charset="-122"/>
                    <a:cs typeface="阿里巴巴普惠体 R" panose="00020600040101010101" pitchFamily="18" charset="-122"/>
                  </a:rPr>
                  <a:t>OEM</a:t>
                </a:r>
              </a:p>
            </p:txBody>
          </p:sp>
          <p:pic>
            <p:nvPicPr>
              <p:cNvPr id="62" name="Picture 5" descr="D:\工作\中心重点工作\2020年重点工作\工业互联网平台\工业互联网门户\工业互联网材料编写\杨部\微信图片_20200530111020.png"/>
              <p:cNvPicPr>
                <a:picLocks noChangeAspect="1" noChangeArrowheads="1"/>
              </p:cNvPicPr>
              <p:nvPr/>
            </p:nvPicPr>
            <p:blipFill>
              <a:blip r:embed="rId2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08752" y="3980484"/>
                <a:ext cx="482830" cy="56747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63" name="TextBox 131"/>
              <p:cNvSpPr txBox="1"/>
              <p:nvPr/>
            </p:nvSpPr>
            <p:spPr>
              <a:xfrm>
                <a:off x="4614668" y="3376034"/>
                <a:ext cx="2323224" cy="2773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buClrTx/>
                  <a:buSzTx/>
                  <a:buFontTx/>
                </a:pPr>
                <a:r>
                  <a:rPr lang="ru-RU" altLang="zh-CN" sz="800" b="1" dirty="0">
                    <a:solidFill>
                      <a:schemeClr val="tx1"/>
                    </a:solidFill>
                    <a:latin typeface="Arial Narrow" panose="020B0606020202030204" pitchFamily="34" charset="0"/>
                    <a:ea typeface="微软雅黑" panose="020B0503020204020204" pitchFamily="34" charset="-122"/>
                    <a:cs typeface="阿里巴巴普惠体 R" panose="00020600040101010101" pitchFamily="18" charset="-122"/>
                    <a:sym typeface="+mn-ea"/>
                  </a:rPr>
                  <a:t>Внутрикорпоративное сотрудничество</a:t>
                </a:r>
              </a:p>
            </p:txBody>
          </p:sp>
        </p:grpSp>
        <p:pic>
          <p:nvPicPr>
            <p:cNvPr id="65" name="Picture 3" descr="D:\工作\中心重点工作\2020年重点工作\工业互联网平台\工业互联网门户\工业互联网材料编写\杨部\微信图片_20200530130803.png"/>
            <p:cNvPicPr>
              <a:picLocks noChangeAspect="1" noChangeArrowheads="1"/>
            </p:cNvPicPr>
            <p:nvPr/>
          </p:nvPicPr>
          <p:blipFill>
            <a:blip r:embed="rId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16725" y="3021876"/>
              <a:ext cx="587961" cy="5259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7" name="Picture 5" descr="D:\工作\中心重点工作\2020年重点工作\工业互联网平台\工业互联网门户\工业互联网材料编写\杨部\ea8c4b04a6e6ff9d2dbf43f4665c17f.png"/>
            <p:cNvPicPr>
              <a:picLocks noChangeAspect="1" noChangeArrowheads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14969" y="3874617"/>
              <a:ext cx="889879" cy="5079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8" name="Picture 5" descr="D:\工作\中心重点工作\2020年重点工作\工业互联网平台\工业互联网门户\工业互联网材料编写\杨部\ea8c4b04a6e6ff9d2dbf43f4665c17f.png"/>
            <p:cNvPicPr>
              <a:picLocks noChangeAspect="1" noChangeArrowheads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42243" y="4419786"/>
              <a:ext cx="889879" cy="5079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49" name="图片 148" descr="1c50e153440fdd608a8f9de7edea376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6422037" y="4470612"/>
            <a:ext cx="392054" cy="456633"/>
          </a:xfrm>
          <a:prstGeom prst="rect">
            <a:avLst/>
          </a:prstGeom>
        </p:spPr>
      </p:pic>
      <p:pic>
        <p:nvPicPr>
          <p:cNvPr id="150" name="图片 149" descr="04c1fca621a9a5ae77db830208bc665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9367795" y="4784036"/>
            <a:ext cx="425615" cy="480024"/>
          </a:xfrm>
          <a:prstGeom prst="rect">
            <a:avLst/>
          </a:prstGeom>
        </p:spPr>
      </p:pic>
      <p:pic>
        <p:nvPicPr>
          <p:cNvPr id="151" name="图片 150" descr="4dd3e3543cb4777796c9fe75913ed61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 flipH="1">
            <a:off x="10688370" y="4703693"/>
            <a:ext cx="627489" cy="606641"/>
          </a:xfrm>
          <a:prstGeom prst="rect">
            <a:avLst/>
          </a:prstGeom>
        </p:spPr>
      </p:pic>
      <p:pic>
        <p:nvPicPr>
          <p:cNvPr id="152" name="图片 151" descr="17493378bf6ff2dfe4dc04043377945"/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9074899" y="5585941"/>
            <a:ext cx="582741" cy="562401"/>
          </a:xfrm>
          <a:prstGeom prst="rect">
            <a:avLst/>
          </a:prstGeom>
        </p:spPr>
      </p:pic>
      <p:pic>
        <p:nvPicPr>
          <p:cNvPr id="153" name="图片 152" descr="ae4f75495aae357c549a7ae2d8b4cff"/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5590655" y="5507124"/>
            <a:ext cx="608675" cy="600539"/>
          </a:xfrm>
          <a:prstGeom prst="rect">
            <a:avLst/>
          </a:prstGeom>
        </p:spPr>
      </p:pic>
      <p:pic>
        <p:nvPicPr>
          <p:cNvPr id="154" name="图片 153" descr="d1e71433b63381aadc15d8a7bba94ab"/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10405135" y="3891619"/>
            <a:ext cx="703256" cy="497313"/>
          </a:xfrm>
          <a:prstGeom prst="rect">
            <a:avLst/>
          </a:prstGeom>
        </p:spPr>
      </p:pic>
      <p:pic>
        <p:nvPicPr>
          <p:cNvPr id="155" name="图片 154" descr="fdf9c8c0d6b74cc32e89e4b1dd8afd3"/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5729476" y="3270740"/>
            <a:ext cx="583758" cy="519179"/>
          </a:xfrm>
          <a:prstGeom prst="rect">
            <a:avLst/>
          </a:prstGeom>
        </p:spPr>
      </p:pic>
      <p:pic>
        <p:nvPicPr>
          <p:cNvPr id="156" name="图片 155" descr="1c50e153440fdd608a8f9de7edea376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7888568" y="4084849"/>
            <a:ext cx="392054" cy="375273"/>
          </a:xfrm>
          <a:prstGeom prst="rect">
            <a:avLst/>
          </a:prstGeom>
        </p:spPr>
      </p:pic>
      <p:pic>
        <p:nvPicPr>
          <p:cNvPr id="157" name="图片 156" descr="1c50e153440fdd608a8f9de7edea1376"/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8487581" y="4524193"/>
            <a:ext cx="391545" cy="402732"/>
          </a:xfrm>
          <a:prstGeom prst="rect">
            <a:avLst/>
          </a:prstGeom>
        </p:spPr>
      </p:pic>
      <p:pic>
        <p:nvPicPr>
          <p:cNvPr id="158" name="图片 157" descr="1c50e153440fdd608a8f9de7edea1376"/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7472615" y="4842514"/>
            <a:ext cx="393579" cy="382392"/>
          </a:xfrm>
          <a:prstGeom prst="rect">
            <a:avLst/>
          </a:prstGeom>
        </p:spPr>
      </p:pic>
      <p:pic>
        <p:nvPicPr>
          <p:cNvPr id="159" name="图片 158" descr="4dd3e3543cb4777796c9fe75913ed61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 flipH="1">
            <a:off x="10221058" y="5166937"/>
            <a:ext cx="624438" cy="603081"/>
          </a:xfrm>
          <a:prstGeom prst="rect">
            <a:avLst/>
          </a:prstGeom>
        </p:spPr>
      </p:pic>
      <p:pic>
        <p:nvPicPr>
          <p:cNvPr id="160" name="图片 159" descr="17493378bf6ff2dfe4dc04043377945"/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7882466" y="5786799"/>
            <a:ext cx="590369" cy="569520"/>
          </a:xfrm>
          <a:prstGeom prst="rect">
            <a:avLst/>
          </a:prstGeom>
        </p:spPr>
      </p:pic>
      <p:pic>
        <p:nvPicPr>
          <p:cNvPr id="161" name="图片 160" descr="17493378bf6ff2dfe4dc04043377945"/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7006320" y="5755780"/>
            <a:ext cx="625455" cy="603590"/>
          </a:xfrm>
          <a:prstGeom prst="rect">
            <a:avLst/>
          </a:prstGeom>
        </p:spPr>
      </p:pic>
      <p:pic>
        <p:nvPicPr>
          <p:cNvPr id="162" name="Picture 5" descr="D:\工作\中心重点工作\2020年重点工作\工业互联网平台\工业互联网门户\工业互联网材料编写\杨部\微信图片_20200530111020.png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8925" y="4965059"/>
            <a:ext cx="380867" cy="440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" name="图片 162" descr="04c1fca621a9a5ae77db830208bc665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7315488" y="3096324"/>
            <a:ext cx="417479" cy="471380"/>
          </a:xfrm>
          <a:prstGeom prst="rect">
            <a:avLst/>
          </a:prstGeom>
        </p:spPr>
      </p:pic>
      <p:pic>
        <p:nvPicPr>
          <p:cNvPr id="164" name="图片 163" descr="d1e71433b63381aadc15d8a7bba94ab"/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8803360" y="3249383"/>
            <a:ext cx="703256" cy="497313"/>
          </a:xfrm>
          <a:prstGeom prst="rect">
            <a:avLst/>
          </a:prstGeom>
        </p:spPr>
      </p:pic>
      <p:pic>
        <p:nvPicPr>
          <p:cNvPr id="165" name="图片 164" descr="d1e71433b63381aadc15d8a7bba94ab"/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6793258" y="3721779"/>
            <a:ext cx="703256" cy="497313"/>
          </a:xfrm>
          <a:prstGeom prst="rect">
            <a:avLst/>
          </a:prstGeom>
        </p:spPr>
      </p:pic>
      <p:pic>
        <p:nvPicPr>
          <p:cNvPr id="166" name="图片 165" descr="1c50e153440fdd608a8f9de7edea1376"/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7092765" y="4112816"/>
            <a:ext cx="379850" cy="376799"/>
          </a:xfrm>
          <a:prstGeom prst="rect">
            <a:avLst/>
          </a:prstGeom>
        </p:spPr>
      </p:pic>
      <p:pic>
        <p:nvPicPr>
          <p:cNvPr id="168" name="Picture 5" descr="D:\工作\中心重点工作\2020年重点工作\工业互联网平台\工业互联网门户\工业互联网材料编写\杨部\ea8c4b04a6e6ff9d2dbf43f4665c17f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1377" y="4308775"/>
            <a:ext cx="570396" cy="342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9" name="Picture 4" descr="D:\工作\中心重点工作\2020年重点工作\工业互联网平台\工业互联网门户\工业互联网材料编写\杨部\3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3587" y="4077388"/>
            <a:ext cx="378324" cy="464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0" name="TextBox 2"/>
          <p:cNvSpPr txBox="1"/>
          <p:nvPr/>
        </p:nvSpPr>
        <p:spPr>
          <a:xfrm>
            <a:off x="5642515" y="4577620"/>
            <a:ext cx="5741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zh-CN" sz="1000" dirty="0">
                <a:latin typeface="Arial Narrow" panose="020B0606020202030204" pitchFamily="34" charset="0"/>
                <a:ea typeface="微软雅黑" panose="020B0503020204020204" pitchFamily="34" charset="-122"/>
                <a:cs typeface="阿里巴巴普惠体 R" panose="00020600040101010101" pitchFamily="18" charset="-122"/>
              </a:rPr>
              <a:t>ODM</a:t>
            </a:r>
          </a:p>
        </p:txBody>
      </p:sp>
      <p:sp>
        <p:nvSpPr>
          <p:cNvPr id="69" name="文本框 68"/>
          <p:cNvSpPr txBox="1"/>
          <p:nvPr/>
        </p:nvSpPr>
        <p:spPr>
          <a:xfrm>
            <a:off x="183723" y="3486827"/>
            <a:ext cx="3381661" cy="60016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49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altLang="zh-CN" sz="1100" b="1" dirty="0">
                <a:latin typeface="+mj-lt"/>
                <a:cs typeface="+mn-ea"/>
                <a:sym typeface="+mn-ea"/>
              </a:rPr>
              <a:t>Платформа Eco-Rubber Cloud способствует цифровой трансформации и модернизации производственной цепочки.</a:t>
            </a:r>
          </a:p>
        </p:txBody>
      </p:sp>
      <p:sp>
        <p:nvSpPr>
          <p:cNvPr id="90" name="矩形 89"/>
          <p:cNvSpPr/>
          <p:nvPr/>
        </p:nvSpPr>
        <p:spPr>
          <a:xfrm>
            <a:off x="801946" y="1415252"/>
            <a:ext cx="11240182" cy="327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20000"/>
              </a:lnSpc>
              <a:defRPr/>
            </a:pPr>
            <a:r>
              <a:rPr lang="ru-RU" altLang="zh-CN" sz="1400" dirty="0">
                <a:latin typeface="+mj-lt"/>
                <a:ea typeface="微软雅黑" panose="020B0503020204020204" pitchFamily="34" charset="-122"/>
                <a:cs typeface="阿里巴巴普惠体 R" panose="00020600040101010101" pitchFamily="18" charset="-122"/>
              </a:rPr>
              <a:t>облачная платформа </a:t>
            </a:r>
            <a:r>
              <a:rPr lang="en-GB" altLang="zh-CN" sz="1400" dirty="0">
                <a:latin typeface="+mj-lt"/>
                <a:ea typeface="微软雅黑" panose="020B0503020204020204" pitchFamily="34" charset="-122"/>
                <a:cs typeface="阿里巴巴普惠体 R" panose="00020600040101010101" pitchFamily="18" charset="-122"/>
              </a:rPr>
              <a:t>Eco-Rubber Cloud </a:t>
            </a:r>
            <a:r>
              <a:rPr lang="ru-RU" altLang="zh-CN" sz="1400" dirty="0">
                <a:latin typeface="+mj-lt"/>
                <a:ea typeface="微软雅黑" panose="020B0503020204020204" pitchFamily="34" charset="-122"/>
                <a:cs typeface="阿里巴巴普惠体 R" panose="00020600040101010101" pitchFamily="18" charset="-122"/>
              </a:rPr>
              <a:t>объединяет 3200 поставщиков, 2000 дистрибьюторов и 60 000 розничных магазинов</a:t>
            </a:r>
          </a:p>
        </p:txBody>
      </p:sp>
      <p:sp>
        <p:nvSpPr>
          <p:cNvPr id="91" name="文本框 90"/>
          <p:cNvSpPr txBox="1"/>
          <p:nvPr/>
        </p:nvSpPr>
        <p:spPr>
          <a:xfrm>
            <a:off x="773280" y="1105724"/>
            <a:ext cx="1104297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altLang="zh-CN" sz="1600" b="1" kern="100" dirty="0">
                <a:solidFill>
                  <a:srgbClr val="1491FF"/>
                </a:solidFill>
                <a:latin typeface="+mj-lt"/>
                <a:ea typeface="微软雅黑" panose="020B0503020204020204" pitchFamily="34" charset="-122"/>
              </a:rPr>
              <a:t>Первая глобальная интернет-платформа в сфере каучуковой промышленности: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0к 3"/>
          <p:cNvSpPr/>
          <p:nvPr/>
        </p:nvSpPr>
        <p:spPr>
          <a:xfrm>
            <a:off x="-6985" y="4445"/>
            <a:ext cx="5173345" cy="6847205"/>
          </a:xfrm>
          <a:prstGeom prst="rect">
            <a:avLst/>
          </a:prstGeom>
          <a:solidFill>
            <a:srgbClr val="005B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lnSpc>
                <a:spcPct val="150000"/>
              </a:lnSpc>
            </a:pPr>
            <a:endParaRPr lang="ru-RU" sz="10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81223" y="434975"/>
            <a:ext cx="4795038" cy="120032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49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altLang="zh-CN" sz="3600" b="1" noProof="0" dirty="0">
                <a:solidFill>
                  <a:schemeClr val="bg1"/>
                </a:solidFill>
                <a:latin typeface="+mj-lt"/>
                <a:cs typeface="+mn-ea"/>
                <a:sym typeface="+mn-ea"/>
              </a:rPr>
              <a:t>Промышленный Интернет</a:t>
            </a:r>
            <a:endParaRPr lang="ru-RU" altLang="zh-CN" sz="3600" b="1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cs typeface="+mn-ea"/>
              <a:sym typeface="+mn-ea"/>
            </a:endParaRPr>
          </a:p>
        </p:txBody>
      </p:sp>
      <p:sp>
        <p:nvSpPr>
          <p:cNvPr id="7" name="文本框 10"/>
          <p:cNvSpPr txBox="1">
            <a:spLocks noChangeArrowheads="1"/>
          </p:cNvSpPr>
          <p:nvPr/>
        </p:nvSpPr>
        <p:spPr bwMode="auto">
          <a:xfrm>
            <a:off x="422032" y="3201670"/>
            <a:ext cx="4220306" cy="2273699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>
            <a:defPPr>
              <a:defRPr lang="zh-CN"/>
            </a:defPPr>
            <a:lvl1pPr defTabSz="914400">
              <a:lnSpc>
                <a:spcPct val="150000"/>
              </a:lnSpc>
              <a:defRPr sz="1050">
                <a:solidFill>
                  <a:srgbClr val="7F7F7F">
                    <a:lumMod val="75000"/>
                  </a:srgbClr>
                </a:solidFill>
                <a:cs typeface="+mn-ea"/>
              </a:defRPr>
            </a:lvl1pPr>
          </a:lstStyle>
          <a:p>
            <a:r>
              <a:rPr lang="ru-RU" kern="100" dirty="0">
                <a:solidFill>
                  <a:schemeClr val="bg1"/>
                </a:solidFill>
                <a:latin typeface="+mj-lt"/>
                <a:ea typeface="微软雅黑" panose="020B0503020204020204" pitchFamily="34" charset="-122"/>
                <a:cs typeface="阿里巴巴普惠体 R" panose="00020600040101010101" pitchFamily="18" charset="-122"/>
                <a:sym typeface="+mn-ea"/>
              </a:rPr>
              <a:t>Платформа Sailun Eco-Rubber Cloud содержит 29 комплектов программных продуктов и тем самым формирует полную систему безопасности. Интегрированные сторонние продукты включают в себя основные информационные системы управления предприятием, такие как SAP и Microsoft CRM, формируя пул из более чем 50 комплектов зрелых решений для шинных компаний в рамках всей цепочки — от производства до поставки. В настоящее время на облачной платформе более 60 000 пользователей.</a:t>
            </a:r>
          </a:p>
        </p:txBody>
      </p:sp>
      <p:sp>
        <p:nvSpPr>
          <p:cNvPr id="69" name="文本框 68"/>
          <p:cNvSpPr txBox="1"/>
          <p:nvPr/>
        </p:nvSpPr>
        <p:spPr>
          <a:xfrm>
            <a:off x="259373" y="2443787"/>
            <a:ext cx="4906987" cy="4001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49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altLang="zh-CN" sz="2000" dirty="0">
                <a:solidFill>
                  <a:schemeClr val="bg1"/>
                </a:solidFill>
                <a:latin typeface="+mj-lt"/>
                <a:cs typeface="+mn-ea"/>
                <a:sym typeface="+mn-ea"/>
              </a:rPr>
              <a:t>Статус платформы Eco-Rubber Cloud</a:t>
            </a:r>
          </a:p>
        </p:txBody>
      </p:sp>
      <p:grpSp>
        <p:nvGrpSpPr>
          <p:cNvPr id="15" name="组合 14"/>
          <p:cNvGrpSpPr/>
          <p:nvPr/>
        </p:nvGrpSpPr>
        <p:grpSpPr>
          <a:xfrm>
            <a:off x="5747385" y="2674620"/>
            <a:ext cx="5588000" cy="2919805"/>
            <a:chOff x="1370" y="3165"/>
            <a:chExt cx="9028" cy="4888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402"/>
            <a:stretch>
              <a:fillRect/>
            </a:stretch>
          </p:blipFill>
          <p:spPr>
            <a:xfrm>
              <a:off x="1370" y="3165"/>
              <a:ext cx="9028" cy="4677"/>
            </a:xfrm>
            <a:prstGeom prst="rect">
              <a:avLst/>
            </a:prstGeom>
          </p:spPr>
        </p:pic>
        <p:sp>
          <p:nvSpPr>
            <p:cNvPr id="12" name="文本框 11"/>
            <p:cNvSpPr txBox="1"/>
            <p:nvPr/>
          </p:nvSpPr>
          <p:spPr>
            <a:xfrm>
              <a:off x="1370" y="7643"/>
              <a:ext cx="9027" cy="410"/>
            </a:xfrm>
            <a:prstGeom prst="rect">
              <a:avLst/>
            </a:prstGeom>
            <a:solidFill>
              <a:srgbClr val="ED6C00"/>
            </a:solidFill>
          </p:spPr>
          <p:txBody>
            <a:bodyPr wrap="square" rtlCol="0" anchor="t">
              <a:spAutoFit/>
            </a:bodyPr>
            <a:lstStyle/>
            <a:p>
              <a:pPr algn="r"/>
              <a:r>
                <a:rPr lang="ru-RU" altLang="zh-CN" sz="1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www.EcoRubberCloud.com</a:t>
              </a:r>
              <a:endParaRPr lang="ru-RU" altLang="zh-CN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5605145" y="1231900"/>
            <a:ext cx="5894070" cy="1412240"/>
            <a:chOff x="1228" y="2136"/>
            <a:chExt cx="9282" cy="2224"/>
          </a:xfrm>
        </p:grpSpPr>
        <p:grpSp>
          <p:nvGrpSpPr>
            <p:cNvPr id="16" name="组合 15"/>
            <p:cNvGrpSpPr/>
            <p:nvPr/>
          </p:nvGrpSpPr>
          <p:grpSpPr>
            <a:xfrm>
              <a:off x="1228" y="2137"/>
              <a:ext cx="1932" cy="1958"/>
              <a:chOff x="1228" y="2200"/>
              <a:chExt cx="1932" cy="1958"/>
            </a:xfrm>
          </p:grpSpPr>
          <p:sp>
            <p:nvSpPr>
              <p:cNvPr id="8" name="文本框 7"/>
              <p:cNvSpPr txBox="1"/>
              <p:nvPr/>
            </p:nvSpPr>
            <p:spPr>
              <a:xfrm>
                <a:off x="1452" y="2200"/>
                <a:ext cx="1487" cy="907"/>
              </a:xfrm>
              <a:prstGeom prst="rect">
                <a:avLst/>
              </a:prstGeom>
              <a:noFill/>
            </p:spPr>
            <p:txBody>
              <a:bodyPr wrap="none" rtlCol="0" anchor="t">
                <a:spAutoFit/>
              </a:bodyPr>
              <a:lstStyle/>
              <a:p>
                <a:pPr algn="l">
                  <a:lnSpc>
                    <a:spcPct val="150000"/>
                  </a:lnSpc>
                </a:pPr>
                <a:r>
                  <a:rPr lang="ru-RU" altLang="zh-CN" sz="2400" b="1" dirty="0">
                    <a:solidFill>
                      <a:srgbClr val="EC6C00"/>
                    </a:solidFill>
                    <a:latin typeface="Arial Narrow" panose="020B0606020202030204" pitchFamily="34" charset="0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7</a:t>
                </a:r>
                <a:r>
                  <a:rPr lang="ru-RU" altLang="zh-CN" sz="1050" b="1" dirty="0">
                    <a:solidFill>
                      <a:srgbClr val="EC6C00"/>
                    </a:solidFill>
                    <a:latin typeface="Arial Narrow" panose="020B0606020202030204" pitchFamily="34" charset="0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 </a:t>
                </a:r>
                <a:r>
                  <a:rPr lang="ru-RU" altLang="zh-CN" sz="1050" dirty="0">
                    <a:latin typeface="Arial Narrow" panose="020B0606020202030204" pitchFamily="34" charset="0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комплектов</a:t>
                </a:r>
              </a:p>
            </p:txBody>
          </p:sp>
          <p:sp>
            <p:nvSpPr>
              <p:cNvPr id="10" name="文本框 9"/>
              <p:cNvSpPr txBox="1"/>
              <p:nvPr/>
            </p:nvSpPr>
            <p:spPr>
              <a:xfrm>
                <a:off x="1228" y="3479"/>
                <a:ext cx="1932" cy="679"/>
              </a:xfrm>
              <a:prstGeom prst="rect">
                <a:avLst/>
              </a:prstGeom>
              <a:noFill/>
            </p:spPr>
            <p:txBody>
              <a:bodyPr wrap="none" rtlCol="0" anchor="t">
                <a:spAutoFit/>
              </a:bodyPr>
              <a:lstStyle/>
              <a:p>
                <a:pPr algn="ctr"/>
                <a:r>
                  <a:rPr lang="ru-RU" altLang="zh-CN" sz="1100" dirty="0">
                    <a:latin typeface="Arial Narrow" panose="020B0606020202030204" pitchFamily="34" charset="0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Интеллектуальное </a:t>
                </a:r>
              </a:p>
              <a:p>
                <a:pPr algn="ctr"/>
                <a:r>
                  <a:rPr lang="ru-RU" altLang="zh-CN" sz="1100" dirty="0">
                    <a:latin typeface="Arial Narrow" panose="020B0606020202030204" pitchFamily="34" charset="0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производство</a:t>
                </a:r>
              </a:p>
            </p:txBody>
          </p:sp>
        </p:grpSp>
        <p:grpSp>
          <p:nvGrpSpPr>
            <p:cNvPr id="17" name="组合 16"/>
            <p:cNvGrpSpPr/>
            <p:nvPr/>
          </p:nvGrpSpPr>
          <p:grpSpPr>
            <a:xfrm>
              <a:off x="3286" y="2136"/>
              <a:ext cx="1501" cy="1944"/>
              <a:chOff x="1452" y="2200"/>
              <a:chExt cx="1501" cy="1944"/>
            </a:xfrm>
          </p:grpSpPr>
          <p:sp>
            <p:nvSpPr>
              <p:cNvPr id="18" name="文本框 17"/>
              <p:cNvSpPr txBox="1"/>
              <p:nvPr/>
            </p:nvSpPr>
            <p:spPr>
              <a:xfrm>
                <a:off x="1452" y="2200"/>
                <a:ext cx="1487" cy="907"/>
              </a:xfrm>
              <a:prstGeom prst="rect">
                <a:avLst/>
              </a:prstGeom>
              <a:noFill/>
            </p:spPr>
            <p:txBody>
              <a:bodyPr wrap="none" rtlCol="0" anchor="t">
                <a:spAutoFit/>
              </a:bodyPr>
              <a:lstStyle/>
              <a:p>
                <a:pPr algn="l">
                  <a:lnSpc>
                    <a:spcPct val="150000"/>
                  </a:lnSpc>
                </a:pPr>
                <a:r>
                  <a:rPr lang="ru-RU" altLang="zh-CN" sz="2400" b="1" dirty="0">
                    <a:solidFill>
                      <a:srgbClr val="EC6C00"/>
                    </a:solidFill>
                    <a:latin typeface="Arial Narrow" panose="020B0606020202030204" pitchFamily="34" charset="0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8</a:t>
                </a:r>
                <a:r>
                  <a:rPr lang="ru-RU" altLang="zh-CN" sz="1050" b="1" dirty="0">
                    <a:solidFill>
                      <a:srgbClr val="EC6C00"/>
                    </a:solidFill>
                    <a:latin typeface="Arial Narrow" panose="020B0606020202030204" pitchFamily="34" charset="0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 </a:t>
                </a:r>
                <a:r>
                  <a:rPr lang="ru-RU" altLang="zh-CN" sz="1050" dirty="0">
                    <a:latin typeface="Arial Narrow" panose="020B0606020202030204" pitchFamily="34" charset="0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комплектов</a:t>
                </a:r>
              </a:p>
            </p:txBody>
          </p:sp>
          <p:sp>
            <p:nvSpPr>
              <p:cNvPr id="19" name="文本框 18"/>
              <p:cNvSpPr txBox="1"/>
              <p:nvPr/>
            </p:nvSpPr>
            <p:spPr>
              <a:xfrm>
                <a:off x="1748" y="3465"/>
                <a:ext cx="1205" cy="679"/>
              </a:xfrm>
              <a:prstGeom prst="rect">
                <a:avLst/>
              </a:prstGeom>
              <a:noFill/>
            </p:spPr>
            <p:txBody>
              <a:bodyPr wrap="none" rtlCol="0" anchor="t">
                <a:spAutoFit/>
              </a:bodyPr>
              <a:lstStyle/>
              <a:p>
                <a:pPr algn="ctr"/>
                <a:r>
                  <a:rPr lang="ru-RU" altLang="zh-CN" sz="1100" dirty="0">
                    <a:latin typeface="Arial Narrow" panose="020B0606020202030204" pitchFamily="34" charset="0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Интернет- </a:t>
                </a:r>
              </a:p>
              <a:p>
                <a:pPr algn="ctr"/>
                <a:r>
                  <a:rPr lang="ru-RU" altLang="zh-CN" sz="1100" dirty="0">
                    <a:latin typeface="Arial Narrow" panose="020B0606020202030204" pitchFamily="34" charset="0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маркетинг</a:t>
                </a:r>
              </a:p>
            </p:txBody>
          </p:sp>
        </p:grpSp>
        <p:grpSp>
          <p:nvGrpSpPr>
            <p:cNvPr id="20" name="组合 19"/>
            <p:cNvGrpSpPr/>
            <p:nvPr/>
          </p:nvGrpSpPr>
          <p:grpSpPr>
            <a:xfrm>
              <a:off x="5044" y="2136"/>
              <a:ext cx="1915" cy="1936"/>
              <a:chOff x="1217" y="2200"/>
              <a:chExt cx="1915" cy="1936"/>
            </a:xfrm>
          </p:grpSpPr>
          <p:sp>
            <p:nvSpPr>
              <p:cNvPr id="21" name="文本框 20"/>
              <p:cNvSpPr txBox="1"/>
              <p:nvPr/>
            </p:nvSpPr>
            <p:spPr>
              <a:xfrm>
                <a:off x="1452" y="2200"/>
                <a:ext cx="1538" cy="907"/>
              </a:xfrm>
              <a:prstGeom prst="rect">
                <a:avLst/>
              </a:prstGeom>
              <a:noFill/>
            </p:spPr>
            <p:txBody>
              <a:bodyPr wrap="none" rtlCol="0" anchor="t">
                <a:spAutoFit/>
              </a:bodyPr>
              <a:lstStyle/>
              <a:p>
                <a:pPr algn="l">
                  <a:lnSpc>
                    <a:spcPct val="150000"/>
                  </a:lnSpc>
                </a:pPr>
                <a:r>
                  <a:rPr lang="ru-RU" altLang="zh-CN" sz="2400" b="1" dirty="0">
                    <a:solidFill>
                      <a:srgbClr val="EC6C00"/>
                    </a:solidFill>
                    <a:latin typeface="Arial Narrow" panose="020B0606020202030204" pitchFamily="34" charset="0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5</a:t>
                </a:r>
                <a:r>
                  <a:rPr lang="ru-RU" altLang="zh-CN" sz="1050" dirty="0">
                    <a:latin typeface="Arial Narrow" panose="020B0606020202030204" pitchFamily="34" charset="0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 комплектов</a:t>
                </a:r>
              </a:p>
            </p:txBody>
          </p:sp>
          <p:sp>
            <p:nvSpPr>
              <p:cNvPr id="22" name="文本框 21"/>
              <p:cNvSpPr txBox="1"/>
              <p:nvPr/>
            </p:nvSpPr>
            <p:spPr>
              <a:xfrm>
                <a:off x="1217" y="3457"/>
                <a:ext cx="1915" cy="679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ctr"/>
                <a:r>
                  <a:rPr lang="ru-RU" altLang="zh-CN" sz="1100" dirty="0">
                    <a:latin typeface="Arial Narrow" panose="020B0606020202030204" pitchFamily="34" charset="0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Интеллектуальная </a:t>
                </a:r>
              </a:p>
              <a:p>
                <a:pPr algn="ctr"/>
                <a:r>
                  <a:rPr lang="ru-RU" altLang="zh-CN" sz="1100" dirty="0">
                    <a:latin typeface="Arial Narrow" panose="020B0606020202030204" pitchFamily="34" charset="0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цепочка поставок</a:t>
                </a:r>
              </a:p>
            </p:txBody>
          </p:sp>
        </p:grpSp>
        <p:grpSp>
          <p:nvGrpSpPr>
            <p:cNvPr id="24" name="组合 23"/>
            <p:cNvGrpSpPr/>
            <p:nvPr/>
          </p:nvGrpSpPr>
          <p:grpSpPr>
            <a:xfrm>
              <a:off x="6984" y="2136"/>
              <a:ext cx="2028" cy="2224"/>
              <a:chOff x="1202" y="2200"/>
              <a:chExt cx="2028" cy="2224"/>
            </a:xfrm>
          </p:grpSpPr>
          <p:sp>
            <p:nvSpPr>
              <p:cNvPr id="25" name="文本框 24"/>
              <p:cNvSpPr txBox="1"/>
              <p:nvPr/>
            </p:nvSpPr>
            <p:spPr>
              <a:xfrm>
                <a:off x="1452" y="2200"/>
                <a:ext cx="1538" cy="907"/>
              </a:xfrm>
              <a:prstGeom prst="rect">
                <a:avLst/>
              </a:prstGeom>
              <a:noFill/>
            </p:spPr>
            <p:txBody>
              <a:bodyPr wrap="none" rtlCol="0" anchor="t">
                <a:spAutoFit/>
              </a:bodyPr>
              <a:lstStyle/>
              <a:p>
                <a:pPr algn="l">
                  <a:lnSpc>
                    <a:spcPct val="150000"/>
                  </a:lnSpc>
                </a:pPr>
                <a:r>
                  <a:rPr lang="ru-RU" altLang="zh-CN" sz="2400" b="1" dirty="0">
                    <a:solidFill>
                      <a:srgbClr val="EC6C00"/>
                    </a:solidFill>
                    <a:latin typeface="Arial Narrow" panose="020B0606020202030204" pitchFamily="34" charset="0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6</a:t>
                </a:r>
                <a:r>
                  <a:rPr lang="ru-RU" altLang="zh-CN" sz="1050" dirty="0">
                    <a:latin typeface="Arial Narrow" panose="020B0606020202030204" pitchFamily="34" charset="0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 комплектов</a:t>
                </a:r>
              </a:p>
            </p:txBody>
          </p:sp>
          <p:sp>
            <p:nvSpPr>
              <p:cNvPr id="27" name="文本框 26"/>
              <p:cNvSpPr txBox="1"/>
              <p:nvPr/>
            </p:nvSpPr>
            <p:spPr>
              <a:xfrm>
                <a:off x="1202" y="3479"/>
                <a:ext cx="2028" cy="945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ctr"/>
                <a:r>
                  <a:rPr lang="ru-RU" altLang="zh-CN" sz="1100" dirty="0">
                    <a:latin typeface="Arial Narrow" panose="020B0606020202030204" pitchFamily="34" charset="0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Интеллектуальные </a:t>
                </a:r>
              </a:p>
              <a:p>
                <a:pPr algn="ctr"/>
                <a:r>
                  <a:rPr lang="ru-RU" altLang="zh-CN" sz="1100" dirty="0">
                    <a:latin typeface="Arial Narrow" panose="020B0606020202030204" pitchFamily="34" charset="0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исследования и разработки</a:t>
                </a:r>
              </a:p>
            </p:txBody>
          </p:sp>
        </p:grpSp>
        <p:grpSp>
          <p:nvGrpSpPr>
            <p:cNvPr id="28" name="组合 27"/>
            <p:cNvGrpSpPr/>
            <p:nvPr/>
          </p:nvGrpSpPr>
          <p:grpSpPr>
            <a:xfrm>
              <a:off x="9068" y="2136"/>
              <a:ext cx="1442" cy="1958"/>
              <a:chOff x="1452" y="2200"/>
              <a:chExt cx="1442" cy="1958"/>
            </a:xfrm>
          </p:grpSpPr>
          <p:sp>
            <p:nvSpPr>
              <p:cNvPr id="29" name="文本框 28"/>
              <p:cNvSpPr txBox="1"/>
              <p:nvPr/>
            </p:nvSpPr>
            <p:spPr>
              <a:xfrm>
                <a:off x="1452" y="2200"/>
                <a:ext cx="1442" cy="907"/>
              </a:xfrm>
              <a:prstGeom prst="rect">
                <a:avLst/>
              </a:prstGeom>
              <a:noFill/>
            </p:spPr>
            <p:txBody>
              <a:bodyPr wrap="none" rtlCol="0" anchor="t">
                <a:spAutoFit/>
              </a:bodyPr>
              <a:lstStyle/>
              <a:p>
                <a:pPr algn="l">
                  <a:lnSpc>
                    <a:spcPct val="150000"/>
                  </a:lnSpc>
                </a:pPr>
                <a:r>
                  <a:rPr lang="ru-RU" altLang="zh-CN" sz="2400" b="1" dirty="0">
                    <a:solidFill>
                      <a:srgbClr val="EC6C00"/>
                    </a:solidFill>
                    <a:latin typeface="Arial Narrow" panose="020B0606020202030204" pitchFamily="34" charset="0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3</a:t>
                </a:r>
                <a:r>
                  <a:rPr lang="ru-RU" altLang="zh-CN" sz="1050" dirty="0">
                    <a:latin typeface="Arial Narrow" panose="020B0606020202030204" pitchFamily="34" charset="0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 комплекта</a:t>
                </a:r>
              </a:p>
            </p:txBody>
          </p:sp>
          <p:sp>
            <p:nvSpPr>
              <p:cNvPr id="30" name="文本框 29"/>
              <p:cNvSpPr txBox="1"/>
              <p:nvPr/>
            </p:nvSpPr>
            <p:spPr>
              <a:xfrm>
                <a:off x="1481" y="3479"/>
                <a:ext cx="1260" cy="679"/>
              </a:xfrm>
              <a:prstGeom prst="rect">
                <a:avLst/>
              </a:prstGeom>
              <a:noFill/>
            </p:spPr>
            <p:txBody>
              <a:bodyPr wrap="none" rtlCol="0" anchor="t">
                <a:spAutoFit/>
              </a:bodyPr>
              <a:lstStyle/>
              <a:p>
                <a:pPr algn="ctr"/>
                <a:r>
                  <a:rPr lang="ru-RU" altLang="zh-CN" sz="1100" dirty="0">
                    <a:latin typeface="Arial Narrow" panose="020B0606020202030204" pitchFamily="34" charset="0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Цифровые </a:t>
                </a:r>
              </a:p>
              <a:p>
                <a:pPr algn="ctr"/>
                <a:r>
                  <a:rPr lang="ru-RU" altLang="zh-CN" sz="1100" dirty="0">
                    <a:latin typeface="Arial Narrow" panose="020B0606020202030204" pitchFamily="34" charset="0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операции</a:t>
                </a: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10"/>
          <p:cNvSpPr txBox="1">
            <a:spLocks noChangeArrowheads="1"/>
          </p:cNvSpPr>
          <p:nvPr/>
        </p:nvSpPr>
        <p:spPr bwMode="auto">
          <a:xfrm>
            <a:off x="507286" y="1109421"/>
            <a:ext cx="11412186" cy="27437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>
            <a:defPPr>
              <a:defRPr lang="zh-CN"/>
            </a:defPPr>
            <a:lvl1pPr defTabSz="914400">
              <a:lnSpc>
                <a:spcPct val="150000"/>
              </a:lnSpc>
              <a:defRPr sz="1050">
                <a:solidFill>
                  <a:srgbClr val="7F7F7F">
                    <a:lumMod val="75000"/>
                  </a:srgbClr>
                </a:solidFill>
                <a:cs typeface="+mn-ea"/>
              </a:defRPr>
            </a:lvl1pPr>
          </a:lstStyle>
          <a:p>
            <a:r>
              <a:rPr lang="ru-RU" altLang="zh-CN" sz="900" kern="100" dirty="0">
                <a:solidFill>
                  <a:schemeClr val="tx1"/>
                </a:solidFill>
                <a:latin typeface="+mj-lt"/>
                <a:ea typeface="微软雅黑" panose="020B0503020204020204" pitchFamily="34" charset="-122"/>
                <a:cs typeface="阿里巴巴普惠体 R" panose="00020600040101010101" pitchFamily="18" charset="-122"/>
                <a:sym typeface="+mn-ea"/>
              </a:rPr>
              <a:t>способствует автоматизации производства шин, объединению в сети, цифровизации и интеллектуальному производству путем создания интегрированного решения на облачной платформе</a:t>
            </a:r>
          </a:p>
        </p:txBody>
      </p:sp>
      <p:sp>
        <p:nvSpPr>
          <p:cNvPr id="69" name="文本框 68"/>
          <p:cNvSpPr txBox="1"/>
          <p:nvPr/>
        </p:nvSpPr>
        <p:spPr>
          <a:xfrm>
            <a:off x="493666" y="875271"/>
            <a:ext cx="10843201" cy="33855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49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altLang="zh-CN" sz="1600" dirty="0">
                <a:latin typeface="+mj-lt"/>
                <a:cs typeface="+mn-ea"/>
                <a:sym typeface="+mn-ea"/>
              </a:rPr>
              <a:t>Интеллектуальный подключенный завод:</a:t>
            </a:r>
          </a:p>
        </p:txBody>
      </p:sp>
      <p:grpSp>
        <p:nvGrpSpPr>
          <p:cNvPr id="2" name="组合 1"/>
          <p:cNvGrpSpPr>
            <a:grpSpLocks noChangeAspect="1"/>
          </p:cNvGrpSpPr>
          <p:nvPr/>
        </p:nvGrpSpPr>
        <p:grpSpPr>
          <a:xfrm>
            <a:off x="493665" y="1568616"/>
            <a:ext cx="9597007" cy="5170910"/>
            <a:chOff x="628815" y="1234553"/>
            <a:chExt cx="10544011" cy="5681596"/>
          </a:xfrm>
        </p:grpSpPr>
        <p:grpSp>
          <p:nvGrpSpPr>
            <p:cNvPr id="3" name="组合 2"/>
            <p:cNvGrpSpPr/>
            <p:nvPr/>
          </p:nvGrpSpPr>
          <p:grpSpPr>
            <a:xfrm>
              <a:off x="9892621" y="4331784"/>
              <a:ext cx="1280205" cy="1084263"/>
              <a:chOff x="10259802" y="5850976"/>
              <a:chExt cx="1309892" cy="1109405"/>
            </a:xfrm>
          </p:grpSpPr>
          <p:pic>
            <p:nvPicPr>
              <p:cNvPr id="68" name="图片 67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259802" y="5850976"/>
                <a:ext cx="1294443" cy="753619"/>
              </a:xfrm>
              <a:prstGeom prst="rect">
                <a:avLst/>
              </a:prstGeom>
            </p:spPr>
          </p:pic>
          <p:sp>
            <p:nvSpPr>
              <p:cNvPr id="4" name="文本框 3"/>
              <p:cNvSpPr txBox="1"/>
              <p:nvPr/>
            </p:nvSpPr>
            <p:spPr>
              <a:xfrm>
                <a:off x="10273694" y="6539273"/>
                <a:ext cx="1296000" cy="421108"/>
              </a:xfrm>
              <a:prstGeom prst="round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ru-RU" altLang="zh-CN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 Narrow" panose="020B0606020202030204" pitchFamily="34" charset="0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Интеллектуальная доставка</a:t>
                </a:r>
                <a:endParaRPr kumimoji="0" lang="ru-RU" altLang="zh-CN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effectLst/>
                  <a:uLnTx/>
                  <a:uFillTx/>
                  <a:latin typeface="Arial Narrow" panose="020B0606020202030204" pitchFamily="34" charset="0"/>
                  <a:ea typeface="微软雅黑" panose="020B0503020204020204" pitchFamily="34" charset="-122"/>
                  <a:cs typeface="微软雅黑" panose="020B0503020204020204" pitchFamily="34" charset="-122"/>
                </a:endParaRPr>
              </a:p>
            </p:txBody>
          </p:sp>
        </p:grpSp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99805" y="3193388"/>
              <a:ext cx="1675446" cy="1737856"/>
            </a:xfrm>
            <a:prstGeom prst="rect">
              <a:avLst/>
            </a:prstGeom>
          </p:spPr>
        </p:pic>
        <p:grpSp>
          <p:nvGrpSpPr>
            <p:cNvPr id="6" name="组合 5"/>
            <p:cNvGrpSpPr/>
            <p:nvPr/>
          </p:nvGrpSpPr>
          <p:grpSpPr>
            <a:xfrm>
              <a:off x="2574986" y="2365250"/>
              <a:ext cx="6651026" cy="3370743"/>
              <a:chOff x="2691912" y="2424223"/>
              <a:chExt cx="6805255" cy="3448907"/>
            </a:xfrm>
          </p:grpSpPr>
          <p:pic>
            <p:nvPicPr>
              <p:cNvPr id="66" name="图片 65" descr="C:\Users\Administrator\Desktop\图片1.png图片1"/>
              <p:cNvPicPr>
                <a:picLocks noChangeAspect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>
              <a:xfrm>
                <a:off x="2691912" y="3512114"/>
                <a:ext cx="2257421" cy="1376264"/>
              </a:xfrm>
              <a:prstGeom prst="rect">
                <a:avLst/>
              </a:prstGeom>
            </p:spPr>
          </p:pic>
          <p:sp>
            <p:nvSpPr>
              <p:cNvPr id="67" name="文本框 66"/>
              <p:cNvSpPr txBox="1"/>
              <p:nvPr/>
            </p:nvSpPr>
            <p:spPr>
              <a:xfrm>
                <a:off x="3172832" y="3987679"/>
                <a:ext cx="1551057" cy="2941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ru-RU" altLang="zh-CN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MES/EMS</a:t>
                </a:r>
              </a:p>
            </p:txBody>
          </p:sp>
          <p:pic>
            <p:nvPicPr>
              <p:cNvPr id="87" name="图片 86" descr="C:\Users\Administrator\Desktop\图片1.png图片1"/>
              <p:cNvPicPr>
                <a:picLocks noChangeAspect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>
              <a:xfrm rot="10800000">
                <a:off x="7239746" y="3512982"/>
                <a:ext cx="2257421" cy="1376264"/>
              </a:xfrm>
              <a:prstGeom prst="rect">
                <a:avLst/>
              </a:prstGeom>
            </p:spPr>
          </p:pic>
          <p:pic>
            <p:nvPicPr>
              <p:cNvPr id="88" name="图片 87" descr="C:\Users\Administrator\Desktop\图片1.png图片1"/>
              <p:cNvPicPr>
                <a:picLocks noChangeAspect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>
              <a:xfrm rot="5400000">
                <a:off x="5775867" y="2396035"/>
                <a:ext cx="766713" cy="823090"/>
              </a:xfrm>
              <a:prstGeom prst="rect">
                <a:avLst/>
              </a:prstGeom>
            </p:spPr>
          </p:pic>
          <p:pic>
            <p:nvPicPr>
              <p:cNvPr id="89" name="图片 88" descr="C:\Users\Administrator\Desktop\图片1.png图片1"/>
              <p:cNvPicPr>
                <a:picLocks noChangeAspect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>
              <a:xfrm rot="16200000">
                <a:off x="5722032" y="5024828"/>
                <a:ext cx="873515" cy="823090"/>
              </a:xfrm>
              <a:prstGeom prst="rect">
                <a:avLst/>
              </a:prstGeom>
            </p:spPr>
          </p:pic>
        </p:grpSp>
        <p:sp>
          <p:nvSpPr>
            <p:cNvPr id="65" name="文本框 64"/>
            <p:cNvSpPr txBox="1"/>
            <p:nvPr/>
          </p:nvSpPr>
          <p:spPr>
            <a:xfrm>
              <a:off x="7643568" y="3940949"/>
              <a:ext cx="1647288" cy="2874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ru-RU" altLang="zh-CN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 Narrow" panose="020B0606020202030204" pitchFamily="34" charset="0"/>
                  <a:ea typeface="微软雅黑" panose="020B0503020204020204" pitchFamily="34" charset="-122"/>
                  <a:cs typeface="微软雅黑" panose="020B0503020204020204" pitchFamily="34" charset="-122"/>
                </a:rPr>
                <a:t>APS/WMS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4406103" y="2532156"/>
              <a:ext cx="2946360" cy="2874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ru-RU" altLang="zh-CN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1491FF"/>
                  </a:solidFill>
                  <a:effectLst/>
                  <a:uLnTx/>
                  <a:uFillTx/>
                  <a:latin typeface="Arial Narrow" panose="020B0606020202030204" pitchFamily="34" charset="0"/>
                  <a:ea typeface="微软雅黑" panose="020B0503020204020204" pitchFamily="34" charset="-122"/>
                  <a:cs typeface="微软雅黑" panose="020B0503020204020204" pitchFamily="34" charset="-122"/>
                </a:rPr>
                <a:t>Искусственный интеллект AI+AR</a:t>
              </a: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4372324" y="5138432"/>
              <a:ext cx="2934729" cy="2874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ru-RU" altLang="zh-CN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1491FF"/>
                  </a:solidFill>
                  <a:effectLst/>
                  <a:uLnTx/>
                  <a:uFillTx/>
                  <a:latin typeface="Arial Narrow" panose="020B0606020202030204" pitchFamily="34" charset="0"/>
                  <a:ea typeface="微软雅黑" panose="020B0503020204020204" pitchFamily="34" charset="-122"/>
                  <a:cs typeface="微软雅黑" panose="020B0503020204020204" pitchFamily="34" charset="-122"/>
                </a:rPr>
                <a:t>Сбор данных 5G+IoT</a:t>
              </a:r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6155522" y="1239770"/>
              <a:ext cx="1280205" cy="1203454"/>
              <a:chOff x="6448363" y="1587307"/>
              <a:chExt cx="1309892" cy="1077083"/>
            </a:xfrm>
          </p:grpSpPr>
          <p:pic>
            <p:nvPicPr>
              <p:cNvPr id="62" name="图片 61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448363" y="1587307"/>
                <a:ext cx="1296000" cy="708816"/>
              </a:xfrm>
              <a:prstGeom prst="rect">
                <a:avLst/>
              </a:prstGeom>
            </p:spPr>
          </p:pic>
          <p:sp>
            <p:nvSpPr>
              <p:cNvPr id="63" name="文本框 62"/>
              <p:cNvSpPr txBox="1"/>
              <p:nvPr/>
            </p:nvSpPr>
            <p:spPr>
              <a:xfrm>
                <a:off x="6462255" y="2296043"/>
                <a:ext cx="1296000" cy="368347"/>
              </a:xfrm>
              <a:prstGeom prst="round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ru-RU" altLang="zh-CN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50000"/>
                        <a:lumOff val="50000"/>
                      </a:schemeClr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Интеллектуальное оборудование</a:t>
                </a:r>
              </a:p>
            </p:txBody>
          </p:sp>
        </p:grpSp>
        <p:grpSp>
          <p:nvGrpSpPr>
            <p:cNvPr id="15" name="组合 14"/>
            <p:cNvGrpSpPr/>
            <p:nvPr/>
          </p:nvGrpSpPr>
          <p:grpSpPr>
            <a:xfrm>
              <a:off x="8010650" y="1240216"/>
              <a:ext cx="1280205" cy="1194196"/>
              <a:chOff x="8123533" y="1584222"/>
              <a:chExt cx="1309892" cy="1086149"/>
            </a:xfrm>
          </p:grpSpPr>
          <p:pic>
            <p:nvPicPr>
              <p:cNvPr id="60" name="图片 59"/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123533" y="1584222"/>
                <a:ext cx="1296000" cy="696586"/>
              </a:xfrm>
              <a:prstGeom prst="rect">
                <a:avLst/>
              </a:prstGeom>
            </p:spPr>
          </p:pic>
          <p:sp>
            <p:nvSpPr>
              <p:cNvPr id="61" name="文本框 60"/>
              <p:cNvSpPr txBox="1"/>
              <p:nvPr/>
            </p:nvSpPr>
            <p:spPr>
              <a:xfrm>
                <a:off x="8137425" y="2296044"/>
                <a:ext cx="1296000" cy="374327"/>
              </a:xfrm>
              <a:prstGeom prst="round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ru-RU" altLang="zh-CN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50000"/>
                        <a:lumOff val="50000"/>
                      </a:schemeClr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Интеллектуальная логистика</a:t>
                </a:r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>
              <a:off x="2412553" y="5802392"/>
              <a:ext cx="1672061" cy="1113757"/>
              <a:chOff x="2790241" y="5838942"/>
              <a:chExt cx="1710835" cy="1139583"/>
            </a:xfrm>
          </p:grpSpPr>
          <p:grpSp>
            <p:nvGrpSpPr>
              <p:cNvPr id="56" name="组合 55"/>
              <p:cNvGrpSpPr/>
              <p:nvPr/>
            </p:nvGrpSpPr>
            <p:grpSpPr>
              <a:xfrm>
                <a:off x="2956544" y="5838942"/>
                <a:ext cx="1282915" cy="649344"/>
                <a:chOff x="7908724" y="4450073"/>
                <a:chExt cx="2103457" cy="983261"/>
              </a:xfrm>
            </p:grpSpPr>
            <p:pic>
              <p:nvPicPr>
                <p:cNvPr id="58" name="图片 57"/>
                <p:cNvPicPr>
                  <a:picLocks noChangeAspect="1"/>
                </p:cNvPicPr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7908724" y="4450073"/>
                  <a:ext cx="972453" cy="958319"/>
                </a:xfrm>
                <a:prstGeom prst="rect">
                  <a:avLst/>
                </a:prstGeom>
              </p:spPr>
            </p:pic>
            <p:pic>
              <p:nvPicPr>
                <p:cNvPr id="59" name="图片 58"/>
                <p:cNvPicPr>
                  <a:picLocks noChangeAspect="1"/>
                </p:cNvPicPr>
                <p:nvPr/>
              </p:nvPicPr>
              <p:blipFill rotWithShape="1">
                <a:blip r:embed="rId11"/>
                <a:srcRect r="7751"/>
                <a:stretch>
                  <a:fillRect/>
                </a:stretch>
              </p:blipFill>
              <p:spPr>
                <a:xfrm>
                  <a:off x="9039728" y="4452415"/>
                  <a:ext cx="972453" cy="980919"/>
                </a:xfrm>
                <a:prstGeom prst="rect">
                  <a:avLst/>
                </a:prstGeom>
              </p:spPr>
            </p:pic>
          </p:grpSp>
          <p:sp>
            <p:nvSpPr>
              <p:cNvPr id="57" name="文本框 56"/>
              <p:cNvSpPr txBox="1"/>
              <p:nvPr/>
            </p:nvSpPr>
            <p:spPr>
              <a:xfrm>
                <a:off x="2790241" y="6557417"/>
                <a:ext cx="1710835" cy="421108"/>
              </a:xfrm>
              <a:prstGeom prst="round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 anchor="ctr" anchorCtr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ru-RU" altLang="zh-CN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50000"/>
                        <a:lumOff val="50000"/>
                      </a:schemeClr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Подключенные лаборатории</a:t>
                </a:r>
              </a:p>
            </p:txBody>
          </p:sp>
        </p:grpSp>
        <p:grpSp>
          <p:nvGrpSpPr>
            <p:cNvPr id="17" name="组合 16"/>
            <p:cNvGrpSpPr/>
            <p:nvPr/>
          </p:nvGrpSpPr>
          <p:grpSpPr>
            <a:xfrm>
              <a:off x="4281325" y="5757275"/>
              <a:ext cx="1634008" cy="884521"/>
              <a:chOff x="4399581" y="5791610"/>
              <a:chExt cx="1671899" cy="905031"/>
            </a:xfrm>
          </p:grpSpPr>
          <p:grpSp>
            <p:nvGrpSpPr>
              <p:cNvPr id="50" name="组合 49"/>
              <p:cNvGrpSpPr>
                <a:grpSpLocks noChangeAspect="1"/>
              </p:cNvGrpSpPr>
              <p:nvPr/>
            </p:nvGrpSpPr>
            <p:grpSpPr>
              <a:xfrm>
                <a:off x="4462824" y="5791610"/>
                <a:ext cx="1331617" cy="762584"/>
                <a:chOff x="1042829" y="3861780"/>
                <a:chExt cx="2471404" cy="1415311"/>
              </a:xfrm>
            </p:grpSpPr>
            <p:grpSp>
              <p:nvGrpSpPr>
                <p:cNvPr id="52" name="组合 51"/>
                <p:cNvGrpSpPr/>
                <p:nvPr/>
              </p:nvGrpSpPr>
              <p:grpSpPr>
                <a:xfrm>
                  <a:off x="1456118" y="4753822"/>
                  <a:ext cx="1665889" cy="523269"/>
                  <a:chOff x="165841" y="3111573"/>
                  <a:chExt cx="1665889" cy="523269"/>
                </a:xfrm>
              </p:grpSpPr>
              <p:sp>
                <p:nvSpPr>
                  <p:cNvPr id="54" name="PA_椭圆 54"/>
                  <p:cNvSpPr/>
                  <p:nvPr>
                    <p:custDataLst>
                      <p:tags r:id="rId1"/>
                    </p:custDataLst>
                  </p:nvPr>
                </p:nvSpPr>
                <p:spPr>
                  <a:xfrm>
                    <a:off x="454145" y="3145123"/>
                    <a:ext cx="1174442" cy="402095"/>
                  </a:xfrm>
                  <a:prstGeom prst="roundRect">
                    <a:avLst/>
                  </a:prstGeom>
                  <a:gradFill flip="none" rotWithShape="1">
                    <a:gsLst>
                      <a:gs pos="76000">
                        <a:srgbClr val="6ED5FF">
                          <a:alpha val="11000"/>
                        </a:srgbClr>
                      </a:gs>
                      <a:gs pos="0">
                        <a:srgbClr val="6ED5FF">
                          <a:alpha val="27000"/>
                        </a:srgbClr>
                      </a:gs>
                      <a:gs pos="54000">
                        <a:srgbClr val="6ED5FF">
                          <a:alpha val="10000"/>
                        </a:srgbClr>
                      </a:gs>
                      <a:gs pos="90000">
                        <a:srgbClr val="6ED5FF">
                          <a:alpha val="10000"/>
                        </a:srgbClr>
                      </a:gs>
                    </a:gsLst>
                    <a:path path="circle">
                      <a:fillToRect r="100000" b="100000"/>
                    </a:path>
                    <a:tileRect l="-100000" t="-100000"/>
                  </a:gradFill>
                  <a:ln w="19050" cap="flat" cmpd="sng" algn="ctr">
                    <a:gradFill>
                      <a:gsLst>
                        <a:gs pos="77000">
                          <a:srgbClr val="6ED5FF">
                            <a:alpha val="10000"/>
                          </a:srgbClr>
                        </a:gs>
                        <a:gs pos="10000">
                          <a:srgbClr val="6ED5FF"/>
                        </a:gs>
                        <a:gs pos="0">
                          <a:srgbClr val="9BE2FF">
                            <a:alpha val="62000"/>
                          </a:srgbClr>
                        </a:gs>
                        <a:gs pos="25000">
                          <a:srgbClr val="6ED5FF">
                            <a:alpha val="10000"/>
                          </a:srgbClr>
                        </a:gs>
                        <a:gs pos="88000">
                          <a:srgbClr val="6ED5FF">
                            <a:alpha val="60000"/>
                          </a:srgbClr>
                        </a:gs>
                      </a:gsLst>
                      <a:lin ang="18900000" scaled="0"/>
                    </a:gradFill>
                    <a:prstDash val="solid"/>
                  </a:ln>
                  <a:effectLst>
                    <a:outerShdw blurRad="114300" dir="2100000" algn="tl" rotWithShape="0">
                      <a:srgbClr val="6ED5FF">
                        <a:alpha val="69804"/>
                      </a:srgbClr>
                    </a:outerShdw>
                  </a:effectLst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ru-RU" altLang="zh-CN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 Narrow" panose="020B0606020202030204" pitchFamily="34" charset="0"/>
                      <a:ea typeface="微软雅黑" panose="020B0503020204020204" pitchFamily="34" charset="-122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55" name="PA_椭圆 55"/>
                  <p:cNvSpPr/>
                  <p:nvPr>
                    <p:custDataLst>
                      <p:tags r:id="rId2"/>
                    </p:custDataLst>
                  </p:nvPr>
                </p:nvSpPr>
                <p:spPr>
                  <a:xfrm>
                    <a:off x="165841" y="3111573"/>
                    <a:ext cx="1665889" cy="523269"/>
                  </a:xfrm>
                  <a:prstGeom prst="roundRect">
                    <a:avLst/>
                  </a:prstGeom>
                  <a:noFill/>
                  <a:ln w="12700" cap="flat" cmpd="sng" algn="ctr">
                    <a:gradFill>
                      <a:gsLst>
                        <a:gs pos="12000">
                          <a:srgbClr val="4BFFEE">
                            <a:alpha val="0"/>
                          </a:srgbClr>
                        </a:gs>
                        <a:gs pos="88000">
                          <a:sysClr val="window" lastClr="FFFFFF">
                            <a:alpha val="39000"/>
                          </a:sysClr>
                        </a:gs>
                        <a:gs pos="50000">
                          <a:srgbClr val="4BFFEE"/>
                        </a:gs>
                      </a:gsLst>
                      <a:lin ang="5400000" scaled="1"/>
                    </a:gradFill>
                    <a:prstDash val="solid"/>
                    <a:miter lim="800000"/>
                  </a:ln>
                  <a:effectLst>
                    <a:outerShdw blurRad="63500" dist="38100" dir="17220000" sx="107000" sy="107000" algn="t" rotWithShape="0">
                      <a:srgbClr val="4BFFEE">
                        <a:alpha val="50000"/>
                      </a:srgbClr>
                    </a:outerShdw>
                  </a:effectLst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ru-RU" altLang="zh-CN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 Narrow" panose="020B0606020202030204" pitchFamily="34" charset="0"/>
                      <a:ea typeface="微软雅黑" panose="020B0503020204020204" pitchFamily="34" charset="-122"/>
                      <a:cs typeface="+mn-ea"/>
                      <a:sym typeface="+mn-lt"/>
                    </a:endParaRPr>
                  </a:p>
                </p:txBody>
              </p:sp>
            </p:grpSp>
            <p:pic>
              <p:nvPicPr>
                <p:cNvPr id="53" name="图片 52"/>
                <p:cNvPicPr>
                  <a:picLocks noChangeAspect="1"/>
                </p:cNvPicPr>
                <p:nvPr/>
              </p:nvPicPr>
              <p:blipFill rotWithShape="1">
                <a:blip r:embed="rId12" cstate="email"/>
                <a:srcRect l="4167" t="27139" r="9375" b="33354"/>
                <a:stretch>
                  <a:fillRect/>
                </a:stretch>
              </p:blipFill>
              <p:spPr>
                <a:xfrm>
                  <a:off x="1042829" y="3861780"/>
                  <a:ext cx="2471404" cy="1186895"/>
                </a:xfrm>
                <a:prstGeom prst="rect">
                  <a:avLst/>
                </a:prstGeom>
              </p:spPr>
            </p:pic>
          </p:grpSp>
          <p:sp>
            <p:nvSpPr>
              <p:cNvPr id="51" name="文本框 50"/>
              <p:cNvSpPr txBox="1"/>
              <p:nvPr/>
            </p:nvSpPr>
            <p:spPr>
              <a:xfrm>
                <a:off x="4399581" y="6486088"/>
                <a:ext cx="1671899" cy="210553"/>
              </a:xfrm>
              <a:prstGeom prst="round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ru-RU" altLang="zh-CN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50000"/>
                        <a:lumOff val="50000"/>
                      </a:schemeClr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Взаимодействие устройств</a:t>
                </a:r>
              </a:p>
            </p:txBody>
          </p:sp>
        </p:grpSp>
        <p:grpSp>
          <p:nvGrpSpPr>
            <p:cNvPr id="18" name="组合 17"/>
            <p:cNvGrpSpPr/>
            <p:nvPr/>
          </p:nvGrpSpPr>
          <p:grpSpPr>
            <a:xfrm>
              <a:off x="7799598" y="5747809"/>
              <a:ext cx="1750348" cy="893977"/>
              <a:chOff x="7790158" y="5765301"/>
              <a:chExt cx="1790935" cy="914707"/>
            </a:xfrm>
          </p:grpSpPr>
          <p:pic>
            <p:nvPicPr>
              <p:cNvPr id="48" name="图片 47"/>
              <p:cNvPicPr>
                <a:picLocks noChangeAspect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8007065" y="5765301"/>
                <a:ext cx="1296001" cy="800759"/>
              </a:xfrm>
              <a:prstGeom prst="rect">
                <a:avLst/>
              </a:prstGeom>
            </p:spPr>
          </p:pic>
          <p:sp>
            <p:nvSpPr>
              <p:cNvPr id="49" name="文本框 48"/>
              <p:cNvSpPr txBox="1"/>
              <p:nvPr/>
            </p:nvSpPr>
            <p:spPr>
              <a:xfrm>
                <a:off x="7790158" y="6469455"/>
                <a:ext cx="1790935" cy="210553"/>
              </a:xfrm>
              <a:prstGeom prst="round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ru-RU" altLang="zh-CN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 Narrow" panose="020B0606020202030204" pitchFamily="34" charset="0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Соединение пресс-форм</a:t>
                </a:r>
                <a:endParaRPr kumimoji="0" lang="ru-RU" altLang="zh-CN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effectLst/>
                  <a:uLnTx/>
                  <a:uFillTx/>
                  <a:latin typeface="Arial Narrow" panose="020B0606020202030204" pitchFamily="34" charset="0"/>
                  <a:ea typeface="微软雅黑" panose="020B0503020204020204" pitchFamily="34" charset="-122"/>
                  <a:cs typeface="微软雅黑" panose="020B0503020204020204" pitchFamily="34" charset="-122"/>
                </a:endParaRP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628815" y="1249788"/>
              <a:ext cx="1566099" cy="1011362"/>
              <a:chOff x="628328" y="1710826"/>
              <a:chExt cx="1566099" cy="910305"/>
            </a:xfrm>
          </p:grpSpPr>
          <p:pic>
            <p:nvPicPr>
              <p:cNvPr id="46" name="图片 45"/>
              <p:cNvPicPr>
                <a:picLocks noChangeAspect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80853" y="1710826"/>
                <a:ext cx="1261053" cy="741648"/>
              </a:xfrm>
              <a:prstGeom prst="rect">
                <a:avLst/>
              </a:prstGeom>
            </p:spPr>
          </p:pic>
          <p:sp>
            <p:nvSpPr>
              <p:cNvPr id="47" name="文本框 46"/>
              <p:cNvSpPr txBox="1"/>
              <p:nvPr/>
            </p:nvSpPr>
            <p:spPr>
              <a:xfrm>
                <a:off x="628328" y="2435911"/>
                <a:ext cx="1566099" cy="185220"/>
              </a:xfrm>
              <a:prstGeom prst="round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ru-RU" altLang="zh-CN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50000"/>
                        <a:lumOff val="50000"/>
                      </a:schemeClr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Настройка размера</a:t>
                </a:r>
              </a:p>
            </p:txBody>
          </p:sp>
        </p:grpSp>
        <p:grpSp>
          <p:nvGrpSpPr>
            <p:cNvPr id="20" name="组合 19"/>
            <p:cNvGrpSpPr/>
            <p:nvPr/>
          </p:nvGrpSpPr>
          <p:grpSpPr>
            <a:xfrm>
              <a:off x="781340" y="2790336"/>
              <a:ext cx="1317376" cy="1035553"/>
              <a:chOff x="713991" y="2925350"/>
              <a:chExt cx="1347924" cy="1059566"/>
            </a:xfrm>
          </p:grpSpPr>
          <p:pic>
            <p:nvPicPr>
              <p:cNvPr id="44" name="图片 43"/>
              <p:cNvPicPr>
                <a:picLocks noChangeAspect="1"/>
              </p:cNvPicPr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714901" y="2925350"/>
                <a:ext cx="1301789" cy="844385"/>
              </a:xfrm>
              <a:prstGeom prst="rect">
                <a:avLst/>
              </a:prstGeom>
            </p:spPr>
          </p:pic>
          <p:sp>
            <p:nvSpPr>
              <p:cNvPr id="45" name="文本框 44"/>
              <p:cNvSpPr txBox="1"/>
              <p:nvPr/>
            </p:nvSpPr>
            <p:spPr>
              <a:xfrm>
                <a:off x="713991" y="3774363"/>
                <a:ext cx="1347924" cy="210553"/>
              </a:xfrm>
              <a:prstGeom prst="round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ru-RU" altLang="zh-CN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50000"/>
                        <a:lumOff val="50000"/>
                      </a:schemeClr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Защита от ошибок</a:t>
                </a:r>
              </a:p>
            </p:txBody>
          </p:sp>
        </p:grpSp>
        <p:grpSp>
          <p:nvGrpSpPr>
            <p:cNvPr id="21" name="组合 20"/>
            <p:cNvGrpSpPr/>
            <p:nvPr/>
          </p:nvGrpSpPr>
          <p:grpSpPr>
            <a:xfrm>
              <a:off x="794126" y="5745562"/>
              <a:ext cx="1400789" cy="1102013"/>
              <a:chOff x="791915" y="5550096"/>
              <a:chExt cx="1433272" cy="1127566"/>
            </a:xfrm>
          </p:grpSpPr>
          <p:pic>
            <p:nvPicPr>
              <p:cNvPr id="42" name="图片 41"/>
              <p:cNvPicPr>
                <a:picLocks noChangeAspect="1"/>
              </p:cNvPicPr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794519" y="5550096"/>
                <a:ext cx="1293395" cy="704826"/>
              </a:xfrm>
              <a:prstGeom prst="rect">
                <a:avLst/>
              </a:prstGeom>
            </p:spPr>
          </p:pic>
          <p:sp>
            <p:nvSpPr>
              <p:cNvPr id="43" name="文本框 42"/>
              <p:cNvSpPr txBox="1"/>
              <p:nvPr/>
            </p:nvSpPr>
            <p:spPr>
              <a:xfrm>
                <a:off x="791915" y="6256554"/>
                <a:ext cx="1433272" cy="421108"/>
              </a:xfrm>
              <a:prstGeom prst="round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ru-RU" altLang="zh-CN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50000"/>
                        <a:lumOff val="50000"/>
                      </a:schemeClr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Визуализация производства</a:t>
                </a:r>
              </a:p>
            </p:txBody>
          </p:sp>
        </p:grpSp>
        <p:grpSp>
          <p:nvGrpSpPr>
            <p:cNvPr id="22" name="组合 21"/>
            <p:cNvGrpSpPr/>
            <p:nvPr/>
          </p:nvGrpSpPr>
          <p:grpSpPr>
            <a:xfrm>
              <a:off x="4329559" y="1274065"/>
              <a:ext cx="1280205" cy="1178253"/>
              <a:chOff x="4611642" y="1556395"/>
              <a:chExt cx="1309892" cy="1080474"/>
            </a:xfrm>
          </p:grpSpPr>
          <p:sp>
            <p:nvSpPr>
              <p:cNvPr id="38" name="文本框 37"/>
              <p:cNvSpPr txBox="1"/>
              <p:nvPr/>
            </p:nvSpPr>
            <p:spPr>
              <a:xfrm>
                <a:off x="4625532" y="2259459"/>
                <a:ext cx="1296002" cy="377410"/>
              </a:xfrm>
              <a:prstGeom prst="round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ru-RU" altLang="zh-CN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50000"/>
                        <a:lumOff val="50000"/>
                      </a:schemeClr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Интеллектуальное качество</a:t>
                </a:r>
              </a:p>
            </p:txBody>
          </p:sp>
          <p:grpSp>
            <p:nvGrpSpPr>
              <p:cNvPr id="39" name="组合 38"/>
              <p:cNvGrpSpPr/>
              <p:nvPr/>
            </p:nvGrpSpPr>
            <p:grpSpPr>
              <a:xfrm>
                <a:off x="4611642" y="1556395"/>
                <a:ext cx="1309892" cy="703063"/>
                <a:chOff x="-58947" y="1368687"/>
                <a:chExt cx="4261515" cy="3531972"/>
              </a:xfrm>
            </p:grpSpPr>
            <p:pic>
              <p:nvPicPr>
                <p:cNvPr id="40" name="图片 39"/>
                <p:cNvPicPr>
                  <a:picLocks noChangeAspect="1"/>
                </p:cNvPicPr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-58947" y="1368687"/>
                  <a:ext cx="4216320" cy="2067159"/>
                </a:xfrm>
                <a:prstGeom prst="rect">
                  <a:avLst/>
                </a:prstGeom>
              </p:spPr>
            </p:pic>
            <p:pic>
              <p:nvPicPr>
                <p:cNvPr id="41" name="图片 40"/>
                <p:cNvPicPr>
                  <a:picLocks noChangeAspect="1"/>
                </p:cNvPicPr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-13752" y="3435846"/>
                  <a:ext cx="4216320" cy="1464813"/>
                </a:xfrm>
                <a:prstGeom prst="roundRect">
                  <a:avLst/>
                </a:prstGeom>
              </p:spPr>
            </p:pic>
          </p:grpSp>
        </p:grpSp>
        <p:grpSp>
          <p:nvGrpSpPr>
            <p:cNvPr id="23" name="组合 22"/>
            <p:cNvGrpSpPr/>
            <p:nvPr/>
          </p:nvGrpSpPr>
          <p:grpSpPr>
            <a:xfrm>
              <a:off x="9739278" y="2790341"/>
              <a:ext cx="1433546" cy="1267809"/>
              <a:chOff x="10102905" y="4498739"/>
              <a:chExt cx="1466789" cy="1459246"/>
            </a:xfrm>
          </p:grpSpPr>
          <p:sp>
            <p:nvSpPr>
              <p:cNvPr id="36" name="文本框 35"/>
              <p:cNvSpPr txBox="1"/>
              <p:nvPr/>
            </p:nvSpPr>
            <p:spPr>
              <a:xfrm>
                <a:off x="10102905" y="5484275"/>
                <a:ext cx="1466789" cy="473710"/>
              </a:xfrm>
              <a:prstGeom prst="round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ru-RU" altLang="zh-CN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50000"/>
                        <a:lumOff val="50000"/>
                      </a:schemeClr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Прозрачное складирование</a:t>
                </a:r>
              </a:p>
            </p:txBody>
          </p:sp>
          <p:pic>
            <p:nvPicPr>
              <p:cNvPr id="37" name="图片 36"/>
              <p:cNvPicPr>
                <a:picLocks noChangeAspect="1"/>
              </p:cNvPicPr>
              <p:nvPr/>
            </p:nvPicPr>
            <p:blipFill>
              <a:blip r:embed="rId1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259802" y="4498739"/>
                <a:ext cx="1294444" cy="1003792"/>
              </a:xfrm>
              <a:prstGeom prst="rect">
                <a:avLst/>
              </a:prstGeom>
            </p:spPr>
          </p:pic>
        </p:grpSp>
        <p:grpSp>
          <p:nvGrpSpPr>
            <p:cNvPr id="24" name="组合 23"/>
            <p:cNvGrpSpPr/>
            <p:nvPr/>
          </p:nvGrpSpPr>
          <p:grpSpPr>
            <a:xfrm>
              <a:off x="9892621" y="5737379"/>
              <a:ext cx="1280204" cy="893816"/>
              <a:chOff x="10307519" y="3096839"/>
              <a:chExt cx="1309891" cy="875615"/>
            </a:xfrm>
          </p:grpSpPr>
          <p:sp>
            <p:nvSpPr>
              <p:cNvPr id="34" name="文本框 33"/>
              <p:cNvSpPr txBox="1"/>
              <p:nvPr/>
            </p:nvSpPr>
            <p:spPr>
              <a:xfrm>
                <a:off x="10321409" y="3770863"/>
                <a:ext cx="1296001" cy="201591"/>
              </a:xfrm>
              <a:prstGeom prst="round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ru-RU" altLang="zh-CN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50000"/>
                        <a:lumOff val="50000"/>
                      </a:schemeClr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Цифровая логистика</a:t>
                </a:r>
              </a:p>
            </p:txBody>
          </p:sp>
          <p:pic>
            <p:nvPicPr>
              <p:cNvPr id="35" name="Picture 4"/>
              <p:cNvPicPr>
                <a:picLocks noChangeAspect="1" noChangeArrowheads="1"/>
              </p:cNvPicPr>
              <p:nvPr/>
            </p:nvPicPr>
            <p:blipFill>
              <a:blip r:embed="rId2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07519" y="3096839"/>
                <a:ext cx="1296000" cy="672896"/>
              </a:xfrm>
              <a:prstGeom prst="rect">
                <a:avLst/>
              </a:prstGeom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25" name="组合 24"/>
            <p:cNvGrpSpPr/>
            <p:nvPr/>
          </p:nvGrpSpPr>
          <p:grpSpPr>
            <a:xfrm>
              <a:off x="781340" y="4331784"/>
              <a:ext cx="1317376" cy="1184087"/>
              <a:chOff x="717774" y="4251697"/>
              <a:chExt cx="1347924" cy="1211544"/>
            </a:xfrm>
          </p:grpSpPr>
          <p:sp>
            <p:nvSpPr>
              <p:cNvPr id="32" name="文本框 31"/>
              <p:cNvSpPr txBox="1"/>
              <p:nvPr/>
            </p:nvSpPr>
            <p:spPr>
              <a:xfrm>
                <a:off x="717774" y="5042133"/>
                <a:ext cx="1347924" cy="421108"/>
              </a:xfrm>
              <a:prstGeom prst="round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ru-RU" altLang="zh-CN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50000"/>
                        <a:lumOff val="50000"/>
                      </a:schemeClr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Цифровая прослеживаемость</a:t>
                </a:r>
              </a:p>
            </p:txBody>
          </p:sp>
          <p:pic>
            <p:nvPicPr>
              <p:cNvPr id="33" name="图片 32"/>
              <p:cNvPicPr>
                <a:picLocks noChangeAspect="1"/>
              </p:cNvPicPr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723115" y="4251697"/>
                <a:ext cx="1342583" cy="791328"/>
              </a:xfrm>
              <a:prstGeom prst="rect">
                <a:avLst/>
              </a:prstGeom>
            </p:spPr>
          </p:pic>
        </p:grpSp>
        <p:grpSp>
          <p:nvGrpSpPr>
            <p:cNvPr id="26" name="组合 25"/>
            <p:cNvGrpSpPr/>
            <p:nvPr/>
          </p:nvGrpSpPr>
          <p:grpSpPr>
            <a:xfrm>
              <a:off x="2561511" y="1249791"/>
              <a:ext cx="1280204" cy="1213507"/>
              <a:chOff x="2921274" y="1512112"/>
              <a:chExt cx="1309891" cy="1116940"/>
            </a:xfrm>
          </p:grpSpPr>
          <p:sp>
            <p:nvSpPr>
              <p:cNvPr id="30" name="文本框 29"/>
              <p:cNvSpPr txBox="1"/>
              <p:nvPr/>
            </p:nvSpPr>
            <p:spPr>
              <a:xfrm>
                <a:off x="2935164" y="2250239"/>
                <a:ext cx="1296001" cy="378813"/>
              </a:xfrm>
              <a:prstGeom prst="round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ru-RU" altLang="zh-CN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50000"/>
                        <a:lumOff val="50000"/>
                      </a:schemeClr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Интеллектуальное планирование</a:t>
                </a:r>
              </a:p>
            </p:txBody>
          </p:sp>
          <p:pic>
            <p:nvPicPr>
              <p:cNvPr id="31" name="图片 30"/>
              <p:cNvPicPr>
                <a:picLocks noChangeAspect="1"/>
              </p:cNvPicPr>
              <p:nvPr/>
            </p:nvPicPr>
            <p:blipFill rotWithShape="1">
              <a:blip r:embed="rId22"/>
              <a:srcRect l="20941" t="22113" r="31979" b="20719"/>
              <a:stretch>
                <a:fillRect/>
              </a:stretch>
            </p:blipFill>
            <p:spPr>
              <a:xfrm>
                <a:off x="2921274" y="1512112"/>
                <a:ext cx="1296000" cy="733372"/>
              </a:xfrm>
              <a:prstGeom prst="rect">
                <a:avLst/>
              </a:prstGeom>
            </p:spPr>
          </p:pic>
        </p:grpSp>
        <p:grpSp>
          <p:nvGrpSpPr>
            <p:cNvPr id="27" name="组合 26"/>
            <p:cNvGrpSpPr/>
            <p:nvPr/>
          </p:nvGrpSpPr>
          <p:grpSpPr>
            <a:xfrm>
              <a:off x="6169099" y="5743482"/>
              <a:ext cx="1268553" cy="898311"/>
              <a:chOff x="6301592" y="5765301"/>
              <a:chExt cx="1297969" cy="919141"/>
            </a:xfrm>
          </p:grpSpPr>
          <p:sp>
            <p:nvSpPr>
              <p:cNvPr id="28" name="文本框 27"/>
              <p:cNvSpPr txBox="1"/>
              <p:nvPr/>
            </p:nvSpPr>
            <p:spPr>
              <a:xfrm>
                <a:off x="6303562" y="6473889"/>
                <a:ext cx="1295999" cy="210553"/>
              </a:xfrm>
              <a:prstGeom prst="round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ru-RU" altLang="zh-CN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50000"/>
                        <a:lumOff val="50000"/>
                      </a:schemeClr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AGV/RGV</a:t>
                </a:r>
              </a:p>
            </p:txBody>
          </p:sp>
          <p:pic>
            <p:nvPicPr>
              <p:cNvPr id="29" name="图片 28"/>
              <p:cNvPicPr>
                <a:picLocks noChangeAspect="1"/>
              </p:cNvPicPr>
              <p:nvPr/>
            </p:nvPicPr>
            <p:blipFill rotWithShape="1">
              <a:blip r:embed="rId23"/>
              <a:srcRect l="13831" r="10803" b="26276"/>
              <a:stretch>
                <a:fillRect/>
              </a:stretch>
            </p:blipFill>
            <p:spPr>
              <a:xfrm>
                <a:off x="6301592" y="5765301"/>
                <a:ext cx="1295548" cy="712722"/>
              </a:xfrm>
              <a:prstGeom prst="rect">
                <a:avLst/>
              </a:prstGeom>
            </p:spPr>
          </p:pic>
        </p:grpSp>
        <p:grpSp>
          <p:nvGrpSpPr>
            <p:cNvPr id="70" name="组合 69"/>
            <p:cNvGrpSpPr/>
            <p:nvPr/>
          </p:nvGrpSpPr>
          <p:grpSpPr>
            <a:xfrm>
              <a:off x="9892852" y="1234553"/>
              <a:ext cx="1279974" cy="1062184"/>
              <a:chOff x="10303548" y="1621938"/>
              <a:chExt cx="1309655" cy="1147514"/>
            </a:xfrm>
          </p:grpSpPr>
          <p:sp>
            <p:nvSpPr>
              <p:cNvPr id="71" name="文本框 70"/>
              <p:cNvSpPr txBox="1"/>
              <p:nvPr/>
            </p:nvSpPr>
            <p:spPr>
              <a:xfrm>
                <a:off x="10317203" y="2547139"/>
                <a:ext cx="1296000" cy="222313"/>
              </a:xfrm>
              <a:prstGeom prst="round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ru-RU" altLang="zh-CN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50000"/>
                        <a:lumOff val="50000"/>
                      </a:schemeClr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Точная сортировка</a:t>
                </a:r>
              </a:p>
            </p:txBody>
          </p:sp>
          <p:pic>
            <p:nvPicPr>
              <p:cNvPr id="72" name="图片 71"/>
              <p:cNvPicPr>
                <a:picLocks noChangeAspect="1"/>
              </p:cNvPicPr>
              <p:nvPr/>
            </p:nvPicPr>
            <p:blipFill>
              <a:blip r:embed="rId2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303548" y="1621938"/>
                <a:ext cx="1289904" cy="923196"/>
              </a:xfrm>
              <a:prstGeom prst="rect">
                <a:avLst/>
              </a:prstGeom>
            </p:spPr>
          </p:pic>
        </p:grpSp>
      </p:grpSp>
      <p:grpSp>
        <p:nvGrpSpPr>
          <p:cNvPr id="9" name="组合 8"/>
          <p:cNvGrpSpPr/>
          <p:nvPr/>
        </p:nvGrpSpPr>
        <p:grpSpPr>
          <a:xfrm>
            <a:off x="10339152" y="2527404"/>
            <a:ext cx="1735159" cy="3138045"/>
            <a:chOff x="6878391" y="7205519"/>
            <a:chExt cx="1735159" cy="3138045"/>
          </a:xfrm>
        </p:grpSpPr>
        <p:sp>
          <p:nvSpPr>
            <p:cNvPr id="80" name="0к 3"/>
            <p:cNvSpPr/>
            <p:nvPr/>
          </p:nvSpPr>
          <p:spPr>
            <a:xfrm>
              <a:off x="6878391" y="7205519"/>
              <a:ext cx="1735159" cy="3138045"/>
            </a:xfrm>
            <a:prstGeom prst="rect">
              <a:avLst/>
            </a:prstGeom>
            <a:solidFill>
              <a:srgbClr val="ED6C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>
                <a:lnSpc>
                  <a:spcPct val="150000"/>
                </a:lnSpc>
              </a:pPr>
              <a:endParaRPr lang="ru-RU" sz="1000" dirty="0">
                <a:solidFill>
                  <a:srgbClr val="FFFFFF"/>
                </a:solidFill>
                <a:latin typeface="Arial Narrow" panose="020B060602020203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3" name="文本框 72"/>
            <p:cNvSpPr txBox="1"/>
            <p:nvPr/>
          </p:nvSpPr>
          <p:spPr>
            <a:xfrm>
              <a:off x="7053887" y="7425210"/>
              <a:ext cx="1432832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altLang="zh-CN" sz="1200" b="1" dirty="0">
                  <a:solidFill>
                    <a:schemeClr val="bg1"/>
                  </a:solidFill>
                  <a:latin typeface="Arial Narrow" panose="020B0606020202030204" pitchFamily="34" charset="0"/>
                  <a:ea typeface="微软雅黑" panose="020B0503020204020204" pitchFamily="34" charset="-122"/>
                  <a:cs typeface="微软雅黑" panose="020B0503020204020204" pitchFamily="34" charset="-122"/>
                </a:rPr>
                <a:t>Взаимодействие устройств:</a:t>
              </a:r>
            </a:p>
          </p:txBody>
        </p:sp>
        <p:sp>
          <p:nvSpPr>
            <p:cNvPr id="75" name="文本框 74"/>
            <p:cNvSpPr txBox="1"/>
            <p:nvPr/>
          </p:nvSpPr>
          <p:spPr>
            <a:xfrm>
              <a:off x="7126320" y="8965643"/>
              <a:ext cx="1150620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altLang="zh-CN" sz="1200" b="1" dirty="0">
                  <a:solidFill>
                    <a:schemeClr val="bg1"/>
                  </a:solidFill>
                  <a:latin typeface="Arial Narrow" panose="020B0606020202030204" pitchFamily="34" charset="0"/>
                  <a:ea typeface="微软雅黑" panose="020B0503020204020204" pitchFamily="34" charset="-122"/>
                  <a:cs typeface="微软雅黑" panose="020B0503020204020204" pitchFamily="34" charset="-122"/>
                </a:rPr>
                <a:t>Сбор данных:</a:t>
              </a:r>
            </a:p>
          </p:txBody>
        </p:sp>
        <p:sp>
          <p:nvSpPr>
            <p:cNvPr id="76" name="椭圆 75"/>
            <p:cNvSpPr/>
            <p:nvPr/>
          </p:nvSpPr>
          <p:spPr>
            <a:xfrm>
              <a:off x="7302850" y="7931960"/>
              <a:ext cx="822960" cy="80454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altLang="zh-CN" sz="1200" dirty="0">
                  <a:solidFill>
                    <a:srgbClr val="ED6C00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rPr>
                <a:t>Более 99 %</a:t>
              </a:r>
            </a:p>
          </p:txBody>
        </p:sp>
        <p:sp>
          <p:nvSpPr>
            <p:cNvPr id="77" name="椭圆 76"/>
            <p:cNvSpPr/>
            <p:nvPr/>
          </p:nvSpPr>
          <p:spPr>
            <a:xfrm>
              <a:off x="7279303" y="9275548"/>
              <a:ext cx="858180" cy="80454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altLang="zh-CN" sz="900" dirty="0">
                  <a:solidFill>
                    <a:srgbClr val="ED6C00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rPr>
                <a:t>Годовой рост</a:t>
              </a:r>
              <a:br>
                <a:rPr lang="ru-RU" altLang="zh-CN" sz="900" dirty="0">
                  <a:solidFill>
                    <a:srgbClr val="ED6C00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rPr>
              </a:br>
              <a:r>
                <a:rPr lang="ru-RU" altLang="zh-CN" sz="1200" dirty="0">
                  <a:solidFill>
                    <a:srgbClr val="ED6C00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rPr>
                <a:t>4,5</a:t>
              </a:r>
              <a:r>
                <a:rPr lang="ru-RU" altLang="zh-CN" sz="900" dirty="0">
                  <a:solidFill>
                    <a:srgbClr val="ED6C00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rPr>
                <a:t> </a:t>
              </a:r>
              <a:br>
                <a:rPr lang="ru-RU" altLang="zh-CN" sz="900" dirty="0">
                  <a:solidFill>
                    <a:srgbClr val="ED6C00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rPr>
              </a:br>
              <a:r>
                <a:rPr lang="ru-RU" altLang="zh-CN" sz="900" dirty="0">
                  <a:solidFill>
                    <a:srgbClr val="ED6C00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rPr>
                <a:t>млрд</a:t>
              </a:r>
            </a:p>
          </p:txBody>
        </p:sp>
      </p:grpSp>
      <p:sp>
        <p:nvSpPr>
          <p:cNvPr id="78" name="文本框 77"/>
          <p:cNvSpPr txBox="1"/>
          <p:nvPr/>
        </p:nvSpPr>
        <p:spPr>
          <a:xfrm>
            <a:off x="309095" y="195550"/>
            <a:ext cx="6233758" cy="646331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lvl="0" defTabSz="949960">
              <a:defRPr/>
            </a:pPr>
            <a:r>
              <a:rPr lang="ru-RU" altLang="zh-CN" sz="3600" b="1" dirty="0">
                <a:latin typeface="+mj-lt"/>
                <a:cs typeface="+mn-ea"/>
                <a:sym typeface="+mn-ea"/>
              </a:rPr>
              <a:t>Промышленный Интернет</a:t>
            </a:r>
            <a:endParaRPr lang="ru-RU" altLang="zh-CN" sz="2800" dirty="0">
              <a:latin typeface="+mj-lt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rcRect l="16695" t="-1467" r="-201" b="7647"/>
          <a:stretch>
            <a:fillRect/>
          </a:stretch>
        </p:blipFill>
        <p:spPr>
          <a:xfrm>
            <a:off x="-55245" y="-114935"/>
            <a:ext cx="12247245" cy="6972935"/>
          </a:xfrm>
          <a:prstGeom prst="rect">
            <a:avLst/>
          </a:prstGeom>
        </p:spPr>
      </p:pic>
      <p:sp>
        <p:nvSpPr>
          <p:cNvPr id="32" name="0к 3"/>
          <p:cNvSpPr/>
          <p:nvPr/>
        </p:nvSpPr>
        <p:spPr>
          <a:xfrm>
            <a:off x="-55245" y="1270"/>
            <a:ext cx="12247880" cy="6856730"/>
          </a:xfrm>
          <a:prstGeom prst="rect">
            <a:avLst/>
          </a:prstGeom>
          <a:solidFill>
            <a:schemeClr val="tx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lnSpc>
                <a:spcPct val="150000"/>
              </a:lnSpc>
            </a:pPr>
            <a:endParaRPr lang="ru-RU" sz="10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0к 3"/>
          <p:cNvSpPr/>
          <p:nvPr/>
        </p:nvSpPr>
        <p:spPr>
          <a:xfrm>
            <a:off x="5113655" y="0"/>
            <a:ext cx="5809615" cy="5730875"/>
          </a:xfrm>
          <a:prstGeom prst="rect">
            <a:avLst/>
          </a:prstGeom>
          <a:solidFill>
            <a:srgbClr val="005B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lnSpc>
                <a:spcPct val="150000"/>
              </a:lnSpc>
            </a:pPr>
            <a:endParaRPr lang="ru-RU" sz="10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679783" y="406787"/>
            <a:ext cx="4938293" cy="120032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ctr" defTabSz="949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altLang="zh-CN" sz="3600" b="1" dirty="0">
                <a:solidFill>
                  <a:schemeClr val="bg1"/>
                </a:solidFill>
                <a:latin typeface="+mj-lt"/>
                <a:cs typeface="+mn-ea"/>
                <a:sym typeface="+mn-ea"/>
              </a:rPr>
              <a:t>Промышленный Интернет</a:t>
            </a:r>
            <a:endParaRPr lang="ru-RU" altLang="zh-CN" sz="3600" b="1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cs typeface="+mn-ea"/>
              <a:sym typeface="+mn-ea"/>
            </a:endParaRPr>
          </a:p>
        </p:txBody>
      </p:sp>
      <p:sp>
        <p:nvSpPr>
          <p:cNvPr id="7" name="文本框 10"/>
          <p:cNvSpPr txBox="1">
            <a:spLocks noChangeArrowheads="1"/>
          </p:cNvSpPr>
          <p:nvPr/>
        </p:nvSpPr>
        <p:spPr bwMode="auto">
          <a:xfrm>
            <a:off x="5547995" y="2385841"/>
            <a:ext cx="5007610" cy="170271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>
            <a:defPPr>
              <a:defRPr lang="zh-CN"/>
            </a:defPPr>
            <a:lvl1pPr defTabSz="914400">
              <a:lnSpc>
                <a:spcPct val="150000"/>
              </a:lnSpc>
              <a:defRPr sz="1050">
                <a:solidFill>
                  <a:srgbClr val="7F7F7F">
                    <a:lumMod val="75000"/>
                  </a:srgbClr>
                </a:solidFill>
                <a:cs typeface="+mn-ea"/>
              </a:defRPr>
            </a:lvl1pPr>
          </a:lstStyle>
          <a:p>
            <a:pPr algn="ctr" defTabSz="1024255" fontAlgn="b">
              <a:defRPr/>
            </a:pPr>
            <a:r>
              <a:rPr lang="ru-RU" altLang="zh-CN" sz="1200" dirty="0">
                <a:solidFill>
                  <a:schemeClr val="bg1"/>
                </a:solidFill>
                <a:latin typeface="+mj-lt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С помощью Eco-Rubber Cloud мы создали полнофункциональную систему сотрудничества и прослеживаемости для поставщиков исходного сырья и в то же время смогли реализовать взаимосвязь стандартов и данных контроля со стратегическими поставщиками и всемирно известными агентствами по контролю качества в отрасли.</a:t>
            </a:r>
            <a:endParaRPr lang="ru-RU" altLang="zh-CN" sz="1200" kern="100" dirty="0">
              <a:solidFill>
                <a:schemeClr val="bg1"/>
              </a:solidFill>
              <a:latin typeface="+mj-lt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5113655" y="1677955"/>
            <a:ext cx="5809615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ctr" defTabSz="949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altLang="zh-CN" dirty="0">
                <a:solidFill>
                  <a:schemeClr val="bg1"/>
                </a:solidFill>
                <a:latin typeface="+mj-lt"/>
                <a:cs typeface="+mn-ea"/>
                <a:sym typeface="+mn-ea"/>
              </a:rPr>
              <a:t>Расширение производственной цепочки:</a:t>
            </a:r>
          </a:p>
          <a:p>
            <a:pPr marL="0" marR="0" lvl="0" indent="0" algn="ctr" defTabSz="949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altLang="zh-CN" dirty="0">
                <a:solidFill>
                  <a:schemeClr val="bg1"/>
                </a:solidFill>
                <a:latin typeface="+mj-lt"/>
                <a:cs typeface="+mn-ea"/>
                <a:sym typeface="+mn-ea"/>
              </a:rPr>
              <a:t>сервис взаимодействия с поставщиком услуг</a:t>
            </a:r>
          </a:p>
        </p:txBody>
      </p:sp>
      <p:pic>
        <p:nvPicPr>
          <p:cNvPr id="6" name="图片 5" descr="进口海运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72805" y="4108450"/>
            <a:ext cx="2893060" cy="1622425"/>
          </a:xfrm>
          <a:prstGeom prst="rect">
            <a:avLst/>
          </a:prstGeom>
        </p:spPr>
      </p:pic>
      <p:sp>
        <p:nvSpPr>
          <p:cNvPr id="80" name="0к 3"/>
          <p:cNvSpPr/>
          <p:nvPr/>
        </p:nvSpPr>
        <p:spPr>
          <a:xfrm>
            <a:off x="8472805" y="5730875"/>
            <a:ext cx="2893060" cy="318135"/>
          </a:xfrm>
          <a:prstGeom prst="rect">
            <a:avLst/>
          </a:prstGeom>
          <a:solidFill>
            <a:srgbClr val="ED6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lnSpc>
                <a:spcPct val="150000"/>
              </a:lnSpc>
            </a:pPr>
            <a:endParaRPr lang="ru-RU" sz="10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8472805" y="5728546"/>
            <a:ext cx="2893060" cy="265774"/>
          </a:xfrm>
          <a:prstGeom prst="rect">
            <a:avLst/>
          </a:prstGeom>
          <a:noFill/>
          <a:ln w="19050">
            <a:noFill/>
            <a:prstDash val="dash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68476" tIns="34288" rIns="40332" bIns="34288">
            <a:spAutoFit/>
          </a:bodyPr>
          <a:lstStyle/>
          <a:p>
            <a:pPr algn="ctr">
              <a:lnSpc>
                <a:spcPct val="130000"/>
              </a:lnSpc>
            </a:pPr>
            <a:r>
              <a:rPr lang="ru-RU" altLang="zh-CN" sz="1100" dirty="0">
                <a:solidFill>
                  <a:schemeClr val="bg1"/>
                </a:solidFill>
                <a:latin typeface="Arial Narrow" panose="020B0606020202030204" pitchFamily="34" charset="0"/>
                <a:ea typeface="微软雅黑" panose="020B0503020204020204" pitchFamily="34" charset="-122"/>
                <a:cs typeface="微软雅黑" panose="020B0503020204020204" pitchFamily="34" charset="-122"/>
              </a:rPr>
              <a:t>Отслеживаемость исходных материалов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0к 3"/>
          <p:cNvSpPr/>
          <p:nvPr/>
        </p:nvSpPr>
        <p:spPr>
          <a:xfrm>
            <a:off x="710005" y="4935105"/>
            <a:ext cx="11481995" cy="1110690"/>
          </a:xfrm>
          <a:prstGeom prst="rect">
            <a:avLst/>
          </a:prstGeom>
          <a:solidFill>
            <a:srgbClr val="005B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lnSpc>
                <a:spcPct val="150000"/>
              </a:lnSpc>
            </a:pPr>
            <a:endParaRPr lang="ru-RU" sz="10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文本框 10"/>
          <p:cNvSpPr txBox="1">
            <a:spLocks noChangeArrowheads="1"/>
          </p:cNvSpPr>
          <p:nvPr/>
        </p:nvSpPr>
        <p:spPr bwMode="auto">
          <a:xfrm>
            <a:off x="7645449" y="2963661"/>
            <a:ext cx="4546551" cy="1107996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>
            <a:defPPr>
              <a:defRPr lang="zh-CN"/>
            </a:defPPr>
            <a:lvl1pPr defTabSz="914400">
              <a:lnSpc>
                <a:spcPct val="150000"/>
              </a:lnSpc>
              <a:defRPr sz="1050">
                <a:solidFill>
                  <a:srgbClr val="7F7F7F">
                    <a:lumMod val="75000"/>
                  </a:srgbClr>
                </a:solidFill>
                <a:cs typeface="+mn-ea"/>
              </a:defRPr>
            </a:lvl1pPr>
          </a:lstStyle>
          <a:p>
            <a:r>
              <a:rPr lang="ru-RU" sz="1100" kern="100" dirty="0">
                <a:solidFill>
                  <a:schemeClr val="tx1"/>
                </a:solidFill>
                <a:latin typeface="+mj-lt"/>
                <a:ea typeface="微软雅黑" panose="020B0503020204020204" pitchFamily="34" charset="-122"/>
                <a:cs typeface="阿里巴巴普惠体 R" panose="00020600040101010101" pitchFamily="18" charset="-122"/>
                <a:sym typeface="+mn-ea"/>
              </a:rPr>
              <a:t>Формирование логистической сети на основе платформы </a:t>
            </a:r>
            <a:br>
              <a:rPr lang="ru-RU" sz="1100" kern="100" dirty="0">
                <a:solidFill>
                  <a:schemeClr val="tx1"/>
                </a:solidFill>
                <a:latin typeface="+mj-lt"/>
                <a:ea typeface="微软雅黑" panose="020B0503020204020204" pitchFamily="34" charset="-122"/>
                <a:cs typeface="阿里巴巴普惠体 R" panose="00020600040101010101" pitchFamily="18" charset="-122"/>
                <a:sym typeface="+mn-ea"/>
              </a:rPr>
            </a:br>
            <a:r>
              <a:rPr lang="ru-RU" sz="1100" kern="100" dirty="0">
                <a:solidFill>
                  <a:schemeClr val="tx1"/>
                </a:solidFill>
                <a:latin typeface="+mj-lt"/>
                <a:ea typeface="微软雅黑" panose="020B0503020204020204" pitchFamily="34" charset="-122"/>
                <a:cs typeface="阿里巴巴普惠体 R" panose="00020600040101010101" pitchFamily="18" charset="-122"/>
                <a:sym typeface="+mn-ea"/>
              </a:rPr>
              <a:t>Eco-Rubber Cloud, сетевая координация заводов, агентов и поставщиков логистических услуг и предоставление пользователям дополнительных услуг.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7645449" y="2016107"/>
            <a:ext cx="4385684" cy="83099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49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altLang="zh-CN" sz="1600" dirty="0">
                <a:latin typeface="+mj-lt"/>
                <a:cs typeface="+mn-ea"/>
                <a:sym typeface="+mn-ea"/>
              </a:rPr>
              <a:t>Сервисы для расширения производственной цепочки:</a:t>
            </a:r>
          </a:p>
          <a:p>
            <a:pPr marL="0" marR="0" lvl="0" indent="0" algn="l" defTabSz="949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altLang="zh-CN" sz="1600" dirty="0">
                <a:latin typeface="+mj-lt"/>
                <a:cs typeface="+mn-ea"/>
                <a:sym typeface="+mn-ea"/>
              </a:rPr>
              <a:t>сервис поддержки логистической сети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005" y="1653764"/>
            <a:ext cx="6935444" cy="3528583"/>
          </a:xfrm>
          <a:prstGeom prst="rect">
            <a:avLst/>
          </a:prstGeom>
        </p:spPr>
      </p:pic>
      <p:sp>
        <p:nvSpPr>
          <p:cNvPr id="80" name="0к 3"/>
          <p:cNvSpPr/>
          <p:nvPr/>
        </p:nvSpPr>
        <p:spPr>
          <a:xfrm>
            <a:off x="4375443" y="5182347"/>
            <a:ext cx="3270006" cy="318135"/>
          </a:xfrm>
          <a:prstGeom prst="rect">
            <a:avLst/>
          </a:prstGeom>
          <a:solidFill>
            <a:srgbClr val="ED6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lnSpc>
                <a:spcPct val="150000"/>
              </a:lnSpc>
            </a:pPr>
            <a:endParaRPr lang="ru-RU" sz="10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375442" y="5180918"/>
            <a:ext cx="3270219" cy="265774"/>
          </a:xfrm>
          <a:prstGeom prst="rect">
            <a:avLst/>
          </a:prstGeom>
          <a:noFill/>
          <a:ln w="19050">
            <a:noFill/>
            <a:prstDash val="dash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68476" tIns="34288" rIns="40332" bIns="34288">
            <a:spAutoFit/>
          </a:bodyPr>
          <a:lstStyle/>
          <a:p>
            <a:pPr algn="ctr">
              <a:lnSpc>
                <a:spcPct val="130000"/>
              </a:lnSpc>
            </a:pPr>
            <a:r>
              <a:rPr lang="ru-RU" altLang="zh-CN" sz="1100" dirty="0">
                <a:solidFill>
                  <a:schemeClr val="bg1"/>
                </a:solidFill>
                <a:latin typeface="Arial Narrow" panose="020B0606020202030204" pitchFamily="34" charset="0"/>
                <a:ea typeface="微软雅黑" panose="020B0503020204020204" pitchFamily="34" charset="-122"/>
                <a:cs typeface="微软雅黑" panose="020B0503020204020204" pitchFamily="34" charset="-122"/>
              </a:rPr>
              <a:t>Взаимодействие для проверки качества сырья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309095" y="195550"/>
            <a:ext cx="6233758" cy="646331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lvl="0" defTabSz="949960">
              <a:defRPr/>
            </a:pPr>
            <a:r>
              <a:rPr lang="ru-RU" altLang="zh-CN" sz="3600" b="1" dirty="0">
                <a:latin typeface="+mj-lt"/>
                <a:cs typeface="+mn-ea"/>
                <a:sym typeface="+mn-ea"/>
              </a:rPr>
              <a:t>Промышленный Интернет</a:t>
            </a:r>
            <a:endParaRPr lang="ru-RU" altLang="zh-CN" sz="2800" dirty="0">
              <a:latin typeface="+mj-lt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0к 3"/>
          <p:cNvSpPr/>
          <p:nvPr/>
        </p:nvSpPr>
        <p:spPr>
          <a:xfrm>
            <a:off x="-1" y="4537075"/>
            <a:ext cx="11784827" cy="1642745"/>
          </a:xfrm>
          <a:prstGeom prst="rect">
            <a:avLst/>
          </a:prstGeom>
          <a:solidFill>
            <a:srgbClr val="ED6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lnSpc>
                <a:spcPct val="150000"/>
              </a:lnSpc>
            </a:pPr>
            <a:endParaRPr lang="ru-RU" sz="10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55650" y="434975"/>
            <a:ext cx="6233758" cy="646331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marL="0" marR="0" lvl="0" indent="0" algn="l" defTabSz="949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altLang="zh-CN" sz="3600" b="1" dirty="0">
                <a:latin typeface="+mj-lt"/>
                <a:cs typeface="+mn-ea"/>
                <a:sym typeface="+mn-ea"/>
              </a:rPr>
              <a:t>Промышленный Интернет</a:t>
            </a:r>
            <a:endParaRPr lang="ru-RU" altLang="zh-CN" sz="280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cs typeface="+mn-ea"/>
              <a:sym typeface="+mn-lt"/>
            </a:endParaRPr>
          </a:p>
        </p:txBody>
      </p:sp>
      <p:sp>
        <p:nvSpPr>
          <p:cNvPr id="7" name="文本框 10"/>
          <p:cNvSpPr txBox="1">
            <a:spLocks noChangeArrowheads="1"/>
          </p:cNvSpPr>
          <p:nvPr/>
        </p:nvSpPr>
        <p:spPr bwMode="auto">
          <a:xfrm>
            <a:off x="73832" y="2935565"/>
            <a:ext cx="4341958" cy="1330557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>
            <a:defPPr>
              <a:defRPr lang="zh-CN"/>
            </a:defPPr>
            <a:lvl1pPr defTabSz="914400">
              <a:lnSpc>
                <a:spcPct val="150000"/>
              </a:lnSpc>
              <a:defRPr sz="1050">
                <a:solidFill>
                  <a:srgbClr val="7F7F7F">
                    <a:lumMod val="75000"/>
                  </a:srgbClr>
                </a:solidFill>
                <a:cs typeface="+mn-ea"/>
              </a:defRPr>
            </a:lvl1pPr>
          </a:lstStyle>
          <a:p>
            <a:r>
              <a:rPr lang="ru-RU" sz="1100" kern="100" dirty="0">
                <a:solidFill>
                  <a:schemeClr val="tx1"/>
                </a:solidFill>
                <a:latin typeface="+mj-lt"/>
                <a:ea typeface="微软雅黑" panose="020B0503020204020204" pitchFamily="34" charset="-122"/>
                <a:cs typeface="阿里巴巴普惠体 R" panose="00020600040101010101" pitchFamily="18" charset="-122"/>
                <a:sym typeface="+mn-ea"/>
              </a:rPr>
              <a:t>Создание платформы обслуживания магазинов на основе </a:t>
            </a:r>
            <a:br>
              <a:rPr lang="ru-RU" sz="1100" kern="100" dirty="0">
                <a:solidFill>
                  <a:schemeClr val="tx1"/>
                </a:solidFill>
                <a:latin typeface="+mj-lt"/>
                <a:ea typeface="微软雅黑" panose="020B0503020204020204" pitchFamily="34" charset="-122"/>
                <a:cs typeface="阿里巴巴普惠体 R" panose="00020600040101010101" pitchFamily="18" charset="-122"/>
                <a:sym typeface="+mn-ea"/>
              </a:rPr>
            </a:br>
            <a:r>
              <a:rPr lang="ru-RU" sz="1100" kern="100" dirty="0">
                <a:solidFill>
                  <a:schemeClr val="tx1"/>
                </a:solidFill>
                <a:latin typeface="+mj-lt"/>
                <a:ea typeface="微软雅黑" panose="020B0503020204020204" pitchFamily="34" charset="-122"/>
                <a:cs typeface="阿里巴巴普惠体 R" panose="00020600040101010101" pitchFamily="18" charset="-122"/>
                <a:sym typeface="+mn-ea"/>
              </a:rPr>
              <a:t>Eco-Rubber Cloud, расширение возможностей цифровой маркетинговой трансформации и модернизации магазина, подключение магазинов и потребителей, а также создание сети обслуживания каналов поставок.</a:t>
            </a:r>
          </a:p>
        </p:txBody>
      </p:sp>
      <p:sp>
        <p:nvSpPr>
          <p:cNvPr id="69" name="文本框 68"/>
          <p:cNvSpPr txBox="1"/>
          <p:nvPr/>
        </p:nvSpPr>
        <p:spPr>
          <a:xfrm>
            <a:off x="73832" y="1859260"/>
            <a:ext cx="4515101" cy="9233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defTabSz="949960">
              <a:defRPr/>
            </a:pPr>
            <a:r>
              <a:rPr lang="ru-RU" altLang="zh-CN" dirty="0">
                <a:latin typeface="+mj-lt"/>
                <a:cs typeface="+mn-ea"/>
                <a:sym typeface="+mn-ea"/>
              </a:rPr>
              <a:t>Сервисы для расширения производственной цепочки:</a:t>
            </a:r>
          </a:p>
          <a:p>
            <a:pPr marL="0" marR="0" lvl="0" indent="0" defTabSz="949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altLang="zh-CN" dirty="0">
                <a:latin typeface="+mj-lt"/>
                <a:cs typeface="+mn-ea"/>
                <a:sym typeface="+mn-ea"/>
              </a:rPr>
              <a:t>новый подход к ретейлу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2313" y="1785769"/>
            <a:ext cx="7052514" cy="357267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2095" y="2268855"/>
            <a:ext cx="5634990" cy="3571240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9180195" y="2899410"/>
            <a:ext cx="2028825" cy="3957955"/>
            <a:chOff x="15966" y="5209"/>
            <a:chExt cx="1814" cy="3536"/>
          </a:xfrm>
        </p:grpSpPr>
        <p:pic>
          <p:nvPicPr>
            <p:cNvPr id="3" name="图片 2" descr="sj"/>
            <p:cNvPicPr/>
            <p:nvPr/>
          </p:nvPicPr>
          <p:blipFill>
            <a:blip r:embed="rId4"/>
            <a:srcRect l="-826" t="-3158" r="826" b="-3205"/>
            <a:stretch>
              <a:fillRect/>
            </a:stretch>
          </p:blipFill>
          <p:spPr>
            <a:xfrm>
              <a:off x="15966" y="5209"/>
              <a:ext cx="1815" cy="3536"/>
            </a:xfrm>
            <a:prstGeom prst="rect">
              <a:avLst/>
            </a:prstGeom>
          </p:spPr>
        </p:pic>
        <p:pic>
          <p:nvPicPr>
            <p:cNvPr id="10" name="图片 9" descr="TMP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6148" y="5620"/>
              <a:ext cx="1452" cy="2713"/>
            </a:xfrm>
            <a:prstGeom prst="rect">
              <a:avLst/>
            </a:prstGeom>
          </p:spPr>
        </p:pic>
      </p:grpSp>
      <p:sp>
        <p:nvSpPr>
          <p:cNvPr id="13" name="文本框 12"/>
          <p:cNvSpPr txBox="1"/>
          <p:nvPr/>
        </p:nvSpPr>
        <p:spPr>
          <a:xfrm>
            <a:off x="755650" y="434975"/>
            <a:ext cx="6233758" cy="646331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marL="0" marR="0" lvl="0" indent="0" algn="l" defTabSz="949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altLang="zh-CN" sz="3600" b="1" dirty="0">
                <a:latin typeface="+mj-lt"/>
                <a:cs typeface="+mn-ea"/>
                <a:sym typeface="+mn-ea"/>
              </a:rPr>
              <a:t>Промышленный Интернет</a:t>
            </a:r>
            <a:endParaRPr lang="ru-RU" altLang="zh-CN" sz="280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cs typeface="+mn-ea"/>
              <a:sym typeface="+mn-lt"/>
            </a:endParaRPr>
          </a:p>
        </p:txBody>
      </p:sp>
      <p:sp>
        <p:nvSpPr>
          <p:cNvPr id="7" name="文本框 10"/>
          <p:cNvSpPr txBox="1">
            <a:spLocks noChangeArrowheads="1"/>
          </p:cNvSpPr>
          <p:nvPr/>
        </p:nvSpPr>
        <p:spPr bwMode="auto">
          <a:xfrm>
            <a:off x="428220" y="3192780"/>
            <a:ext cx="3334887" cy="260013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>
            <a:defPPr>
              <a:defRPr lang="zh-CN"/>
            </a:defPPr>
            <a:lvl1pPr defTabSz="914400">
              <a:lnSpc>
                <a:spcPct val="150000"/>
              </a:lnSpc>
              <a:defRPr sz="1050">
                <a:solidFill>
                  <a:srgbClr val="7F7F7F">
                    <a:lumMod val="75000"/>
                  </a:srgbClr>
                </a:solidFill>
                <a:cs typeface="+mn-ea"/>
              </a:defRPr>
            </a:lvl1pPr>
          </a:lstStyle>
          <a:p>
            <a:r>
              <a:rPr lang="ru-RU" sz="1100" kern="100" dirty="0">
                <a:solidFill>
                  <a:schemeClr val="tx1"/>
                </a:solidFill>
                <a:latin typeface="+mj-lt"/>
                <a:ea typeface="微软雅黑" panose="020B0503020204020204" pitchFamily="34" charset="-122"/>
                <a:cs typeface="阿里巴巴普惠体 R" panose="00020600040101010101" pitchFamily="18" charset="-122"/>
                <a:sym typeface="+mn-ea"/>
              </a:rPr>
              <a:t>Использование интеллектуальных чипов и технологий Интернета вещей для удаленного мониторинга в режиме реального времени температуры, давления и пробега, создание интеллектуальных шин + точные дистанционные сервисы, увеличение срока службы шин и внедрение новой бизнес-модели, основанной на заключении контрактов / аренде и взимании платы за продукцию в соответствии с пробегом.</a:t>
            </a:r>
          </a:p>
        </p:txBody>
      </p:sp>
      <p:sp>
        <p:nvSpPr>
          <p:cNvPr id="69" name="文本框 68"/>
          <p:cNvSpPr txBox="1"/>
          <p:nvPr/>
        </p:nvSpPr>
        <p:spPr>
          <a:xfrm>
            <a:off x="262467" y="2115562"/>
            <a:ext cx="3581400" cy="83099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ctr" defTabSz="949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altLang="zh-CN" sz="1600" dirty="0">
                <a:latin typeface="+mj-lt"/>
                <a:cs typeface="+mn-ea"/>
                <a:sym typeface="+mn-ea"/>
              </a:rPr>
              <a:t>Расширенные </a:t>
            </a:r>
            <a:br>
              <a:rPr lang="ru-RU" altLang="zh-CN" sz="1600" dirty="0">
                <a:latin typeface="+mj-lt"/>
                <a:cs typeface="+mn-ea"/>
                <a:sym typeface="+mn-ea"/>
              </a:rPr>
            </a:br>
            <a:r>
              <a:rPr lang="ru-RU" altLang="zh-CN" sz="1600" dirty="0">
                <a:latin typeface="+mj-lt"/>
                <a:cs typeface="+mn-ea"/>
                <a:sym typeface="+mn-ea"/>
              </a:rPr>
              <a:t>возможности обслуживания:</a:t>
            </a:r>
          </a:p>
          <a:p>
            <a:pPr marL="0" marR="0" lvl="0" indent="0" algn="ctr" defTabSz="949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altLang="zh-CN" sz="1600" dirty="0">
                <a:latin typeface="+mj-lt"/>
                <a:cs typeface="+mn-ea"/>
                <a:sym typeface="+mn-ea"/>
              </a:rPr>
              <a:t>интеллектуальные шины и сервисы</a:t>
            </a:r>
          </a:p>
        </p:txBody>
      </p:sp>
      <p:pic>
        <p:nvPicPr>
          <p:cNvPr id="6" name="图片 5" descr="20170904094938_84"/>
          <p:cNvPicPr>
            <a:picLocks noChangeAspect="1"/>
          </p:cNvPicPr>
          <p:nvPr/>
        </p:nvPicPr>
        <p:blipFill>
          <a:blip r:embed="rId6"/>
          <a:srcRect l="-12" t="581" r="12" b="-581"/>
          <a:stretch>
            <a:fillRect/>
          </a:stretch>
        </p:blipFill>
        <p:spPr>
          <a:xfrm>
            <a:off x="7447280" y="662305"/>
            <a:ext cx="3324225" cy="2219960"/>
          </a:xfrm>
          <a:prstGeom prst="ellipse">
            <a:avLst/>
          </a:prstGeom>
        </p:spPr>
      </p:pic>
      <p:sp>
        <p:nvSpPr>
          <p:cNvPr id="8" name="任意多边形 11"/>
          <p:cNvSpPr/>
          <p:nvPr/>
        </p:nvSpPr>
        <p:spPr>
          <a:xfrm rot="7248760">
            <a:off x="7501890" y="3053715"/>
            <a:ext cx="1607820" cy="168275"/>
          </a:xfrm>
          <a:custGeom>
            <a:avLst/>
            <a:gdLst>
              <a:gd name="connsiteX0" fmla="*/ 0 w 2107"/>
              <a:gd name="connsiteY0" fmla="*/ 261 h 521"/>
              <a:gd name="connsiteX1" fmla="*/ 261 w 2107"/>
              <a:gd name="connsiteY1" fmla="*/ 0 h 521"/>
              <a:gd name="connsiteX2" fmla="*/ 261 w 2107"/>
              <a:gd name="connsiteY2" fmla="*/ 130 h 521"/>
              <a:gd name="connsiteX3" fmla="*/ 2067 w 2107"/>
              <a:gd name="connsiteY3" fmla="*/ 200 h 521"/>
              <a:gd name="connsiteX4" fmla="*/ 2107 w 2107"/>
              <a:gd name="connsiteY4" fmla="*/ 246 h 521"/>
              <a:gd name="connsiteX5" fmla="*/ 261 w 2107"/>
              <a:gd name="connsiteY5" fmla="*/ 391 h 521"/>
              <a:gd name="connsiteX6" fmla="*/ 261 w 2107"/>
              <a:gd name="connsiteY6" fmla="*/ 521 h 521"/>
              <a:gd name="connsiteX7" fmla="*/ 0 w 2107"/>
              <a:gd name="connsiteY7" fmla="*/ 261 h 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07" h="521">
                <a:moveTo>
                  <a:pt x="0" y="261"/>
                </a:moveTo>
                <a:lnTo>
                  <a:pt x="261" y="0"/>
                </a:lnTo>
                <a:lnTo>
                  <a:pt x="261" y="130"/>
                </a:lnTo>
                <a:lnTo>
                  <a:pt x="2067" y="200"/>
                </a:lnTo>
                <a:lnTo>
                  <a:pt x="2107" y="246"/>
                </a:lnTo>
                <a:lnTo>
                  <a:pt x="261" y="391"/>
                </a:lnTo>
                <a:lnTo>
                  <a:pt x="261" y="521"/>
                </a:lnTo>
                <a:lnTo>
                  <a:pt x="0" y="261"/>
                </a:lnTo>
                <a:close/>
              </a:path>
            </a:pathLst>
          </a:custGeom>
          <a:gradFill>
            <a:gsLst>
              <a:gs pos="0">
                <a:srgbClr val="007BD3"/>
              </a:gs>
              <a:gs pos="100000">
                <a:srgbClr val="034373"/>
              </a:gs>
            </a:gsLst>
            <a:lin ang="30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422" tIns="51211" rIns="102422" bIns="51211" rtlCol="0" anchor="ctr"/>
          <a:lstStyle/>
          <a:p>
            <a:pPr algn="ctr" defTabSz="1063625"/>
            <a:endParaRPr lang="ru-RU" altLang="zh-CN" sz="1600" dirty="0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755650" y="434975"/>
            <a:ext cx="6233758" cy="646331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marL="0" marR="0" lvl="0" indent="0" algn="l" defTabSz="949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altLang="zh-CN" sz="3600" b="1" dirty="0">
                <a:latin typeface="+mj-lt"/>
                <a:cs typeface="+mn-ea"/>
                <a:sym typeface="+mn-ea"/>
              </a:rPr>
              <a:t>Промышленный Интернет</a:t>
            </a:r>
            <a:endParaRPr lang="ru-RU" altLang="zh-CN" sz="280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cs typeface="+mn-ea"/>
              <a:sym typeface="+mn-lt"/>
            </a:endParaRPr>
          </a:p>
        </p:txBody>
      </p:sp>
      <p:sp>
        <p:nvSpPr>
          <p:cNvPr id="7" name="文本框 10"/>
          <p:cNvSpPr txBox="1">
            <a:spLocks noChangeArrowheads="1"/>
          </p:cNvSpPr>
          <p:nvPr/>
        </p:nvSpPr>
        <p:spPr bwMode="auto">
          <a:xfrm>
            <a:off x="238853" y="2891163"/>
            <a:ext cx="2892761" cy="3107967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>
            <a:defPPr>
              <a:defRPr lang="zh-CN"/>
            </a:defPPr>
            <a:lvl1pPr defTabSz="914400">
              <a:lnSpc>
                <a:spcPct val="150000"/>
              </a:lnSpc>
              <a:defRPr sz="1050">
                <a:solidFill>
                  <a:srgbClr val="7F7F7F">
                    <a:lumMod val="75000"/>
                  </a:srgbClr>
                </a:solidFill>
                <a:cs typeface="+mn-ea"/>
              </a:defRPr>
            </a:lvl1pPr>
          </a:lstStyle>
          <a:p>
            <a:r>
              <a:rPr lang="ru-RU" altLang="zh-CN" sz="1100" kern="100" dirty="0">
                <a:solidFill>
                  <a:schemeClr val="tx1"/>
                </a:solidFill>
                <a:latin typeface="+mj-lt"/>
                <a:ea typeface="微软雅黑" panose="020B0503020204020204" pitchFamily="34" charset="-122"/>
                <a:cs typeface="阿里巴巴普惠体 R" panose="00020600040101010101" pitchFamily="18" charset="-122"/>
                <a:sym typeface="+mn-ea"/>
              </a:rPr>
              <a:t>Платформа Eco-Rubber Cloud расширяет возможности всех участников благодаря инновационным бизнес-моделям, взаимодополняющим преимуществам и трансграничному сотрудничеству, устраняет технические и профессиональные барьеры, предоставляет данные, повышает общую эффективность производственной цепочки и продвигает новые форматы и новые модели производственной цепочки.</a:t>
            </a:r>
            <a:endParaRPr lang="ru-RU" sz="1100" kern="100" dirty="0">
              <a:solidFill>
                <a:schemeClr val="tx1"/>
              </a:solidFill>
              <a:latin typeface="+mj-lt"/>
              <a:ea typeface="微软雅黑" panose="020B0503020204020204" pitchFamily="34" charset="-122"/>
              <a:cs typeface="阿里巴巴普惠体 R" panose="00020600040101010101" pitchFamily="18" charset="-122"/>
              <a:sym typeface="+mn-ea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188306" y="2138669"/>
            <a:ext cx="2906538" cy="83099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ctr" defTabSz="949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altLang="zh-CN" sz="1600" dirty="0">
                <a:latin typeface="+mj-lt"/>
                <a:cs typeface="+mn-ea"/>
                <a:sym typeface="+mn-ea"/>
              </a:rPr>
              <a:t>Создание </a:t>
            </a:r>
            <a:br>
              <a:rPr lang="ru-RU" altLang="zh-CN" sz="1600" dirty="0">
                <a:latin typeface="+mj-lt"/>
                <a:cs typeface="+mn-ea"/>
                <a:sym typeface="+mn-ea"/>
              </a:rPr>
            </a:br>
            <a:r>
              <a:rPr lang="ru-RU" altLang="zh-CN" sz="1600" dirty="0">
                <a:latin typeface="+mj-lt"/>
                <a:cs typeface="+mn-ea"/>
                <a:sym typeface="+mn-ea"/>
              </a:rPr>
              <a:t>производственной цепочки:</a:t>
            </a:r>
          </a:p>
          <a:p>
            <a:pPr marL="0" marR="0" lvl="0" indent="0" algn="ctr" defTabSz="949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altLang="zh-CN" sz="1600" dirty="0">
                <a:latin typeface="+mj-lt"/>
                <a:cs typeface="+mn-ea"/>
                <a:sym typeface="+mn-ea"/>
              </a:rPr>
              <a:t>новая экосистема</a:t>
            </a:r>
          </a:p>
        </p:txBody>
      </p:sp>
      <p:grpSp>
        <p:nvGrpSpPr>
          <p:cNvPr id="36" name="组合 35"/>
          <p:cNvGrpSpPr/>
          <p:nvPr/>
        </p:nvGrpSpPr>
        <p:grpSpPr>
          <a:xfrm>
            <a:off x="3131614" y="2067400"/>
            <a:ext cx="8906359" cy="3850233"/>
            <a:chOff x="486052" y="1891744"/>
            <a:chExt cx="11276659" cy="4874916"/>
          </a:xfrm>
        </p:grpSpPr>
        <p:pic>
          <p:nvPicPr>
            <p:cNvPr id="3" name="图片 5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9715" y="4862883"/>
              <a:ext cx="3120481" cy="1430856"/>
            </a:xfrm>
            <a:prstGeom prst="rect">
              <a:avLst/>
            </a:prstGeom>
            <a:noFill/>
            <a:ln>
              <a:noFill/>
            </a:ln>
            <a:effectLst>
              <a:glow rad="63500">
                <a:schemeClr val="accent1">
                  <a:satMod val="175000"/>
                  <a:alpha val="40000"/>
                </a:schemeClr>
              </a:glow>
              <a:reflection blurRad="6350" stA="52000" endA="300" endPos="18000" dir="5400000" sy="-100000" algn="bl" rotWithShape="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矩形 25"/>
            <p:cNvSpPr>
              <a:spLocks noChangeArrowheads="1"/>
            </p:cNvSpPr>
            <p:nvPr/>
          </p:nvSpPr>
          <p:spPr bwMode="auto">
            <a:xfrm>
              <a:off x="622011" y="4249513"/>
              <a:ext cx="3475568" cy="5553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480" tIns="34289" rIns="68480" bIns="34289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ru-RU" altLang="zh-CN" sz="12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 Narrow" panose="020B0606020202030204" pitchFamily="34" charset="0"/>
                  <a:ea typeface="微软雅黑" panose="020B0503020204020204" pitchFamily="34" charset="-122"/>
                  <a:sym typeface="微软雅黑" panose="020B0503020204020204" pitchFamily="34" charset="-122"/>
                </a:rPr>
                <a:t>Химический завод </a:t>
              </a:r>
              <a:br>
                <a:rPr kumimoji="0" lang="ru-RU" altLang="zh-CN" sz="12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 Narrow" panose="020B0606020202030204" pitchFamily="34" charset="0"/>
                  <a:ea typeface="微软雅黑" panose="020B0503020204020204" pitchFamily="34" charset="-122"/>
                  <a:sym typeface="微软雅黑" panose="020B0503020204020204" pitchFamily="34" charset="-122"/>
                </a:rPr>
              </a:br>
              <a:r>
                <a:rPr kumimoji="0" lang="ru-RU" altLang="zh-CN" sz="12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 Narrow" panose="020B0606020202030204" pitchFamily="34" charset="0"/>
                  <a:ea typeface="微软雅黑" panose="020B0503020204020204" pitchFamily="34" charset="-122"/>
                  <a:sym typeface="微软雅黑" panose="020B0503020204020204" pitchFamily="34" charset="-122"/>
                </a:rPr>
                <a:t>по производству новых материалов</a:t>
              </a:r>
            </a:p>
          </p:txBody>
        </p:sp>
        <p:sp>
          <p:nvSpPr>
            <p:cNvPr id="5" name="矩形 26"/>
            <p:cNvSpPr>
              <a:spLocks noChangeArrowheads="1"/>
            </p:cNvSpPr>
            <p:nvPr/>
          </p:nvSpPr>
          <p:spPr bwMode="auto">
            <a:xfrm>
              <a:off x="4354386" y="4434199"/>
              <a:ext cx="4042287" cy="321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68480" tIns="34289" rIns="68480" bIns="34289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altLang="zh-CN" sz="1200" dirty="0">
                  <a:latin typeface="Arial Narrow" panose="020B0606020202030204" pitchFamily="34" charset="0"/>
                  <a:ea typeface="微软雅黑" panose="020B0503020204020204" pitchFamily="34" charset="-122"/>
                  <a:sym typeface="微软雅黑" panose="020B0503020204020204" pitchFamily="34" charset="-122"/>
                </a:rPr>
                <a:t>Заводы-сателлиты</a:t>
              </a:r>
              <a:endParaRPr kumimoji="0" lang="ru-RU" altLang="zh-CN" sz="12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pic>
          <p:nvPicPr>
            <p:cNvPr id="6" name="Picture 1" descr="C:\Users\Administrator\AppData\Roaming\Tencent\Users\379964804\QQ\WinTemp\RichOle\[T0UK{D6A]94MOQ8FO1IG7Q.png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69483" y="4862884"/>
              <a:ext cx="3172404" cy="145019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bevel/>
            </a:ln>
            <a:effectLst>
              <a:glow rad="63500">
                <a:schemeClr val="accent1">
                  <a:satMod val="175000"/>
                  <a:alpha val="40000"/>
                </a:schemeClr>
              </a:glow>
              <a:reflection blurRad="6350" stA="27000" endA="300" endPos="13000" dir="5400000" sy="-100000" algn="bl" rotWithShape="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矩形 7"/>
            <p:cNvSpPr/>
            <p:nvPr>
              <p:custDataLst>
                <p:tags r:id="rId1"/>
              </p:custDataLst>
            </p:nvPr>
          </p:nvSpPr>
          <p:spPr>
            <a:xfrm>
              <a:off x="1172581" y="6380789"/>
              <a:ext cx="2297090" cy="38587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buClrTx/>
                <a:buSzTx/>
                <a:buFontTx/>
                <a:buNone/>
              </a:pPr>
              <a:r>
                <a:rPr kumimoji="0" lang="ru-RU" altLang="zh-CN" sz="1050" b="0" i="0" u="none" strike="noStrike" kern="1200" cap="none" spc="0" normalizeH="0" baseline="0" dirty="0">
                  <a:latin typeface="Arial Narrow" panose="020B0606020202030204" pitchFamily="34" charset="0"/>
                  <a:ea typeface="微软雅黑" panose="020B0503020204020204" pitchFamily="34" charset="-122"/>
                  <a:cs typeface="+mn-ea"/>
                </a:rPr>
                <a:t>Глобальное присутствие</a:t>
              </a:r>
            </a:p>
          </p:txBody>
        </p:sp>
        <p:sp>
          <p:nvSpPr>
            <p:cNvPr id="9" name="矩形 8"/>
            <p:cNvSpPr/>
            <p:nvPr/>
          </p:nvSpPr>
          <p:spPr>
            <a:xfrm>
              <a:off x="5150045" y="6375612"/>
              <a:ext cx="2496839" cy="38506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buClrTx/>
                <a:buSzTx/>
                <a:buFontTx/>
                <a:buNone/>
              </a:pPr>
              <a:r>
                <a:rPr kumimoji="0" lang="ru-RU" altLang="zh-CN" sz="1050" b="0" i="0" u="none" strike="noStrike" kern="1200" cap="none" spc="0" normalizeH="0" baseline="0" dirty="0">
                  <a:latin typeface="Arial Narrow" panose="020B0606020202030204" pitchFamily="34" charset="0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Глобальный уровень, более 1000</a:t>
              </a:r>
              <a:endParaRPr kumimoji="0" lang="ru-RU" altLang="zh-CN" sz="1050" b="0" i="0" u="none" strike="noStrike" kern="1200" cap="none" spc="0" normalizeH="0" baseline="0" dirty="0">
                <a:latin typeface="Arial Narrow" panose="020B0606020202030204" pitchFamily="34" charset="0"/>
                <a:ea typeface="微软雅黑" panose="020B0503020204020204" pitchFamily="34" charset="-122"/>
                <a:cs typeface="+mn-ea"/>
              </a:endParaRPr>
            </a:p>
          </p:txBody>
        </p:sp>
        <p:sp>
          <p:nvSpPr>
            <p:cNvPr id="10" name="圆角矩形 53"/>
            <p:cNvSpPr/>
            <p:nvPr/>
          </p:nvSpPr>
          <p:spPr>
            <a:xfrm>
              <a:off x="588932" y="3262151"/>
              <a:ext cx="3702050" cy="511810"/>
            </a:xfrm>
            <a:prstGeom prst="roundRect">
              <a:avLst>
                <a:gd name="adj" fmla="val 10297"/>
              </a:avLst>
            </a:prstGeom>
            <a:solidFill>
              <a:srgbClr val="ED6C00"/>
            </a:solidFill>
            <a:effectLst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altLang="zh-CN" sz="1100" b="1" dirty="0">
                  <a:solidFill>
                    <a:schemeClr val="bg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rPr>
                <a:t>Интеллектуальный химический завод для производства каучука (строится)</a:t>
              </a:r>
            </a:p>
          </p:txBody>
        </p:sp>
        <p:sp>
          <p:nvSpPr>
            <p:cNvPr id="11" name="圆角矩形 54"/>
            <p:cNvSpPr/>
            <p:nvPr/>
          </p:nvSpPr>
          <p:spPr>
            <a:xfrm>
              <a:off x="7955567" y="3262786"/>
              <a:ext cx="3784600" cy="500380"/>
            </a:xfrm>
            <a:prstGeom prst="roundRect">
              <a:avLst>
                <a:gd name="adj" fmla="val 10297"/>
              </a:avLst>
            </a:prstGeom>
            <a:solidFill>
              <a:srgbClr val="ED6C00"/>
            </a:solidFill>
            <a:effectLst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ru-RU" altLang="zh-CN" sz="1100" b="1" dirty="0">
                  <a:solidFill>
                    <a:schemeClr val="bg1"/>
                  </a:solidFill>
                  <a:latin typeface="Arial Narrow" panose="020B0606020202030204" pitchFamily="34" charset="0"/>
                  <a:ea typeface="微软雅黑" panose="020B0503020204020204" pitchFamily="34" charset="-122"/>
                  <a:sym typeface="+mn-ea"/>
                </a:rPr>
                <a:t>Дистрибьюторы и клиенты (продвижение)</a:t>
              </a:r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1910577" y="2547585"/>
              <a:ext cx="9792000" cy="0"/>
            </a:xfrm>
            <a:prstGeom prst="line">
              <a:avLst/>
            </a:prstGeom>
            <a:ln w="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sp>
          <p:nvSpPr>
            <p:cNvPr id="14" name="文本框 13"/>
            <p:cNvSpPr txBox="1"/>
            <p:nvPr/>
          </p:nvSpPr>
          <p:spPr>
            <a:xfrm>
              <a:off x="2063208" y="1904391"/>
              <a:ext cx="1680898" cy="6429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ru-RU" altLang="zh-CN" sz="9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 Narrow" panose="020B0606020202030204" pitchFamily="34" charset="0"/>
                  <a:ea typeface="微软雅黑" panose="020B0503020204020204" pitchFamily="34" charset="-122"/>
                  <a:cs typeface="阿里巴巴普惠体 R" panose="00020600040101010101" pitchFamily="18" charset="-122"/>
                </a:rPr>
                <a:t>Совместное использование отраслевых ресурсов</a:t>
              </a: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3891602" y="2082828"/>
              <a:ext cx="2087013" cy="4676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ru-RU" altLang="zh-CN" sz="9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 Narrow" panose="020B0606020202030204" pitchFamily="34" charset="0"/>
                  <a:ea typeface="微软雅黑" panose="020B0503020204020204" pitchFamily="34" charset="-122"/>
                  <a:cs typeface="阿里巴巴普惠体 R" panose="00020600040101010101" pitchFamily="18" charset="-122"/>
                </a:rPr>
                <a:t>Сервис-ориентированное </a:t>
              </a:r>
              <a:r>
                <a:rPr lang="ru-RU" altLang="zh-CN" sz="900" dirty="0">
                  <a:latin typeface="Arial Narrow" panose="020B0606020202030204" pitchFamily="34" charset="0"/>
                  <a:ea typeface="微软雅黑" panose="020B0503020204020204" pitchFamily="34" charset="-122"/>
                  <a:cs typeface="阿里巴巴普惠体 R" panose="00020600040101010101" pitchFamily="18" charset="-122"/>
                </a:rPr>
                <a:t>интеллектуальное производство</a:t>
              </a:r>
              <a:endParaRPr kumimoji="0" lang="ru-RU" altLang="zh-CN" sz="9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微软雅黑" panose="020B0503020204020204" pitchFamily="34" charset="-122"/>
                <a:cs typeface="阿里巴巴普惠体 R" panose="00020600040101010101" pitchFamily="18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5978616" y="2088199"/>
              <a:ext cx="1364842" cy="4676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ru-RU" altLang="zh-CN" sz="9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 Narrow" panose="020B0606020202030204" pitchFamily="34" charset="0"/>
                  <a:ea typeface="微软雅黑" panose="020B0503020204020204" pitchFamily="34" charset="-122"/>
                  <a:cs typeface="阿里巴巴普惠体 R" panose="00020600040101010101" pitchFamily="18" charset="-122"/>
                </a:rPr>
                <a:t>Интеллектуальный </a:t>
              </a:r>
              <a:r>
                <a:rPr kumimoji="0" lang="ru-RU" altLang="zh-CN" sz="900" b="0" i="0" u="none" strike="noStrike" kern="1200" cap="none" spc="0" normalizeH="0" noProof="0" dirty="0">
                  <a:ln>
                    <a:noFill/>
                  </a:ln>
                  <a:effectLst/>
                  <a:uLnTx/>
                  <a:uFillTx/>
                  <a:latin typeface="Arial Narrow" panose="020B0606020202030204" pitchFamily="34" charset="0"/>
                  <a:ea typeface="微软雅黑" panose="020B0503020204020204" pitchFamily="34" charset="-122"/>
                  <a:cs typeface="阿里巴巴普惠体 R" panose="00020600040101010101" pitchFamily="18" charset="-122"/>
                </a:rPr>
                <a:t>завод</a:t>
              </a:r>
              <a:endParaRPr kumimoji="0" lang="ru-RU" altLang="zh-CN" sz="9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微软雅黑" panose="020B0503020204020204" pitchFamily="34" charset="-122"/>
                <a:cs typeface="阿里巴巴普惠体 R" panose="00020600040101010101" pitchFamily="18" charset="-122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7206967" y="2080344"/>
              <a:ext cx="1677637" cy="4676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ru-RU" altLang="zh-CN" sz="9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 Narrow" panose="020B0606020202030204" pitchFamily="34" charset="0"/>
                  <a:ea typeface="微软雅黑" panose="020B0503020204020204" pitchFamily="34" charset="-122"/>
                  <a:cs typeface="阿里巴巴普惠体 R" panose="00020600040101010101" pitchFamily="18" charset="-122"/>
                </a:rPr>
                <a:t>Масштабная</a:t>
              </a:r>
              <a:r>
                <a:rPr kumimoji="0" lang="ru-RU" altLang="zh-CN" sz="900" b="0" i="0" u="none" strike="noStrike" kern="1200" cap="none" spc="0" normalizeH="0" noProof="0" dirty="0">
                  <a:ln>
                    <a:noFill/>
                  </a:ln>
                  <a:effectLst/>
                  <a:uLnTx/>
                  <a:uFillTx/>
                  <a:latin typeface="Arial Narrow" panose="020B0606020202030204" pitchFamily="34" charset="0"/>
                  <a:ea typeface="微软雅黑" panose="020B0503020204020204" pitchFamily="34" charset="-122"/>
                  <a:cs typeface="阿里巴巴普惠体 R" panose="00020600040101010101" pitchFamily="18" charset="-122"/>
                </a:rPr>
                <a:t> кастомизация</a:t>
              </a:r>
              <a:endParaRPr kumimoji="0" lang="ru-RU" altLang="zh-CN" sz="9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微软雅黑" panose="020B0503020204020204" pitchFamily="34" charset="-122"/>
                <a:cs typeface="阿里巴巴普惠体 R" panose="00020600040101010101" pitchFamily="18" charset="-122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8714745" y="2094460"/>
              <a:ext cx="1493441" cy="4676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ru-RU" altLang="zh-CN" sz="9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 Narrow" panose="020B0606020202030204" pitchFamily="34" charset="0"/>
                  <a:ea typeface="微软雅黑" panose="020B0503020204020204" pitchFamily="34" charset="-122"/>
                  <a:cs typeface="阿里巴巴普惠体 R" panose="00020600040101010101" pitchFamily="18" charset="-122"/>
                </a:rPr>
                <a:t>Интеллектуальный продукт</a:t>
              </a: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10112480" y="2086159"/>
              <a:ext cx="1650231" cy="4676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ru-RU" altLang="zh-CN" sz="9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 Narrow" panose="020B0606020202030204" pitchFamily="34" charset="0"/>
                  <a:ea typeface="微软雅黑" panose="020B0503020204020204" pitchFamily="34" charset="-122"/>
                  <a:cs typeface="阿里巴巴普惠体 R" panose="00020600040101010101" pitchFamily="18" charset="-122"/>
                </a:rPr>
                <a:t>Один рудник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altLang="zh-CN" sz="900" dirty="0">
                  <a:latin typeface="Arial Narrow" panose="020B0606020202030204" pitchFamily="34" charset="0"/>
                  <a:ea typeface="微软雅黑" panose="020B0503020204020204" pitchFamily="34" charset="-122"/>
                  <a:cs typeface="阿里巴巴普惠体 R" panose="00020600040101010101" pitchFamily="18" charset="-122"/>
                </a:rPr>
                <a:t>Одна резиновая смесь</a:t>
              </a:r>
              <a:endParaRPr kumimoji="0" lang="ru-RU" altLang="zh-CN" sz="9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微软雅黑" panose="020B0503020204020204" pitchFamily="34" charset="-122"/>
                <a:cs typeface="阿里巴巴普惠体 R" panose="00020600040101010101" pitchFamily="18" charset="-122"/>
              </a:endParaRPr>
            </a:p>
          </p:txBody>
        </p:sp>
        <p:sp>
          <p:nvSpPr>
            <p:cNvPr id="20" name="矩形: 圆角 12"/>
            <p:cNvSpPr/>
            <p:nvPr/>
          </p:nvSpPr>
          <p:spPr>
            <a:xfrm>
              <a:off x="1849623" y="2687080"/>
              <a:ext cx="1463541" cy="386080"/>
            </a:xfrm>
            <a:prstGeom prst="round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ru-RU" altLang="zh-CN" sz="9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 Narrow" panose="020B0606020202030204" pitchFamily="34" charset="0"/>
                  <a:ea typeface="微软雅黑" panose="020B0503020204020204" pitchFamily="34" charset="-122"/>
                  <a:cs typeface="阿里巴巴普惠体 R" panose="00020600040101010101" pitchFamily="18" charset="-122"/>
                </a:rPr>
                <a:t>Исследования и разработки</a:t>
              </a: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486052" y="1891744"/>
              <a:ext cx="1351179" cy="560485"/>
            </a:xfrm>
            <a:prstGeom prst="roundRect">
              <a:avLst/>
            </a:prstGeom>
            <a:solidFill>
              <a:srgbClr val="005BAC"/>
            </a:solidFill>
            <a:ln w="0" cmpd="sng">
              <a:noFill/>
              <a:prstDash val="solid"/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8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  <a:lvl2pPr>
                <a:defRPr>
                  <a:solidFill>
                    <a:schemeClr val="dk1"/>
                  </a:solidFill>
                </a:defRPr>
              </a:lvl2pPr>
              <a:lvl3pPr>
                <a:defRPr>
                  <a:solidFill>
                    <a:schemeClr val="dk1"/>
                  </a:solidFill>
                </a:defRPr>
              </a:lvl3pPr>
              <a:lvl4pPr>
                <a:defRPr>
                  <a:solidFill>
                    <a:schemeClr val="dk1"/>
                  </a:solidFill>
                </a:defRPr>
              </a:lvl4pPr>
              <a:lvl5pPr>
                <a:defRPr>
                  <a:solidFill>
                    <a:schemeClr val="dk1"/>
                  </a:solidFill>
                </a:defRPr>
              </a:lvl5pPr>
              <a:lvl6pPr>
                <a:defRPr>
                  <a:solidFill>
                    <a:schemeClr val="dk1"/>
                  </a:solidFill>
                </a:defRPr>
              </a:lvl6pPr>
              <a:lvl7pPr>
                <a:defRPr>
                  <a:solidFill>
                    <a:schemeClr val="dk1"/>
                  </a:solidFill>
                </a:defRPr>
              </a:lvl7pPr>
              <a:lvl8pPr>
                <a:defRPr>
                  <a:solidFill>
                    <a:schemeClr val="dk1"/>
                  </a:solidFill>
                </a:defRPr>
              </a:lvl8pPr>
              <a:lvl9pPr>
                <a:defRPr>
                  <a:solidFill>
                    <a:schemeClr val="dk1"/>
                  </a:solidFill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ru-RU" altLang="zh-CN" sz="1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 Narrow" panose="020B0606020202030204" pitchFamily="34" charset="0"/>
                </a:rPr>
                <a:t>Инновационная модель</a:t>
              </a: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523031" y="2582396"/>
              <a:ext cx="1314201" cy="517372"/>
            </a:xfrm>
            <a:prstGeom prst="roundRect">
              <a:avLst/>
            </a:prstGeom>
            <a:solidFill>
              <a:srgbClr val="005BAC"/>
            </a:solidFill>
            <a:ln w="0" cmpd="sng">
              <a:noFill/>
              <a:prstDash val="solid"/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8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  <a:lvl2pPr>
                <a:defRPr>
                  <a:solidFill>
                    <a:schemeClr val="dk1"/>
                  </a:solidFill>
                </a:defRPr>
              </a:lvl2pPr>
              <a:lvl3pPr>
                <a:defRPr>
                  <a:solidFill>
                    <a:schemeClr val="dk1"/>
                  </a:solidFill>
                </a:defRPr>
              </a:lvl3pPr>
              <a:lvl4pPr>
                <a:defRPr>
                  <a:solidFill>
                    <a:schemeClr val="dk1"/>
                  </a:solidFill>
                </a:defRPr>
              </a:lvl4pPr>
              <a:lvl5pPr>
                <a:defRPr>
                  <a:solidFill>
                    <a:schemeClr val="dk1"/>
                  </a:solidFill>
                </a:defRPr>
              </a:lvl5pPr>
              <a:lvl6pPr>
                <a:defRPr>
                  <a:solidFill>
                    <a:schemeClr val="dk1"/>
                  </a:solidFill>
                </a:defRPr>
              </a:lvl6pPr>
              <a:lvl7pPr>
                <a:defRPr>
                  <a:solidFill>
                    <a:schemeClr val="dk1"/>
                  </a:solidFill>
                </a:defRPr>
              </a:lvl7pPr>
              <a:lvl8pPr>
                <a:defRPr>
                  <a:solidFill>
                    <a:schemeClr val="dk1"/>
                  </a:solidFill>
                </a:defRPr>
              </a:lvl8pPr>
              <a:lvl9pPr>
                <a:defRPr>
                  <a:solidFill>
                    <a:schemeClr val="dk1"/>
                  </a:solidFill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ru-RU" altLang="zh-CN" sz="9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 Narrow" panose="020B0606020202030204" pitchFamily="34" charset="0"/>
                </a:rPr>
                <a:t>Промышленный сектор</a:t>
              </a:r>
            </a:p>
          </p:txBody>
        </p:sp>
        <p:sp>
          <p:nvSpPr>
            <p:cNvPr id="23" name="矩形: 圆角 12"/>
            <p:cNvSpPr/>
            <p:nvPr/>
          </p:nvSpPr>
          <p:spPr>
            <a:xfrm>
              <a:off x="3200357" y="2687080"/>
              <a:ext cx="1235405" cy="386080"/>
            </a:xfrm>
            <a:prstGeom prst="round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ru-RU" altLang="zh-CN" sz="90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 Narrow" panose="020B0606020202030204" pitchFamily="34" charset="0"/>
                  <a:ea typeface="微软雅黑" panose="020B0503020204020204" pitchFamily="34" charset="-122"/>
                  <a:cs typeface="阿里巴巴普惠体 R" panose="00020600040101010101" pitchFamily="18" charset="-122"/>
                  <a:sym typeface="+mn-ea"/>
                </a:rPr>
                <a:t>Химические вещества</a:t>
              </a:r>
            </a:p>
          </p:txBody>
        </p:sp>
        <p:sp>
          <p:nvSpPr>
            <p:cNvPr id="24" name="矩形: 圆角 12"/>
            <p:cNvSpPr/>
            <p:nvPr/>
          </p:nvSpPr>
          <p:spPr>
            <a:xfrm>
              <a:off x="4565142" y="2687080"/>
              <a:ext cx="1301106" cy="386080"/>
            </a:xfrm>
            <a:prstGeom prst="round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ru-RU" altLang="zh-CN" sz="90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 Narrow" panose="020B0606020202030204" pitchFamily="34" charset="0"/>
                  <a:ea typeface="微软雅黑" panose="020B0503020204020204" pitchFamily="34" charset="-122"/>
                  <a:cs typeface="阿里巴巴普惠体 R" panose="00020600040101010101" pitchFamily="18" charset="-122"/>
                  <a:sym typeface="+mn-ea"/>
                </a:rPr>
                <a:t>Новые материалы</a:t>
              </a:r>
            </a:p>
          </p:txBody>
        </p:sp>
        <p:sp>
          <p:nvSpPr>
            <p:cNvPr id="25" name="矩形: 圆角 12"/>
            <p:cNvSpPr/>
            <p:nvPr/>
          </p:nvSpPr>
          <p:spPr>
            <a:xfrm>
              <a:off x="6317733" y="2687080"/>
              <a:ext cx="979170" cy="386080"/>
            </a:xfrm>
            <a:prstGeom prst="round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ru-RU" altLang="zh-CN" sz="90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 Narrow" panose="020B0606020202030204" pitchFamily="34" charset="0"/>
                  <a:ea typeface="微软雅黑" panose="020B0503020204020204" pitchFamily="34" charset="-122"/>
                  <a:cs typeface="阿里巴巴普惠体 R" panose="00020600040101010101" pitchFamily="18" charset="-122"/>
                  <a:sym typeface="+mn-ea"/>
                </a:rPr>
                <a:t>Шины</a:t>
              </a:r>
            </a:p>
          </p:txBody>
        </p:sp>
        <p:sp>
          <p:nvSpPr>
            <p:cNvPr id="26" name="矩形: 圆角 12"/>
            <p:cNvSpPr/>
            <p:nvPr/>
          </p:nvSpPr>
          <p:spPr>
            <a:xfrm>
              <a:off x="7343459" y="2687080"/>
              <a:ext cx="1377115" cy="386080"/>
            </a:xfrm>
            <a:prstGeom prst="round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ru-RU" altLang="zh-CN" sz="90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 Narrow" panose="020B0606020202030204" pitchFamily="34" charset="0"/>
                  <a:ea typeface="微软雅黑" panose="020B0503020204020204" pitchFamily="34" charset="-122"/>
                  <a:cs typeface="阿里巴巴普惠体 R" panose="00020600040101010101" pitchFamily="18" charset="-122"/>
                  <a:sym typeface="+mn-ea"/>
                </a:rPr>
                <a:t>Оборудование</a:t>
              </a:r>
            </a:p>
          </p:txBody>
        </p:sp>
        <p:sp>
          <p:nvSpPr>
            <p:cNvPr id="27" name="矩形: 圆角 12"/>
            <p:cNvSpPr/>
            <p:nvPr/>
          </p:nvSpPr>
          <p:spPr>
            <a:xfrm>
              <a:off x="8780707" y="2687080"/>
              <a:ext cx="1367348" cy="386080"/>
            </a:xfrm>
            <a:prstGeom prst="round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ru-RU" altLang="zh-CN" sz="90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 Narrow" panose="020B0606020202030204" pitchFamily="34" charset="0"/>
                  <a:ea typeface="微软雅黑" panose="020B0503020204020204" pitchFamily="34" charset="-122"/>
                  <a:cs typeface="阿里巴巴普惠体 R" panose="00020600040101010101" pitchFamily="18" charset="-122"/>
                  <a:sym typeface="+mn-ea"/>
                </a:rPr>
                <a:t>Переработка</a:t>
              </a:r>
            </a:p>
          </p:txBody>
        </p:sp>
        <p:sp>
          <p:nvSpPr>
            <p:cNvPr id="28" name="矩形: 圆角 12"/>
            <p:cNvSpPr/>
            <p:nvPr/>
          </p:nvSpPr>
          <p:spPr>
            <a:xfrm>
              <a:off x="10208187" y="2687080"/>
              <a:ext cx="1382586" cy="386080"/>
            </a:xfrm>
            <a:prstGeom prst="round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ru-RU" altLang="zh-CN" sz="90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 Narrow" panose="020B0606020202030204" pitchFamily="34" charset="0"/>
                  <a:ea typeface="微软雅黑" panose="020B0503020204020204" pitchFamily="34" charset="-122"/>
                  <a:cs typeface="阿里巴巴普惠体 R" panose="00020600040101010101" pitchFamily="18" charset="-122"/>
                  <a:sym typeface="+mn-ea"/>
                </a:rPr>
                <a:t>Инвестиции</a:t>
              </a:r>
            </a:p>
          </p:txBody>
        </p:sp>
        <p:pic>
          <p:nvPicPr>
            <p:cNvPr id="29" name="图片 28" descr="38871dfa9eaa45a6533163e854e8694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600000">
              <a:off x="8786782" y="4702966"/>
              <a:ext cx="1743075" cy="1910080"/>
            </a:xfrm>
            <a:prstGeom prst="rect">
              <a:avLst/>
            </a:prstGeom>
            <a:effectLst>
              <a:outerShdw blurRad="342900" dist="38100" dir="5400000" algn="t" rotWithShape="0">
                <a:schemeClr val="accent5">
                  <a:alpha val="29000"/>
                </a:schemeClr>
              </a:outerShdw>
              <a:reflection blurRad="6350" stA="52000" endA="300" endPos="24000" dir="5400000" sy="-100000" algn="bl" rotWithShape="0"/>
            </a:effectLst>
          </p:spPr>
        </p:pic>
        <p:sp>
          <p:nvSpPr>
            <p:cNvPr id="30" name="圆角矩形 72"/>
            <p:cNvSpPr/>
            <p:nvPr/>
          </p:nvSpPr>
          <p:spPr>
            <a:xfrm>
              <a:off x="4354482" y="3262786"/>
              <a:ext cx="3522980" cy="511810"/>
            </a:xfrm>
            <a:prstGeom prst="roundRect">
              <a:avLst>
                <a:gd name="adj" fmla="val 10297"/>
              </a:avLst>
            </a:prstGeom>
            <a:solidFill>
              <a:srgbClr val="ED6C00"/>
            </a:solidFill>
            <a:effectLst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altLang="zh-CN" sz="1100" b="1" dirty="0">
                  <a:solidFill>
                    <a:schemeClr val="bg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rPr>
                <a:t>Интеллектуальный шинный завод</a:t>
              </a:r>
            </a:p>
          </p:txBody>
        </p:sp>
        <p:sp>
          <p:nvSpPr>
            <p:cNvPr id="31" name="下箭头 73"/>
            <p:cNvSpPr/>
            <p:nvPr/>
          </p:nvSpPr>
          <p:spPr>
            <a:xfrm>
              <a:off x="2169069" y="3736544"/>
              <a:ext cx="398780" cy="583564"/>
            </a:xfrm>
            <a:prstGeom prst="downArrow">
              <a:avLst/>
            </a:prstGeom>
            <a:noFill/>
            <a:ln w="0" cmpd="sng">
              <a:solidFill>
                <a:srgbClr val="ED6C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altLang="zh-CN" sz="1400" dirty="0">
                <a:solidFill>
                  <a:schemeClr val="tx1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2686067" y="3930059"/>
              <a:ext cx="1364842" cy="3103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ru-RU" altLang="zh-CN" sz="10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 Narrow" panose="020B0606020202030204" pitchFamily="34" charset="0"/>
                  <a:ea typeface="微软雅黑" panose="020B0503020204020204" pitchFamily="34" charset="-122"/>
                  <a:cs typeface="阿里巴巴普惠体 R" panose="00020600040101010101" pitchFamily="18" charset="-122"/>
                </a:rPr>
                <a:t>Развитие отрасли</a:t>
              </a: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6377038" y="3930059"/>
              <a:ext cx="1695605" cy="3117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altLang="zh-CN" sz="1000" dirty="0">
                  <a:latin typeface="Arial Narrow" panose="020B0606020202030204" pitchFamily="34" charset="0"/>
                  <a:ea typeface="微软雅黑" panose="020B0503020204020204" pitchFamily="34" charset="-122"/>
                  <a:cs typeface="阿里巴巴普惠体 R" panose="00020600040101010101" pitchFamily="18" charset="-122"/>
                </a:rPr>
                <a:t>Изменения модели</a:t>
              </a:r>
              <a:endParaRPr kumimoji="0" lang="ru-RU" altLang="zh-CN" sz="1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微软雅黑" panose="020B0503020204020204" pitchFamily="34" charset="-122"/>
                <a:cs typeface="阿里巴巴普惠体 R" panose="00020600040101010101" pitchFamily="18" charset="-122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10148303" y="3942119"/>
              <a:ext cx="1364842" cy="7014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ru-RU" altLang="zh-CN" sz="10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 Narrow" panose="020B0606020202030204" pitchFamily="34" charset="0"/>
                  <a:ea typeface="微软雅黑" panose="020B0503020204020204" pitchFamily="34" charset="-122"/>
                  <a:cs typeface="阿里巴巴普惠体 R" panose="00020600040101010101" pitchFamily="18" charset="-122"/>
                </a:rPr>
                <a:t>Расширенные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altLang="zh-CN" sz="1000" dirty="0">
                  <a:latin typeface="Arial Narrow" panose="020B0606020202030204" pitchFamily="34" charset="0"/>
                  <a:ea typeface="微软雅黑" panose="020B0503020204020204" pitchFamily="34" charset="-122"/>
                  <a:cs typeface="阿里巴巴普惠体 R" panose="00020600040101010101" pitchFamily="18" charset="-122"/>
                </a:rPr>
                <a:t>возможности обслуживания</a:t>
              </a:r>
              <a:endParaRPr kumimoji="0" lang="ru-RU" altLang="zh-CN" sz="1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微软雅黑" panose="020B0503020204020204" pitchFamily="34" charset="-122"/>
                <a:cs typeface="阿里巴巴普惠体 R" panose="00020600040101010101" pitchFamily="18" charset="-122"/>
              </a:endParaRPr>
            </a:p>
          </p:txBody>
        </p:sp>
        <p:pic>
          <p:nvPicPr>
            <p:cNvPr id="38" name="图片 37" descr="C:/Users/ADMINI~1/AppData/Local/Temp/kaimatting/20201028102122/output_aiMatting_20201028102132.pngoutput_aiMatting_20201028102132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0397142" y="5015386"/>
              <a:ext cx="1269365" cy="1226820"/>
            </a:xfrm>
            <a:prstGeom prst="rect">
              <a:avLst/>
            </a:prstGeom>
          </p:spPr>
        </p:pic>
      </p:grpSp>
      <p:sp>
        <p:nvSpPr>
          <p:cNvPr id="39" name="下箭头 73"/>
          <p:cNvSpPr/>
          <p:nvPr/>
        </p:nvSpPr>
        <p:spPr>
          <a:xfrm>
            <a:off x="7472674" y="3505772"/>
            <a:ext cx="314958" cy="460902"/>
          </a:xfrm>
          <a:prstGeom prst="downArrow">
            <a:avLst/>
          </a:prstGeom>
          <a:noFill/>
          <a:ln w="0" cmpd="sng">
            <a:solidFill>
              <a:srgbClr val="ED6C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zh-CN" sz="1400" dirty="0"/>
          </a:p>
        </p:txBody>
      </p:sp>
      <p:sp>
        <p:nvSpPr>
          <p:cNvPr id="40" name="下箭头 73"/>
          <p:cNvSpPr/>
          <p:nvPr/>
        </p:nvSpPr>
        <p:spPr>
          <a:xfrm>
            <a:off x="10277883" y="3545458"/>
            <a:ext cx="314958" cy="460902"/>
          </a:xfrm>
          <a:prstGeom prst="downArrow">
            <a:avLst/>
          </a:prstGeom>
          <a:noFill/>
          <a:ln w="0" cmpd="sng">
            <a:solidFill>
              <a:srgbClr val="ED6C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zh-CN" sz="1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3434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5BAC">
              <a:alpha val="8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ru-RU" altLang="zh-CN" dirty="0"/>
          </a:p>
        </p:txBody>
      </p:sp>
      <p:grpSp>
        <p:nvGrpSpPr>
          <p:cNvPr id="2" name="组合 1"/>
          <p:cNvGrpSpPr/>
          <p:nvPr/>
        </p:nvGrpSpPr>
        <p:grpSpPr>
          <a:xfrm>
            <a:off x="2301952" y="1633088"/>
            <a:ext cx="7064053" cy="3591816"/>
            <a:chOff x="2905268" y="1633088"/>
            <a:chExt cx="7064053" cy="3591816"/>
          </a:xfrm>
        </p:grpSpPr>
        <p:cxnSp>
          <p:nvCxnSpPr>
            <p:cNvPr id="7" name="直接连接符 5"/>
            <p:cNvCxnSpPr/>
            <p:nvPr/>
          </p:nvCxnSpPr>
          <p:spPr>
            <a:xfrm>
              <a:off x="2905268" y="2055373"/>
              <a:ext cx="414670" cy="0"/>
            </a:xfrm>
            <a:prstGeom prst="line">
              <a:avLst/>
            </a:prstGeom>
            <a:ln w="28575" cap="flat">
              <a:solidFill>
                <a:schemeClr val="bg1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î$ľîḍè"/>
            <p:cNvSpPr/>
            <p:nvPr/>
          </p:nvSpPr>
          <p:spPr>
            <a:xfrm>
              <a:off x="2905268" y="2937934"/>
              <a:ext cx="7064053" cy="22869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84200" dist="203200" dir="5400000" sx="92000" sy="92000" algn="ctr" rotWithShape="0">
                <a:schemeClr val="accent1">
                  <a:alpha val="2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ru-RU" altLang="zh-CN" dirty="0"/>
            </a:p>
          </p:txBody>
        </p:sp>
        <p:sp>
          <p:nvSpPr>
            <p:cNvPr id="9" name="íSḷiḍê"/>
            <p:cNvSpPr/>
            <p:nvPr/>
          </p:nvSpPr>
          <p:spPr>
            <a:xfrm>
              <a:off x="2905268" y="2937933"/>
              <a:ext cx="588973" cy="2286970"/>
            </a:xfrm>
            <a:prstGeom prst="rect">
              <a:avLst/>
            </a:prstGeom>
            <a:solidFill>
              <a:srgbClr val="005BAC"/>
            </a:solidFill>
            <a:ln w="12700" cap="rnd">
              <a:noFill/>
              <a:prstDash val="solid"/>
              <a:round/>
            </a:ln>
            <a:effectLst>
              <a:outerShdw blurRad="254000" dist="127000" algn="ctr" rotWithShape="0">
                <a:schemeClr val="tx1">
                  <a:lumMod val="85000"/>
                  <a:lumOff val="15000"/>
                  <a:alpha val="1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/>
            </a:bodyPr>
            <a:lstStyle/>
            <a:p>
              <a:pPr algn="ctr" defTabSz="914400"/>
              <a:endParaRPr lang="ru-RU" altLang="zh-CN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3494241" y="1633088"/>
              <a:ext cx="3947160" cy="11068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altLang="zh-CN" sz="6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Ч</a:t>
              </a:r>
              <a:r>
                <a:rPr lang="ru-RU" altLang="zh-CN" sz="60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асть 3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 flipH="1">
              <a:off x="3878156" y="3812276"/>
              <a:ext cx="3500610" cy="1345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ru-RU" altLang="zh-CN" sz="1400" b="1" dirty="0">
                  <a:latin typeface="+mj-lt"/>
                  <a:ea typeface="微软雅黑" panose="020B0503020204020204" pitchFamily="34" charset="-122"/>
                  <a:cs typeface="+mn-ea"/>
                </a:rPr>
                <a:t>1. Система менеджмента качества</a:t>
              </a:r>
            </a:p>
            <a:p>
              <a:pPr>
                <a:lnSpc>
                  <a:spcPct val="150000"/>
                </a:lnSpc>
              </a:pPr>
              <a:r>
                <a:rPr lang="ru-RU" altLang="zh-CN" sz="1400" b="1" dirty="0">
                  <a:latin typeface="+mj-lt"/>
                  <a:ea typeface="微软雅黑" panose="020B0503020204020204" pitchFamily="34" charset="-122"/>
                  <a:cs typeface="+mn-ea"/>
                </a:rPr>
                <a:t>2. Сертификация системы и продукта</a:t>
              </a:r>
            </a:p>
            <a:p>
              <a:pPr>
                <a:lnSpc>
                  <a:spcPct val="150000"/>
                </a:lnSpc>
              </a:pPr>
              <a:r>
                <a:rPr lang="ru-RU" altLang="zh-CN" sz="1400" b="1" dirty="0">
                  <a:latin typeface="+mj-lt"/>
                  <a:ea typeface="微软雅黑" panose="020B0503020204020204" pitchFamily="34" charset="-122"/>
                  <a:cs typeface="+mn-ea"/>
                </a:rPr>
                <a:t>3. Высокотехнологичные материалы</a:t>
              </a:r>
            </a:p>
          </p:txBody>
        </p:sp>
        <p:sp>
          <p:nvSpPr>
            <p:cNvPr id="14" name="文本框 13"/>
            <p:cNvSpPr txBox="1"/>
            <p:nvPr/>
          </p:nvSpPr>
          <p:spPr>
            <a:xfrm flipH="1">
              <a:off x="7441401" y="3812276"/>
              <a:ext cx="2527920" cy="1345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ru-RU" altLang="zh-CN" sz="1400" b="1" dirty="0">
                  <a:latin typeface="+mj-lt"/>
                  <a:ea typeface="微软雅黑" panose="020B0503020204020204" pitchFamily="34" charset="-122"/>
                  <a:cs typeface="+mn-ea"/>
                </a:rPr>
                <a:t>4. Современное оборудование и процессы</a:t>
              </a:r>
            </a:p>
            <a:p>
              <a:pPr>
                <a:lnSpc>
                  <a:spcPct val="150000"/>
                </a:lnSpc>
              </a:pPr>
              <a:r>
                <a:rPr lang="ru-RU" altLang="zh-CN" sz="1400" b="1" dirty="0">
                  <a:latin typeface="+mj-lt"/>
                  <a:ea typeface="微软雅黑" panose="020B0503020204020204" pitchFamily="34" charset="-122"/>
                  <a:cs typeface="+mn-ea"/>
                </a:rPr>
                <a:t>5. Тестирование шины</a:t>
              </a:r>
            </a:p>
          </p:txBody>
        </p:sp>
        <p:sp>
          <p:nvSpPr>
            <p:cNvPr id="16" name="矩形 15"/>
            <p:cNvSpPr/>
            <p:nvPr/>
          </p:nvSpPr>
          <p:spPr>
            <a:xfrm>
              <a:off x="3878158" y="3176413"/>
              <a:ext cx="4190240" cy="516645"/>
            </a:xfrm>
            <a:prstGeom prst="rect">
              <a:avLst/>
            </a:prstGeom>
            <a:effectLst/>
          </p:spPr>
          <p:txBody>
            <a:bodyPr wrap="none" lIns="84926" tIns="42464" rIns="84926" bIns="42464">
              <a:spAutoFit/>
            </a:bodyPr>
            <a:lstStyle/>
            <a:p>
              <a:pPr defTabSz="882650"/>
              <a:r>
                <a:rPr lang="ru-RU" altLang="zh-CN" sz="2800" b="1" dirty="0">
                  <a:latin typeface="+mj-lt"/>
                  <a:ea typeface="微软雅黑" panose="020B0503020204020204" pitchFamily="34" charset="-122"/>
                  <a:cs typeface="Arial" panose="020B0604020202020204" pitchFamily="34" charset="0"/>
                </a:rPr>
                <a:t>Обеспечение качества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20842" y="434975"/>
            <a:ext cx="7506607" cy="646331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ru-RU" altLang="zh-CN" sz="3600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微软雅黑" panose="020B0503020204020204" pitchFamily="34" charset="-122"/>
                <a:cs typeface="+mn-ea"/>
                <a:sym typeface="+mn-lt"/>
              </a:rPr>
              <a:t>Система менеджмента качества</a:t>
            </a:r>
          </a:p>
        </p:txBody>
      </p:sp>
      <p:sp>
        <p:nvSpPr>
          <p:cNvPr id="339" name="文本框 66"/>
          <p:cNvSpPr txBox="1">
            <a:spLocks noChangeArrowheads="1"/>
          </p:cNvSpPr>
          <p:nvPr/>
        </p:nvSpPr>
        <p:spPr bwMode="auto">
          <a:xfrm>
            <a:off x="584206" y="1244910"/>
            <a:ext cx="11247576" cy="6211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defTabSz="914400">
              <a:lnSpc>
                <a:spcPct val="150000"/>
              </a:lnSpc>
              <a:defRPr sz="1050">
                <a:solidFill>
                  <a:srgbClr val="7F7F7F">
                    <a:lumMod val="75000"/>
                  </a:srgbClr>
                </a:solidFill>
                <a:cs typeface="+mn-ea"/>
              </a:defRPr>
            </a:lvl1pPr>
          </a:lstStyle>
          <a:p>
            <a:pPr>
              <a:lnSpc>
                <a:spcPts val="2240"/>
              </a:lnSpc>
            </a:pPr>
            <a:r>
              <a:rPr lang="ru-RU" altLang="zh-CN" sz="1100" dirty="0">
                <a:solidFill>
                  <a:schemeClr val="tx1"/>
                </a:solidFill>
                <a:latin typeface="+mj-lt"/>
                <a:ea typeface="微软雅黑" panose="020B0503020204020204" pitchFamily="34" charset="-122"/>
                <a:cs typeface="Arial" panose="020B0604020202020204" pitchFamily="34" charset="0"/>
              </a:rPr>
              <a:t>Политика в области качества: полное участие, непрерывное совершенствование, направленное на предоставление клиентам более ценных продуктов и услуг, а также рекомендации по внедрению ограничений для всех сотрудников в целях обеспечения качества.</a:t>
            </a:r>
          </a:p>
        </p:txBody>
      </p:sp>
      <p:sp>
        <p:nvSpPr>
          <p:cNvPr id="341" name="Freeform 33"/>
          <p:cNvSpPr/>
          <p:nvPr/>
        </p:nvSpPr>
        <p:spPr>
          <a:xfrm>
            <a:off x="9890840" y="4224630"/>
            <a:ext cx="156510" cy="403019"/>
          </a:xfrm>
          <a:custGeom>
            <a:avLst/>
            <a:gdLst>
              <a:gd name="connsiteX0" fmla="*/ 44110 w 113159"/>
              <a:gd name="connsiteY0" fmla="*/ 1792 h 291352"/>
              <a:gd name="connsiteX1" fmla="*/ 112204 w 113159"/>
              <a:gd name="connsiteY1" fmla="*/ 142843 h 291352"/>
              <a:gd name="connsiteX2" fmla="*/ 83021 w 113159"/>
              <a:gd name="connsiteY2" fmla="*/ 274166 h 291352"/>
              <a:gd name="connsiteX3" fmla="*/ 68430 w 113159"/>
              <a:gd name="connsiteY3" fmla="*/ 288758 h 291352"/>
              <a:gd name="connsiteX4" fmla="*/ 29519 w 113159"/>
              <a:gd name="connsiteY4" fmla="*/ 264439 h 291352"/>
              <a:gd name="connsiteX5" fmla="*/ 336 w 113159"/>
              <a:gd name="connsiteY5" fmla="*/ 157434 h 291352"/>
              <a:gd name="connsiteX6" fmla="*/ 14927 w 113159"/>
              <a:gd name="connsiteY6" fmla="*/ 69886 h 291352"/>
              <a:gd name="connsiteX7" fmla="*/ 44110 w 113159"/>
              <a:gd name="connsiteY7" fmla="*/ 1792 h 291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159" h="291352">
                <a:moveTo>
                  <a:pt x="44110" y="1792"/>
                </a:moveTo>
                <a:cubicBezTo>
                  <a:pt x="60323" y="13951"/>
                  <a:pt x="105719" y="97447"/>
                  <a:pt x="112204" y="142843"/>
                </a:cubicBezTo>
                <a:cubicBezTo>
                  <a:pt x="118689" y="188239"/>
                  <a:pt x="90317" y="249847"/>
                  <a:pt x="83021" y="274166"/>
                </a:cubicBezTo>
                <a:cubicBezTo>
                  <a:pt x="75725" y="298485"/>
                  <a:pt x="77347" y="290379"/>
                  <a:pt x="68430" y="288758"/>
                </a:cubicBezTo>
                <a:cubicBezTo>
                  <a:pt x="59513" y="287137"/>
                  <a:pt x="40868" y="286326"/>
                  <a:pt x="29519" y="264439"/>
                </a:cubicBezTo>
                <a:cubicBezTo>
                  <a:pt x="18170" y="242552"/>
                  <a:pt x="2768" y="189859"/>
                  <a:pt x="336" y="157434"/>
                </a:cubicBezTo>
                <a:cubicBezTo>
                  <a:pt x="-2096" y="125009"/>
                  <a:pt x="9252" y="97448"/>
                  <a:pt x="14927" y="69886"/>
                </a:cubicBezTo>
                <a:cubicBezTo>
                  <a:pt x="20601" y="42324"/>
                  <a:pt x="27897" y="-10367"/>
                  <a:pt x="44110" y="179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342" name="Freeform 34"/>
          <p:cNvSpPr/>
          <p:nvPr/>
        </p:nvSpPr>
        <p:spPr>
          <a:xfrm>
            <a:off x="9217296" y="4231719"/>
            <a:ext cx="49054" cy="388841"/>
          </a:xfrm>
          <a:custGeom>
            <a:avLst/>
            <a:gdLst>
              <a:gd name="connsiteX0" fmla="*/ 25255 w 35466"/>
              <a:gd name="connsiteY0" fmla="*/ 164 h 281102"/>
              <a:gd name="connsiteX1" fmla="*/ 34983 w 35466"/>
              <a:gd name="connsiteY1" fmla="*/ 82849 h 281102"/>
              <a:gd name="connsiteX2" fmla="*/ 10664 w 35466"/>
              <a:gd name="connsiteY2" fmla="*/ 243356 h 281102"/>
              <a:gd name="connsiteX3" fmla="*/ 936 w 35466"/>
              <a:gd name="connsiteY3" fmla="*/ 277402 h 281102"/>
              <a:gd name="connsiteX4" fmla="*/ 936 w 35466"/>
              <a:gd name="connsiteY4" fmla="*/ 180126 h 281102"/>
              <a:gd name="connsiteX5" fmla="*/ 5800 w 35466"/>
              <a:gd name="connsiteY5" fmla="*/ 102304 h 281102"/>
              <a:gd name="connsiteX6" fmla="*/ 25255 w 35466"/>
              <a:gd name="connsiteY6" fmla="*/ 164 h 2811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466" h="281102">
                <a:moveTo>
                  <a:pt x="25255" y="164"/>
                </a:moveTo>
                <a:cubicBezTo>
                  <a:pt x="30119" y="-3079"/>
                  <a:pt x="37415" y="42317"/>
                  <a:pt x="34983" y="82849"/>
                </a:cubicBezTo>
                <a:cubicBezTo>
                  <a:pt x="32551" y="123381"/>
                  <a:pt x="16338" y="210931"/>
                  <a:pt x="10664" y="243356"/>
                </a:cubicBezTo>
                <a:cubicBezTo>
                  <a:pt x="4990" y="275781"/>
                  <a:pt x="2557" y="287940"/>
                  <a:pt x="936" y="277402"/>
                </a:cubicBezTo>
                <a:cubicBezTo>
                  <a:pt x="-685" y="266864"/>
                  <a:pt x="125" y="209309"/>
                  <a:pt x="936" y="180126"/>
                </a:cubicBezTo>
                <a:cubicBezTo>
                  <a:pt x="1747" y="150943"/>
                  <a:pt x="1747" y="130676"/>
                  <a:pt x="5800" y="102304"/>
                </a:cubicBezTo>
                <a:cubicBezTo>
                  <a:pt x="9853" y="73932"/>
                  <a:pt x="20391" y="3407"/>
                  <a:pt x="25255" y="16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343" name="Freeform 35"/>
          <p:cNvSpPr/>
          <p:nvPr/>
        </p:nvSpPr>
        <p:spPr>
          <a:xfrm>
            <a:off x="9376712" y="4242993"/>
            <a:ext cx="504772" cy="366293"/>
          </a:xfrm>
          <a:custGeom>
            <a:avLst/>
            <a:gdLst>
              <a:gd name="connsiteX0" fmla="*/ 63401 w 367760"/>
              <a:gd name="connsiteY0" fmla="*/ 16730 h 264802"/>
              <a:gd name="connsiteX1" fmla="*/ 150950 w 367760"/>
              <a:gd name="connsiteY1" fmla="*/ 152917 h 264802"/>
              <a:gd name="connsiteX2" fmla="*/ 184997 w 367760"/>
              <a:gd name="connsiteY2" fmla="*/ 186964 h 264802"/>
              <a:gd name="connsiteX3" fmla="*/ 243363 w 367760"/>
              <a:gd name="connsiteY3" fmla="*/ 84824 h 264802"/>
              <a:gd name="connsiteX4" fmla="*/ 272546 w 367760"/>
              <a:gd name="connsiteY4" fmla="*/ 7003 h 264802"/>
              <a:gd name="connsiteX5" fmla="*/ 296865 w 367760"/>
              <a:gd name="connsiteY5" fmla="*/ 7003 h 264802"/>
              <a:gd name="connsiteX6" fmla="*/ 345503 w 367760"/>
              <a:gd name="connsiteY6" fmla="*/ 36186 h 264802"/>
              <a:gd name="connsiteX7" fmla="*/ 364959 w 367760"/>
              <a:gd name="connsiteY7" fmla="*/ 94552 h 264802"/>
              <a:gd name="connsiteX8" fmla="*/ 287137 w 367760"/>
              <a:gd name="connsiteY8" fmla="*/ 118871 h 264802"/>
              <a:gd name="connsiteX9" fmla="*/ 184997 w 367760"/>
              <a:gd name="connsiteY9" fmla="*/ 264786 h 264802"/>
              <a:gd name="connsiteX10" fmla="*/ 82856 w 367760"/>
              <a:gd name="connsiteY10" fmla="*/ 109143 h 264802"/>
              <a:gd name="connsiteX11" fmla="*/ 14763 w 367760"/>
              <a:gd name="connsiteY11" fmla="*/ 89688 h 264802"/>
              <a:gd name="connsiteX12" fmla="*/ 171 w 367760"/>
              <a:gd name="connsiteY12" fmla="*/ 94552 h 264802"/>
              <a:gd name="connsiteX13" fmla="*/ 63401 w 367760"/>
              <a:gd name="connsiteY13" fmla="*/ 16730 h 264802"/>
              <a:gd name="connsiteX0-1" fmla="*/ 63401 w 367760"/>
              <a:gd name="connsiteY0-2" fmla="*/ 16730 h 264802"/>
              <a:gd name="connsiteX1-3" fmla="*/ 150950 w 367760"/>
              <a:gd name="connsiteY1-4" fmla="*/ 152917 h 264802"/>
              <a:gd name="connsiteX2-5" fmla="*/ 184997 w 367760"/>
              <a:gd name="connsiteY2-6" fmla="*/ 186964 h 264802"/>
              <a:gd name="connsiteX3-7" fmla="*/ 243363 w 367760"/>
              <a:gd name="connsiteY3-8" fmla="*/ 84824 h 264802"/>
              <a:gd name="connsiteX4-9" fmla="*/ 272546 w 367760"/>
              <a:gd name="connsiteY4-10" fmla="*/ 7003 h 264802"/>
              <a:gd name="connsiteX5-11" fmla="*/ 296865 w 367760"/>
              <a:gd name="connsiteY5-12" fmla="*/ 7003 h 264802"/>
              <a:gd name="connsiteX6-13" fmla="*/ 345503 w 367760"/>
              <a:gd name="connsiteY6-14" fmla="*/ 36186 h 264802"/>
              <a:gd name="connsiteX7-15" fmla="*/ 364959 w 367760"/>
              <a:gd name="connsiteY7-16" fmla="*/ 94552 h 264802"/>
              <a:gd name="connsiteX8-17" fmla="*/ 287137 w 367760"/>
              <a:gd name="connsiteY8-18" fmla="*/ 118871 h 264802"/>
              <a:gd name="connsiteX9-19" fmla="*/ 184997 w 367760"/>
              <a:gd name="connsiteY9-20" fmla="*/ 264786 h 264802"/>
              <a:gd name="connsiteX10-21" fmla="*/ 82856 w 367760"/>
              <a:gd name="connsiteY10-22" fmla="*/ 109143 h 264802"/>
              <a:gd name="connsiteX11-23" fmla="*/ 14763 w 367760"/>
              <a:gd name="connsiteY11-24" fmla="*/ 89688 h 264802"/>
              <a:gd name="connsiteX12-25" fmla="*/ 171 w 367760"/>
              <a:gd name="connsiteY12-26" fmla="*/ 94552 h 264802"/>
              <a:gd name="connsiteX13-27" fmla="*/ 63401 w 367760"/>
              <a:gd name="connsiteY13-28" fmla="*/ 16730 h 264802"/>
              <a:gd name="connsiteX0-29" fmla="*/ 63401 w 364959"/>
              <a:gd name="connsiteY0-30" fmla="*/ 16730 h 264802"/>
              <a:gd name="connsiteX1-31" fmla="*/ 150950 w 364959"/>
              <a:gd name="connsiteY1-32" fmla="*/ 152917 h 264802"/>
              <a:gd name="connsiteX2-33" fmla="*/ 184997 w 364959"/>
              <a:gd name="connsiteY2-34" fmla="*/ 186964 h 264802"/>
              <a:gd name="connsiteX3-35" fmla="*/ 243363 w 364959"/>
              <a:gd name="connsiteY3-36" fmla="*/ 84824 h 264802"/>
              <a:gd name="connsiteX4-37" fmla="*/ 272546 w 364959"/>
              <a:gd name="connsiteY4-38" fmla="*/ 7003 h 264802"/>
              <a:gd name="connsiteX5-39" fmla="*/ 296865 w 364959"/>
              <a:gd name="connsiteY5-40" fmla="*/ 7003 h 264802"/>
              <a:gd name="connsiteX6-41" fmla="*/ 345503 w 364959"/>
              <a:gd name="connsiteY6-42" fmla="*/ 36186 h 264802"/>
              <a:gd name="connsiteX7-43" fmla="*/ 364959 w 364959"/>
              <a:gd name="connsiteY7-44" fmla="*/ 94552 h 264802"/>
              <a:gd name="connsiteX8-45" fmla="*/ 287137 w 364959"/>
              <a:gd name="connsiteY8-46" fmla="*/ 118871 h 264802"/>
              <a:gd name="connsiteX9-47" fmla="*/ 184997 w 364959"/>
              <a:gd name="connsiteY9-48" fmla="*/ 264786 h 264802"/>
              <a:gd name="connsiteX10-49" fmla="*/ 82856 w 364959"/>
              <a:gd name="connsiteY10-50" fmla="*/ 109143 h 264802"/>
              <a:gd name="connsiteX11-51" fmla="*/ 14763 w 364959"/>
              <a:gd name="connsiteY11-52" fmla="*/ 89688 h 264802"/>
              <a:gd name="connsiteX12-53" fmla="*/ 171 w 364959"/>
              <a:gd name="connsiteY12-54" fmla="*/ 94552 h 264802"/>
              <a:gd name="connsiteX13-55" fmla="*/ 63401 w 364959"/>
              <a:gd name="connsiteY13-56" fmla="*/ 16730 h 264802"/>
              <a:gd name="connsiteX0-57" fmla="*/ 63401 w 364959"/>
              <a:gd name="connsiteY0-58" fmla="*/ 16730 h 264802"/>
              <a:gd name="connsiteX1-59" fmla="*/ 150950 w 364959"/>
              <a:gd name="connsiteY1-60" fmla="*/ 152917 h 264802"/>
              <a:gd name="connsiteX2-61" fmla="*/ 184997 w 364959"/>
              <a:gd name="connsiteY2-62" fmla="*/ 186964 h 264802"/>
              <a:gd name="connsiteX3-63" fmla="*/ 243363 w 364959"/>
              <a:gd name="connsiteY3-64" fmla="*/ 84824 h 264802"/>
              <a:gd name="connsiteX4-65" fmla="*/ 272546 w 364959"/>
              <a:gd name="connsiteY4-66" fmla="*/ 7003 h 264802"/>
              <a:gd name="connsiteX5-67" fmla="*/ 296865 w 364959"/>
              <a:gd name="connsiteY5-68" fmla="*/ 7003 h 264802"/>
              <a:gd name="connsiteX6-69" fmla="*/ 345503 w 364959"/>
              <a:gd name="connsiteY6-70" fmla="*/ 36186 h 264802"/>
              <a:gd name="connsiteX7-71" fmla="*/ 364959 w 364959"/>
              <a:gd name="connsiteY7-72" fmla="*/ 94552 h 264802"/>
              <a:gd name="connsiteX8-73" fmla="*/ 287137 w 364959"/>
              <a:gd name="connsiteY8-74" fmla="*/ 118871 h 264802"/>
              <a:gd name="connsiteX9-75" fmla="*/ 184997 w 364959"/>
              <a:gd name="connsiteY9-76" fmla="*/ 264786 h 264802"/>
              <a:gd name="connsiteX10-77" fmla="*/ 82856 w 364959"/>
              <a:gd name="connsiteY10-78" fmla="*/ 109143 h 264802"/>
              <a:gd name="connsiteX11-79" fmla="*/ 14763 w 364959"/>
              <a:gd name="connsiteY11-80" fmla="*/ 89688 h 264802"/>
              <a:gd name="connsiteX12-81" fmla="*/ 171 w 364959"/>
              <a:gd name="connsiteY12-82" fmla="*/ 94552 h 264802"/>
              <a:gd name="connsiteX13-83" fmla="*/ 63401 w 364959"/>
              <a:gd name="connsiteY13-84" fmla="*/ 16730 h 26480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</a:cxnLst>
            <a:rect l="l" t="t" r="r" b="b"/>
            <a:pathLst>
              <a:path w="364959" h="264802">
                <a:moveTo>
                  <a:pt x="63401" y="16730"/>
                </a:moveTo>
                <a:cubicBezTo>
                  <a:pt x="88531" y="26457"/>
                  <a:pt x="130684" y="124545"/>
                  <a:pt x="150950" y="152917"/>
                </a:cubicBezTo>
                <a:cubicBezTo>
                  <a:pt x="171216" y="181289"/>
                  <a:pt x="169595" y="198313"/>
                  <a:pt x="184997" y="186964"/>
                </a:cubicBezTo>
                <a:cubicBezTo>
                  <a:pt x="200399" y="175615"/>
                  <a:pt x="228772" y="114817"/>
                  <a:pt x="243363" y="84824"/>
                </a:cubicBezTo>
                <a:cubicBezTo>
                  <a:pt x="257954" y="54831"/>
                  <a:pt x="263629" y="19973"/>
                  <a:pt x="272546" y="7003"/>
                </a:cubicBezTo>
                <a:cubicBezTo>
                  <a:pt x="281463" y="-5967"/>
                  <a:pt x="284706" y="2139"/>
                  <a:pt x="296865" y="7003"/>
                </a:cubicBezTo>
                <a:cubicBezTo>
                  <a:pt x="309025" y="11867"/>
                  <a:pt x="334154" y="21595"/>
                  <a:pt x="345503" y="36186"/>
                </a:cubicBezTo>
                <a:cubicBezTo>
                  <a:pt x="356852" y="50777"/>
                  <a:pt x="361070" y="71044"/>
                  <a:pt x="364959" y="94552"/>
                </a:cubicBezTo>
                <a:cubicBezTo>
                  <a:pt x="326051" y="86933"/>
                  <a:pt x="317131" y="90499"/>
                  <a:pt x="287137" y="118871"/>
                </a:cubicBezTo>
                <a:cubicBezTo>
                  <a:pt x="257143" y="147243"/>
                  <a:pt x="219044" y="266407"/>
                  <a:pt x="184997" y="264786"/>
                </a:cubicBezTo>
                <a:cubicBezTo>
                  <a:pt x="150950" y="263165"/>
                  <a:pt x="111228" y="138326"/>
                  <a:pt x="82856" y="109143"/>
                </a:cubicBezTo>
                <a:cubicBezTo>
                  <a:pt x="54484" y="79960"/>
                  <a:pt x="28544" y="92120"/>
                  <a:pt x="14763" y="89688"/>
                </a:cubicBezTo>
                <a:cubicBezTo>
                  <a:pt x="982" y="87256"/>
                  <a:pt x="-640" y="105901"/>
                  <a:pt x="171" y="94552"/>
                </a:cubicBezTo>
                <a:cubicBezTo>
                  <a:pt x="982" y="83203"/>
                  <a:pt x="38271" y="7003"/>
                  <a:pt x="63401" y="1673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344" name="Oval 36"/>
          <p:cNvSpPr/>
          <p:nvPr/>
        </p:nvSpPr>
        <p:spPr>
          <a:xfrm>
            <a:off x="5134388" y="3557056"/>
            <a:ext cx="1737938" cy="1738164"/>
          </a:xfrm>
          <a:prstGeom prst="ellipse">
            <a:avLst/>
          </a:prstGeom>
          <a:solidFill>
            <a:srgbClr val="005BAC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ru-RU" altLang="zh-CN" dirty="0">
              <a:solidFill>
                <a:schemeClr val="tx1">
                  <a:lumMod val="50000"/>
                  <a:lumOff val="50000"/>
                </a:schemeClr>
              </a:solidFill>
              <a:cs typeface="+mn-ea"/>
            </a:endParaRPr>
          </a:p>
        </p:txBody>
      </p:sp>
      <p:sp>
        <p:nvSpPr>
          <p:cNvPr id="345" name="Oval 37"/>
          <p:cNvSpPr/>
          <p:nvPr/>
        </p:nvSpPr>
        <p:spPr>
          <a:xfrm>
            <a:off x="2910027" y="3716559"/>
            <a:ext cx="1418976" cy="1419161"/>
          </a:xfrm>
          <a:prstGeom prst="ellipse">
            <a:avLst/>
          </a:prstGeom>
          <a:solidFill>
            <a:srgbClr val="ED6C00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ru-RU" altLang="zh-CN" dirty="0">
              <a:solidFill>
                <a:schemeClr val="tx1">
                  <a:lumMod val="50000"/>
                  <a:lumOff val="50000"/>
                </a:schemeClr>
              </a:solidFill>
              <a:cs typeface="+mn-ea"/>
            </a:endParaRPr>
          </a:p>
        </p:txBody>
      </p:sp>
      <p:sp>
        <p:nvSpPr>
          <p:cNvPr id="346" name="Oval 38"/>
          <p:cNvSpPr/>
          <p:nvPr/>
        </p:nvSpPr>
        <p:spPr>
          <a:xfrm>
            <a:off x="1219776" y="4000872"/>
            <a:ext cx="850424" cy="850535"/>
          </a:xfrm>
          <a:prstGeom prst="ellipse">
            <a:avLst/>
          </a:prstGeom>
          <a:solidFill>
            <a:srgbClr val="005BAC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ru-RU" altLang="zh-CN" dirty="0">
              <a:solidFill>
                <a:schemeClr val="tx1">
                  <a:lumMod val="50000"/>
                  <a:lumOff val="50000"/>
                </a:schemeClr>
              </a:solidFill>
              <a:cs typeface="+mn-ea"/>
            </a:endParaRPr>
          </a:p>
        </p:txBody>
      </p:sp>
      <p:sp>
        <p:nvSpPr>
          <p:cNvPr id="347" name="Oval 39"/>
          <p:cNvSpPr/>
          <p:nvPr/>
        </p:nvSpPr>
        <p:spPr>
          <a:xfrm>
            <a:off x="7822848" y="3716559"/>
            <a:ext cx="1418976" cy="1419161"/>
          </a:xfrm>
          <a:prstGeom prst="ellipse">
            <a:avLst/>
          </a:prstGeom>
          <a:solidFill>
            <a:srgbClr val="ED6C00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ru-RU" altLang="zh-CN" dirty="0">
              <a:solidFill>
                <a:schemeClr val="tx1">
                  <a:lumMod val="50000"/>
                  <a:lumOff val="50000"/>
                </a:schemeClr>
              </a:solidFill>
              <a:cs typeface="+mn-ea"/>
            </a:endParaRPr>
          </a:p>
        </p:txBody>
      </p:sp>
      <p:sp>
        <p:nvSpPr>
          <p:cNvPr id="348" name="Oval 41"/>
          <p:cNvSpPr/>
          <p:nvPr/>
        </p:nvSpPr>
        <p:spPr>
          <a:xfrm>
            <a:off x="10189588" y="4000872"/>
            <a:ext cx="850424" cy="850535"/>
          </a:xfrm>
          <a:prstGeom prst="ellipse">
            <a:avLst/>
          </a:prstGeom>
          <a:solidFill>
            <a:srgbClr val="005BAC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ru-RU" altLang="zh-CN" dirty="0">
              <a:solidFill>
                <a:schemeClr val="tx1">
                  <a:lumMod val="50000"/>
                  <a:lumOff val="50000"/>
                </a:schemeClr>
              </a:solidFill>
              <a:cs typeface="+mn-ea"/>
            </a:endParaRPr>
          </a:p>
        </p:txBody>
      </p:sp>
      <p:sp>
        <p:nvSpPr>
          <p:cNvPr id="349" name="Oval 42"/>
          <p:cNvSpPr/>
          <p:nvPr/>
        </p:nvSpPr>
        <p:spPr>
          <a:xfrm>
            <a:off x="4586208" y="3860669"/>
            <a:ext cx="1130794" cy="1130941"/>
          </a:xfrm>
          <a:prstGeom prst="ellipse">
            <a:avLst/>
          </a:prstGeom>
          <a:solidFill>
            <a:srgbClr val="005BAC">
              <a:alpha val="91000"/>
            </a:srgb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ru-RU" altLang="zh-CN" dirty="0">
              <a:solidFill>
                <a:schemeClr val="tx1">
                  <a:lumMod val="50000"/>
                  <a:lumOff val="50000"/>
                </a:schemeClr>
              </a:solidFill>
              <a:cs typeface="+mn-ea"/>
            </a:endParaRPr>
          </a:p>
        </p:txBody>
      </p:sp>
      <p:sp>
        <p:nvSpPr>
          <p:cNvPr id="350" name="Oval 43"/>
          <p:cNvSpPr/>
          <p:nvPr/>
        </p:nvSpPr>
        <p:spPr>
          <a:xfrm>
            <a:off x="6441818" y="3860669"/>
            <a:ext cx="1130794" cy="1130941"/>
          </a:xfrm>
          <a:prstGeom prst="ellipse">
            <a:avLst/>
          </a:prstGeom>
          <a:solidFill>
            <a:srgbClr val="005BAC">
              <a:alpha val="91000"/>
            </a:srgb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ru-RU" altLang="zh-CN" dirty="0">
              <a:solidFill>
                <a:schemeClr val="tx1">
                  <a:lumMod val="50000"/>
                  <a:lumOff val="50000"/>
                </a:schemeClr>
              </a:solidFill>
              <a:cs typeface="+mn-ea"/>
            </a:endParaRPr>
          </a:p>
        </p:txBody>
      </p:sp>
      <p:sp>
        <p:nvSpPr>
          <p:cNvPr id="351" name="Oval 44"/>
          <p:cNvSpPr/>
          <p:nvPr/>
        </p:nvSpPr>
        <p:spPr>
          <a:xfrm>
            <a:off x="3979553" y="4000872"/>
            <a:ext cx="850424" cy="850535"/>
          </a:xfrm>
          <a:prstGeom prst="ellipse">
            <a:avLst/>
          </a:prstGeom>
          <a:solidFill>
            <a:srgbClr val="ED6C00">
              <a:alpha val="90000"/>
            </a:srgb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ru-RU" altLang="zh-CN" dirty="0">
              <a:solidFill>
                <a:schemeClr val="tx1">
                  <a:lumMod val="50000"/>
                  <a:lumOff val="50000"/>
                </a:schemeClr>
              </a:solidFill>
              <a:cs typeface="+mn-ea"/>
            </a:endParaRPr>
          </a:p>
        </p:txBody>
      </p:sp>
      <p:sp>
        <p:nvSpPr>
          <p:cNvPr id="352" name="Oval 45"/>
          <p:cNvSpPr/>
          <p:nvPr/>
        </p:nvSpPr>
        <p:spPr>
          <a:xfrm>
            <a:off x="2374612" y="4000872"/>
            <a:ext cx="850424" cy="850535"/>
          </a:xfrm>
          <a:prstGeom prst="ellipse">
            <a:avLst/>
          </a:prstGeom>
          <a:solidFill>
            <a:srgbClr val="ED6C00">
              <a:alpha val="90000"/>
            </a:srgb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ru-RU" altLang="zh-CN" dirty="0">
              <a:solidFill>
                <a:schemeClr val="tx1">
                  <a:lumMod val="50000"/>
                  <a:lumOff val="50000"/>
                </a:schemeClr>
              </a:solidFill>
              <a:cs typeface="+mn-ea"/>
            </a:endParaRPr>
          </a:p>
        </p:txBody>
      </p:sp>
      <p:sp>
        <p:nvSpPr>
          <p:cNvPr id="353" name="Oval 46"/>
          <p:cNvSpPr/>
          <p:nvPr/>
        </p:nvSpPr>
        <p:spPr>
          <a:xfrm>
            <a:off x="1914675" y="4132279"/>
            <a:ext cx="587641" cy="587718"/>
          </a:xfrm>
          <a:prstGeom prst="ellipse">
            <a:avLst/>
          </a:prstGeom>
          <a:solidFill>
            <a:srgbClr val="005BAC">
              <a:alpha val="90000"/>
            </a:srgb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ru-RU" altLang="zh-CN" dirty="0">
              <a:solidFill>
                <a:schemeClr val="tx1">
                  <a:lumMod val="50000"/>
                  <a:lumOff val="50000"/>
                </a:schemeClr>
              </a:solidFill>
              <a:cs typeface="+mn-ea"/>
            </a:endParaRPr>
          </a:p>
        </p:txBody>
      </p:sp>
      <p:sp>
        <p:nvSpPr>
          <p:cNvPr id="354" name="Oval 49"/>
          <p:cNvSpPr>
            <a:spLocks noChangeAspect="1"/>
          </p:cNvSpPr>
          <p:nvPr/>
        </p:nvSpPr>
        <p:spPr>
          <a:xfrm>
            <a:off x="1047030" y="4271134"/>
            <a:ext cx="309968" cy="310008"/>
          </a:xfrm>
          <a:prstGeom prst="ellipse">
            <a:avLst/>
          </a:prstGeom>
          <a:solidFill>
            <a:srgbClr val="005BAC">
              <a:alpha val="90000"/>
            </a:srgb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ru-RU" altLang="zh-CN" dirty="0">
              <a:solidFill>
                <a:schemeClr val="tx1">
                  <a:lumMod val="50000"/>
                  <a:lumOff val="50000"/>
                </a:schemeClr>
              </a:solidFill>
              <a:cs typeface="+mn-ea"/>
            </a:endParaRPr>
          </a:p>
        </p:txBody>
      </p:sp>
      <p:sp>
        <p:nvSpPr>
          <p:cNvPr id="355" name="Oval 51"/>
          <p:cNvSpPr/>
          <p:nvPr/>
        </p:nvSpPr>
        <p:spPr>
          <a:xfrm>
            <a:off x="7238281" y="4000872"/>
            <a:ext cx="850424" cy="850535"/>
          </a:xfrm>
          <a:prstGeom prst="ellipse">
            <a:avLst/>
          </a:prstGeom>
          <a:solidFill>
            <a:srgbClr val="ED6C00">
              <a:alpha val="90000"/>
            </a:srgb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ru-RU" altLang="zh-CN" dirty="0">
              <a:solidFill>
                <a:schemeClr val="tx1">
                  <a:lumMod val="50000"/>
                  <a:lumOff val="50000"/>
                </a:schemeClr>
              </a:solidFill>
              <a:cs typeface="+mn-ea"/>
            </a:endParaRPr>
          </a:p>
        </p:txBody>
      </p:sp>
      <p:sp>
        <p:nvSpPr>
          <p:cNvPr id="356" name="Oval 52"/>
          <p:cNvSpPr/>
          <p:nvPr/>
        </p:nvSpPr>
        <p:spPr>
          <a:xfrm>
            <a:off x="9049908" y="4000872"/>
            <a:ext cx="850424" cy="850535"/>
          </a:xfrm>
          <a:prstGeom prst="ellipse">
            <a:avLst/>
          </a:prstGeom>
          <a:solidFill>
            <a:srgbClr val="ED6C00">
              <a:alpha val="90000"/>
            </a:srgb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ru-RU" altLang="zh-CN" dirty="0">
              <a:solidFill>
                <a:schemeClr val="tx1">
                  <a:lumMod val="50000"/>
                  <a:lumOff val="50000"/>
                </a:schemeClr>
              </a:solidFill>
              <a:cs typeface="+mn-ea"/>
            </a:endParaRPr>
          </a:p>
        </p:txBody>
      </p:sp>
      <p:sp>
        <p:nvSpPr>
          <p:cNvPr id="357" name="Oval 53"/>
          <p:cNvSpPr/>
          <p:nvPr/>
        </p:nvSpPr>
        <p:spPr>
          <a:xfrm>
            <a:off x="9713423" y="4132279"/>
            <a:ext cx="587641" cy="587718"/>
          </a:xfrm>
          <a:prstGeom prst="ellipse">
            <a:avLst/>
          </a:prstGeom>
          <a:solidFill>
            <a:srgbClr val="005BAC">
              <a:alpha val="90000"/>
            </a:srgb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ru-RU" altLang="zh-CN" dirty="0">
              <a:solidFill>
                <a:schemeClr val="tx1">
                  <a:lumMod val="50000"/>
                  <a:lumOff val="50000"/>
                </a:schemeClr>
              </a:solidFill>
              <a:cs typeface="+mn-ea"/>
            </a:endParaRPr>
          </a:p>
        </p:txBody>
      </p:sp>
      <p:sp>
        <p:nvSpPr>
          <p:cNvPr id="358" name="Oval 54"/>
          <p:cNvSpPr>
            <a:spLocks noChangeAspect="1"/>
          </p:cNvSpPr>
          <p:nvPr/>
        </p:nvSpPr>
        <p:spPr>
          <a:xfrm>
            <a:off x="10885028" y="4219466"/>
            <a:ext cx="413290" cy="413344"/>
          </a:xfrm>
          <a:prstGeom prst="ellipse">
            <a:avLst/>
          </a:prstGeom>
          <a:solidFill>
            <a:srgbClr val="005BAC">
              <a:alpha val="90000"/>
            </a:srgb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ru-RU" altLang="zh-CN" dirty="0">
              <a:solidFill>
                <a:schemeClr val="tx1">
                  <a:lumMod val="50000"/>
                  <a:lumOff val="50000"/>
                </a:schemeClr>
              </a:solidFill>
              <a:cs typeface="+mn-ea"/>
            </a:endParaRPr>
          </a:p>
        </p:txBody>
      </p:sp>
      <p:cxnSp>
        <p:nvCxnSpPr>
          <p:cNvPr id="359" name="Straight Arrow Connector 55"/>
          <p:cNvCxnSpPr/>
          <p:nvPr/>
        </p:nvCxnSpPr>
        <p:spPr>
          <a:xfrm flipV="1">
            <a:off x="1629907" y="2935800"/>
            <a:ext cx="0" cy="924868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0" name="Straight Arrow Connector 56"/>
          <p:cNvCxnSpPr/>
          <p:nvPr/>
        </p:nvCxnSpPr>
        <p:spPr>
          <a:xfrm flipV="1">
            <a:off x="2741237" y="4991609"/>
            <a:ext cx="0" cy="549794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headEnd type="oval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1" name="Straight Arrow Connector 57"/>
          <p:cNvCxnSpPr/>
          <p:nvPr/>
        </p:nvCxnSpPr>
        <p:spPr>
          <a:xfrm flipV="1">
            <a:off x="3599128" y="2935800"/>
            <a:ext cx="0" cy="597880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2" name="Straight Arrow Connector 58"/>
          <p:cNvCxnSpPr/>
          <p:nvPr/>
        </p:nvCxnSpPr>
        <p:spPr>
          <a:xfrm flipV="1">
            <a:off x="5106679" y="5135721"/>
            <a:ext cx="0" cy="405683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headEnd type="oval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3" name="Straight Arrow Connector 59"/>
          <p:cNvCxnSpPr/>
          <p:nvPr/>
        </p:nvCxnSpPr>
        <p:spPr>
          <a:xfrm flipV="1">
            <a:off x="7797515" y="4991609"/>
            <a:ext cx="0" cy="549794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headEnd type="oval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4" name="Straight Arrow Connector 60"/>
          <p:cNvCxnSpPr/>
          <p:nvPr/>
        </p:nvCxnSpPr>
        <p:spPr>
          <a:xfrm flipV="1">
            <a:off x="6004391" y="2935800"/>
            <a:ext cx="0" cy="466510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5" name="Straight Arrow Connector 61"/>
          <p:cNvCxnSpPr/>
          <p:nvPr/>
        </p:nvCxnSpPr>
        <p:spPr>
          <a:xfrm flipV="1">
            <a:off x="8451851" y="2935800"/>
            <a:ext cx="0" cy="597880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6" name="Straight Arrow Connector 62"/>
          <p:cNvCxnSpPr/>
          <p:nvPr/>
        </p:nvCxnSpPr>
        <p:spPr>
          <a:xfrm flipV="1">
            <a:off x="10547664" y="2935800"/>
            <a:ext cx="0" cy="924868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7" name="Straight Arrow Connector 63"/>
          <p:cNvCxnSpPr/>
          <p:nvPr/>
        </p:nvCxnSpPr>
        <p:spPr>
          <a:xfrm flipV="1">
            <a:off x="9527616" y="4991609"/>
            <a:ext cx="0" cy="549794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headEnd type="oval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8" name="TextBox 64"/>
          <p:cNvSpPr txBox="1"/>
          <p:nvPr/>
        </p:nvSpPr>
        <p:spPr>
          <a:xfrm>
            <a:off x="846746" y="1948339"/>
            <a:ext cx="1880033" cy="78797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altLang="zh-CN" sz="700" b="1" dirty="0">
                <a:latin typeface="+mj-lt"/>
                <a:ea typeface="微软雅黑" panose="020B0503020204020204" pitchFamily="34" charset="-122"/>
                <a:cs typeface="+mn-ea"/>
              </a:rPr>
              <a:t>Внутренний аудит качества и система управления сертификацией:</a:t>
            </a:r>
          </a:p>
          <a:p>
            <a:pPr>
              <a:lnSpc>
                <a:spcPct val="150000"/>
              </a:lnSpc>
            </a:pPr>
            <a:r>
              <a:rPr lang="ru-RU" altLang="zh-CN" sz="700" dirty="0">
                <a:latin typeface="+mj-lt"/>
                <a:ea typeface="微软雅黑" panose="020B0503020204020204" pitchFamily="34" charset="-122"/>
                <a:cs typeface="+mn-ea"/>
              </a:rPr>
              <a:t>позволяет убедиться в том, что внутреннее управление качеством предприятия соответствует руководящим принципам</a:t>
            </a:r>
            <a:endParaRPr lang="ru-RU" altLang="zh-CN" sz="500" dirty="0">
              <a:latin typeface="+mj-lt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387" name="TextBox 64"/>
          <p:cNvSpPr txBox="1"/>
          <p:nvPr/>
        </p:nvSpPr>
        <p:spPr>
          <a:xfrm>
            <a:off x="2764590" y="2094200"/>
            <a:ext cx="2183671" cy="62639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altLang="zh-CN" sz="700" b="1" dirty="0">
                <a:latin typeface="+mj-lt"/>
                <a:ea typeface="微软雅黑" panose="020B0503020204020204" pitchFamily="34" charset="-122"/>
                <a:cs typeface="+mn-ea"/>
              </a:rPr>
              <a:t>Система менеджмента качества </a:t>
            </a:r>
            <a:br>
              <a:rPr lang="ru-RU" altLang="zh-CN" sz="700" b="1" dirty="0">
                <a:latin typeface="+mj-lt"/>
                <a:ea typeface="微软雅黑" panose="020B0503020204020204" pitchFamily="34" charset="-122"/>
                <a:cs typeface="+mn-ea"/>
              </a:rPr>
            </a:br>
            <a:r>
              <a:rPr lang="ru-RU" altLang="zh-CN" sz="700" b="1" dirty="0">
                <a:latin typeface="+mj-lt"/>
                <a:ea typeface="微软雅黑" panose="020B0503020204020204" pitchFamily="34" charset="-122"/>
                <a:cs typeface="+mn-ea"/>
              </a:rPr>
              <a:t>в области закупок:</a:t>
            </a:r>
          </a:p>
          <a:p>
            <a:pPr>
              <a:lnSpc>
                <a:spcPct val="150000"/>
              </a:lnSpc>
            </a:pPr>
            <a:r>
              <a:rPr lang="ru-RU" altLang="zh-CN" sz="700" dirty="0">
                <a:latin typeface="+mj-lt"/>
                <a:ea typeface="微软雅黑" panose="020B0503020204020204" pitchFamily="34" charset="-122"/>
                <a:cs typeface="+mn-ea"/>
              </a:rPr>
              <a:t>регулирует поступление продукции, запасных частей и поставщиков</a:t>
            </a:r>
            <a:endParaRPr lang="ru-RU" altLang="zh-CN" sz="500" dirty="0">
              <a:latin typeface="+mj-lt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388" name="TextBox 64"/>
          <p:cNvSpPr txBox="1"/>
          <p:nvPr/>
        </p:nvSpPr>
        <p:spPr>
          <a:xfrm>
            <a:off x="5106679" y="2115312"/>
            <a:ext cx="2255818" cy="62639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altLang="zh-CN" sz="700" b="1" dirty="0">
                <a:latin typeface="+mj-lt"/>
                <a:ea typeface="微软雅黑" panose="020B0503020204020204" pitchFamily="34" charset="-122"/>
                <a:cs typeface="+mn-ea"/>
              </a:rPr>
              <a:t>Система менеджмента качества </a:t>
            </a:r>
            <a:br>
              <a:rPr lang="ru-RU" altLang="zh-CN" sz="700" b="1" dirty="0">
                <a:latin typeface="+mj-lt"/>
                <a:ea typeface="微软雅黑" panose="020B0503020204020204" pitchFamily="34" charset="-122"/>
                <a:cs typeface="+mn-ea"/>
              </a:rPr>
            </a:br>
            <a:r>
              <a:rPr lang="ru-RU" altLang="zh-CN" sz="700" b="1" dirty="0">
                <a:latin typeface="+mj-lt"/>
                <a:ea typeface="微软雅黑" panose="020B0503020204020204" pitchFamily="34" charset="-122"/>
                <a:cs typeface="+mn-ea"/>
              </a:rPr>
              <a:t>в области процессов:</a:t>
            </a:r>
          </a:p>
          <a:p>
            <a:pPr>
              <a:lnSpc>
                <a:spcPct val="150000"/>
              </a:lnSpc>
            </a:pPr>
            <a:r>
              <a:rPr lang="ru-RU" altLang="zh-CN" sz="700" dirty="0">
                <a:latin typeface="+mj-lt"/>
                <a:ea typeface="微软雅黑" panose="020B0503020204020204" pitchFamily="34" charset="-122"/>
                <a:cs typeface="+mn-ea"/>
              </a:rPr>
              <a:t>обеспечивает качество в рамках производственного процесса и позволяет инспектировать процесс</a:t>
            </a:r>
          </a:p>
        </p:txBody>
      </p:sp>
      <p:sp>
        <p:nvSpPr>
          <p:cNvPr id="389" name="TextBox 64"/>
          <p:cNvSpPr txBox="1"/>
          <p:nvPr/>
        </p:nvSpPr>
        <p:spPr>
          <a:xfrm>
            <a:off x="7663493" y="2084379"/>
            <a:ext cx="1903517" cy="62639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altLang="zh-CN" sz="700" b="1" dirty="0">
                <a:latin typeface="+mj-lt"/>
                <a:ea typeface="微软雅黑" panose="020B0503020204020204" pitchFamily="34" charset="-122"/>
                <a:cs typeface="+mn-ea"/>
              </a:rPr>
              <a:t>Система менеджмента качества </a:t>
            </a:r>
            <a:br>
              <a:rPr lang="ru-RU" altLang="zh-CN" sz="700" b="1" dirty="0">
                <a:latin typeface="+mj-lt"/>
                <a:ea typeface="微软雅黑" panose="020B0503020204020204" pitchFamily="34" charset="-122"/>
                <a:cs typeface="+mn-ea"/>
              </a:rPr>
            </a:br>
            <a:r>
              <a:rPr lang="ru-RU" altLang="zh-CN" sz="700" b="1" dirty="0">
                <a:latin typeface="+mj-lt"/>
                <a:ea typeface="微软雅黑" panose="020B0503020204020204" pitchFamily="34" charset="-122"/>
                <a:cs typeface="+mn-ea"/>
              </a:rPr>
              <a:t>в области процессов:</a:t>
            </a:r>
          </a:p>
          <a:p>
            <a:pPr>
              <a:lnSpc>
                <a:spcPct val="150000"/>
              </a:lnSpc>
            </a:pPr>
            <a:r>
              <a:rPr lang="ru-RU" altLang="zh-CN" sz="700" dirty="0">
                <a:latin typeface="+mj-lt"/>
                <a:ea typeface="微软雅黑" panose="020B0503020204020204" pitchFamily="34" charset="-122"/>
                <a:cs typeface="+mn-ea"/>
              </a:rPr>
              <a:t>стандартизирует полуфабрикаты, готовые продукты и неквалифицированные процессы</a:t>
            </a:r>
          </a:p>
        </p:txBody>
      </p:sp>
      <p:sp>
        <p:nvSpPr>
          <p:cNvPr id="391" name="TextBox 64"/>
          <p:cNvSpPr txBox="1"/>
          <p:nvPr/>
        </p:nvSpPr>
        <p:spPr>
          <a:xfrm>
            <a:off x="10048525" y="2049740"/>
            <a:ext cx="1783257" cy="78797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altLang="zh-CN" sz="700" b="1" dirty="0">
                <a:latin typeface="+mj-lt"/>
                <a:ea typeface="微软雅黑" panose="020B0503020204020204" pitchFamily="34" charset="-122"/>
                <a:cs typeface="+mn-ea"/>
              </a:rPr>
              <a:t>Система менеджмента качества испытательных приборов:</a:t>
            </a:r>
          </a:p>
          <a:p>
            <a:pPr>
              <a:lnSpc>
                <a:spcPct val="150000"/>
              </a:lnSpc>
            </a:pPr>
            <a:r>
              <a:rPr lang="ru-RU" altLang="zh-CN" sz="700" dirty="0">
                <a:latin typeface="+mj-lt"/>
                <a:ea typeface="微软雅黑" panose="020B0503020204020204" pitchFamily="34" charset="-122"/>
                <a:cs typeface="+mn-ea"/>
              </a:rPr>
              <a:t>стандартизирует управление, чтобы обеспечить достоверность и надежность измерений</a:t>
            </a:r>
          </a:p>
        </p:txBody>
      </p:sp>
      <p:sp>
        <p:nvSpPr>
          <p:cNvPr id="392" name="TextBox 64"/>
          <p:cNvSpPr txBox="1"/>
          <p:nvPr/>
        </p:nvSpPr>
        <p:spPr>
          <a:xfrm>
            <a:off x="1644988" y="5775426"/>
            <a:ext cx="1765522" cy="46480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altLang="zh-CN" sz="700" b="1" dirty="0">
                <a:latin typeface="+mj-lt"/>
                <a:ea typeface="微软雅黑" panose="020B0503020204020204" pitchFamily="34" charset="-122"/>
                <a:cs typeface="+mn-ea"/>
              </a:rPr>
              <a:t>Система контроля качества:</a:t>
            </a:r>
          </a:p>
          <a:p>
            <a:pPr>
              <a:lnSpc>
                <a:spcPct val="150000"/>
              </a:lnSpc>
            </a:pPr>
            <a:r>
              <a:rPr lang="ru-RU" altLang="zh-CN" sz="700" dirty="0">
                <a:latin typeface="+mj-lt"/>
                <a:ea typeface="微软雅黑" panose="020B0503020204020204" pitchFamily="34" charset="-122"/>
                <a:cs typeface="+mn-ea"/>
              </a:rPr>
              <a:t>формирует систему, комплексное управление, контроль и оценку</a:t>
            </a:r>
          </a:p>
        </p:txBody>
      </p:sp>
      <p:sp>
        <p:nvSpPr>
          <p:cNvPr id="393" name="TextBox 64"/>
          <p:cNvSpPr txBox="1"/>
          <p:nvPr/>
        </p:nvSpPr>
        <p:spPr>
          <a:xfrm>
            <a:off x="4294239" y="5771590"/>
            <a:ext cx="2046962" cy="62639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altLang="zh-CN" sz="700" b="1" dirty="0">
                <a:latin typeface="+mj-lt"/>
                <a:ea typeface="微软雅黑" panose="020B0503020204020204" pitchFamily="34" charset="-122"/>
                <a:cs typeface="+mn-ea"/>
              </a:rPr>
              <a:t>Система повышения уровня качества:</a:t>
            </a:r>
          </a:p>
          <a:p>
            <a:pPr>
              <a:lnSpc>
                <a:spcPct val="150000"/>
              </a:lnSpc>
            </a:pPr>
            <a:r>
              <a:rPr lang="ru-RU" altLang="zh-CN" sz="700" dirty="0">
                <a:latin typeface="+mj-lt"/>
                <a:ea typeface="微软雅黑" panose="020B0503020204020204" pitchFamily="34" charset="-122"/>
                <a:cs typeface="+mn-ea"/>
              </a:rPr>
              <a:t>проводит корректирующие мероприятия, принимает превентивные меры и осуществляет своевременное улучшение</a:t>
            </a:r>
          </a:p>
        </p:txBody>
      </p:sp>
      <p:sp>
        <p:nvSpPr>
          <p:cNvPr id="394" name="TextBox 64"/>
          <p:cNvSpPr txBox="1"/>
          <p:nvPr/>
        </p:nvSpPr>
        <p:spPr>
          <a:xfrm>
            <a:off x="6847942" y="5771590"/>
            <a:ext cx="2109207" cy="46480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altLang="zh-CN" sz="700" b="1" dirty="0">
                <a:latin typeface="+mj-lt"/>
                <a:ea typeface="微软雅黑" panose="020B0503020204020204" pitchFamily="34" charset="-122"/>
                <a:cs typeface="+mn-ea"/>
              </a:rPr>
              <a:t>Система управления затратами:</a:t>
            </a:r>
          </a:p>
          <a:p>
            <a:pPr>
              <a:lnSpc>
                <a:spcPct val="150000"/>
              </a:lnSpc>
            </a:pPr>
            <a:r>
              <a:rPr lang="ru-RU" altLang="zh-CN" sz="700" dirty="0">
                <a:latin typeface="+mj-lt"/>
                <a:ea typeface="微软雅黑" panose="020B0503020204020204" pitchFamily="34" charset="-122"/>
                <a:cs typeface="+mn-ea"/>
              </a:rPr>
              <a:t>проводит учет и анализ, формирует отчетность и производит контроль затрат</a:t>
            </a:r>
          </a:p>
        </p:txBody>
      </p:sp>
      <p:sp>
        <p:nvSpPr>
          <p:cNvPr id="395" name="TextBox 64"/>
          <p:cNvSpPr txBox="1"/>
          <p:nvPr/>
        </p:nvSpPr>
        <p:spPr>
          <a:xfrm>
            <a:off x="9271893" y="5771590"/>
            <a:ext cx="2204434" cy="62639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altLang="zh-CN" sz="700" b="1" dirty="0">
                <a:latin typeface="+mj-lt"/>
                <a:ea typeface="微软雅黑" panose="020B0503020204020204" pitchFamily="34" charset="-122"/>
                <a:cs typeface="+mn-ea"/>
              </a:rPr>
              <a:t>Система менеджмента качества услуг:</a:t>
            </a:r>
          </a:p>
          <a:p>
            <a:pPr>
              <a:lnSpc>
                <a:spcPct val="150000"/>
              </a:lnSpc>
            </a:pPr>
            <a:r>
              <a:rPr lang="ru-RU" altLang="zh-CN" sz="700" dirty="0">
                <a:latin typeface="+mj-lt"/>
                <a:ea typeface="微软雅黑" panose="020B0503020204020204" pitchFamily="34" charset="-122"/>
                <a:cs typeface="+mn-ea"/>
              </a:rPr>
              <a:t>включает в себя процесс обслуживания, обсуждение качества, управление рекламациями клиентов и контроль</a:t>
            </a:r>
          </a:p>
        </p:txBody>
      </p:sp>
      <p:pic>
        <p:nvPicPr>
          <p:cNvPr id="398" name="图片 39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0116" y="4190417"/>
            <a:ext cx="471441" cy="471441"/>
          </a:xfrm>
          <a:prstGeom prst="rect">
            <a:avLst/>
          </a:prstGeom>
        </p:spPr>
      </p:pic>
      <p:pic>
        <p:nvPicPr>
          <p:cNvPr id="400" name="图片 39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451" y="4132456"/>
            <a:ext cx="502293" cy="502293"/>
          </a:xfrm>
          <a:prstGeom prst="rect">
            <a:avLst/>
          </a:prstGeom>
        </p:spPr>
      </p:pic>
      <p:pic>
        <p:nvPicPr>
          <p:cNvPr id="402" name="图片 40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12451" y="4169141"/>
            <a:ext cx="479151" cy="479151"/>
          </a:xfrm>
          <a:prstGeom prst="rect">
            <a:avLst/>
          </a:prstGeom>
        </p:spPr>
      </p:pic>
      <p:pic>
        <p:nvPicPr>
          <p:cNvPr id="404" name="图片 40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31042" y="4090036"/>
            <a:ext cx="661643" cy="641794"/>
          </a:xfrm>
          <a:prstGeom prst="rect">
            <a:avLst/>
          </a:prstGeom>
        </p:spPr>
      </p:pic>
      <p:pic>
        <p:nvPicPr>
          <p:cNvPr id="406" name="图片 40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71270" y="4261696"/>
            <a:ext cx="313443" cy="31344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4949952" y="-1004"/>
            <a:ext cx="7244448" cy="6859004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</a:schemeClr>
              </a:gs>
              <a:gs pos="41000">
                <a:srgbClr val="005BAC"/>
              </a:gs>
              <a:gs pos="100000">
                <a:srgbClr val="005BAC"/>
              </a:gs>
            </a:gsLst>
            <a:lin ang="1350000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24890">
              <a:defRPr/>
            </a:pPr>
            <a:endParaRPr lang="ru-RU" altLang="zh-CN" sz="2015" dirty="0">
              <a:noFill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24748" y="389377"/>
            <a:ext cx="3810338" cy="954107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/>
            <a:r>
              <a:rPr lang="ru-RU" altLang="zh-CN" sz="2800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微软雅黑" panose="020B0503020204020204" pitchFamily="34" charset="-122"/>
                <a:cs typeface="+mn-ea"/>
                <a:sym typeface="+mn-lt"/>
              </a:rPr>
              <a:t>Сертификация </a:t>
            </a:r>
          </a:p>
          <a:p>
            <a:pPr algn="ctr"/>
            <a:r>
              <a:rPr lang="ru-RU" altLang="zh-CN" sz="2800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微软雅黑" panose="020B0503020204020204" pitchFamily="34" charset="-122"/>
                <a:cs typeface="+mn-ea"/>
                <a:sym typeface="+mn-lt"/>
              </a:rPr>
              <a:t>системы и продукта</a:t>
            </a:r>
          </a:p>
        </p:txBody>
      </p:sp>
      <p:grpSp>
        <p:nvGrpSpPr>
          <p:cNvPr id="274" name="组合 273"/>
          <p:cNvGrpSpPr/>
          <p:nvPr/>
        </p:nvGrpSpPr>
        <p:grpSpPr>
          <a:xfrm>
            <a:off x="5542600" y="774046"/>
            <a:ext cx="6143307" cy="2389845"/>
            <a:chOff x="6241559" y="900910"/>
            <a:chExt cx="5549900" cy="2159000"/>
          </a:xfrm>
        </p:grpSpPr>
        <p:pic>
          <p:nvPicPr>
            <p:cNvPr id="273" name="图片 27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241559" y="900910"/>
              <a:ext cx="5549900" cy="2159000"/>
            </a:xfrm>
            <a:prstGeom prst="rect">
              <a:avLst/>
            </a:prstGeom>
          </p:spPr>
        </p:pic>
        <p:sp>
          <p:nvSpPr>
            <p:cNvPr id="9" name="Rectangle 72">
              <a:hlinkClick r:id="" action="ppaction://noaction"/>
            </p:cNvPr>
            <p:cNvSpPr>
              <a:spLocks noChangeArrowheads="1"/>
            </p:cNvSpPr>
            <p:nvPr/>
          </p:nvSpPr>
          <p:spPr bwMode="auto">
            <a:xfrm>
              <a:off x="10117796" y="1702077"/>
              <a:ext cx="554721" cy="1386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9pPr>
            </a:lstStyle>
            <a:p>
              <a:pPr defTabSz="1063625" eaLnBrk="1" latinLnBrk="1" hangingPunct="1">
                <a:defRPr/>
              </a:pPr>
              <a:r>
                <a:rPr lang="ru-RU" sz="800" b="0" dirty="0">
                  <a:latin typeface="Arial Narrow" panose="020B0606020202030204" pitchFamily="34" charset="0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CCC (Китай)</a:t>
              </a:r>
            </a:p>
          </p:txBody>
        </p:sp>
        <p:sp>
          <p:nvSpPr>
            <p:cNvPr id="10" name="Rectangle 73">
              <a:hlinkClick r:id="" action="ppaction://noaction"/>
            </p:cNvPr>
            <p:cNvSpPr>
              <a:spLocks noChangeArrowheads="1"/>
            </p:cNvSpPr>
            <p:nvPr/>
          </p:nvSpPr>
          <p:spPr bwMode="auto">
            <a:xfrm>
              <a:off x="9016509" y="1957951"/>
              <a:ext cx="554721" cy="1386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9pPr>
            </a:lstStyle>
            <a:p>
              <a:pPr defTabSz="1063625" eaLnBrk="1" latinLnBrk="1" hangingPunct="1">
                <a:defRPr/>
              </a:pPr>
              <a:r>
                <a:rPr lang="ru-RU" sz="800" b="0" dirty="0">
                  <a:latin typeface="Arial Narrow" panose="020B0606020202030204" pitchFamily="34" charset="0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ME GCC</a:t>
              </a:r>
            </a:p>
          </p:txBody>
        </p:sp>
        <p:sp>
          <p:nvSpPr>
            <p:cNvPr id="11" name="Rectangle 74"/>
            <p:cNvSpPr>
              <a:spLocks noChangeArrowheads="1"/>
            </p:cNvSpPr>
            <p:nvPr/>
          </p:nvSpPr>
          <p:spPr bwMode="auto">
            <a:xfrm>
              <a:off x="9540821" y="1811053"/>
              <a:ext cx="721137" cy="1386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9pPr>
            </a:lstStyle>
            <a:p>
              <a:pPr defTabSz="1063625" eaLnBrk="1" latinLnBrk="1" hangingPunct="1">
                <a:defRPr/>
              </a:pPr>
              <a:r>
                <a:rPr lang="ru-RU" sz="800" b="0" dirty="0">
                  <a:latin typeface="Arial Narrow" panose="020B0606020202030204" pitchFamily="34" charset="0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SASO (Саудовская Аравия) </a:t>
              </a:r>
            </a:p>
          </p:txBody>
        </p:sp>
        <p:sp>
          <p:nvSpPr>
            <p:cNvPr id="12" name="Rectangle 75"/>
            <p:cNvSpPr>
              <a:spLocks noChangeArrowheads="1"/>
            </p:cNvSpPr>
            <p:nvPr/>
          </p:nvSpPr>
          <p:spPr bwMode="auto">
            <a:xfrm>
              <a:off x="6297400" y="970654"/>
              <a:ext cx="887553" cy="1386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9pPr>
            </a:lstStyle>
            <a:p>
              <a:pPr defTabSz="1063625" eaLnBrk="1" latinLnBrk="1" hangingPunct="1">
                <a:defRPr/>
              </a:pPr>
              <a:r>
                <a:rPr lang="ru-RU" sz="800" b="0" dirty="0">
                  <a:solidFill>
                    <a:schemeClr val="bg2"/>
                  </a:solidFill>
                  <a:latin typeface="Arial Narrow" panose="020B060602020203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UTQG, DOT</a:t>
              </a:r>
              <a:endParaRPr lang="ru-RU" altLang="ko-KR" sz="800" b="0" dirty="0">
                <a:solidFill>
                  <a:schemeClr val="bg2"/>
                </a:solidFill>
                <a:latin typeface="Arial Narrow" panose="020B060602020203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3" name="Rectangle 76"/>
            <p:cNvSpPr>
              <a:spLocks noChangeArrowheads="1"/>
            </p:cNvSpPr>
            <p:nvPr/>
          </p:nvSpPr>
          <p:spPr bwMode="auto">
            <a:xfrm>
              <a:off x="8562455" y="1117161"/>
              <a:ext cx="832081" cy="1386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9pPr>
            </a:lstStyle>
            <a:p>
              <a:pPr defTabSz="1063625" eaLnBrk="1" latinLnBrk="1" hangingPunct="1">
                <a:defRPr/>
              </a:pPr>
              <a:r>
                <a:rPr lang="ru-RU" sz="800" b="0" dirty="0">
                  <a:solidFill>
                    <a:schemeClr val="bg2"/>
                  </a:solidFill>
                  <a:latin typeface="Arial Narrow" panose="020B0606020202030204" pitchFamily="34" charset="0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ECE (Европа)</a:t>
              </a:r>
              <a:endParaRPr lang="ru-RU" altLang="ko-KR" sz="800" b="0" dirty="0">
                <a:solidFill>
                  <a:schemeClr val="bg2"/>
                </a:solidFill>
                <a:latin typeface="Arial Narrow" panose="020B0606020202030204" pitchFamily="34" charset="0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4" name="Rectangle 77">
              <a:hlinkClick r:id="" action="ppaction://noaction"/>
            </p:cNvPr>
            <p:cNvSpPr>
              <a:spLocks noChangeArrowheads="1"/>
            </p:cNvSpPr>
            <p:nvPr/>
          </p:nvSpPr>
          <p:spPr bwMode="auto">
            <a:xfrm>
              <a:off x="8068874" y="2206881"/>
              <a:ext cx="721137" cy="1386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9pPr>
            </a:lstStyle>
            <a:p>
              <a:pPr defTabSz="1063625" eaLnBrk="1" latinLnBrk="1" hangingPunct="1">
                <a:defRPr/>
              </a:pPr>
              <a:r>
                <a:rPr lang="ru-RU" sz="800" b="0" dirty="0">
                  <a:solidFill>
                    <a:schemeClr val="bg2"/>
                  </a:solidFill>
                  <a:latin typeface="Arial Narrow" panose="020B0606020202030204" pitchFamily="34" charset="0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INMETRO</a:t>
              </a:r>
            </a:p>
          </p:txBody>
        </p:sp>
        <p:sp>
          <p:nvSpPr>
            <p:cNvPr id="15" name="Rectangle 78">
              <a:hlinkClick r:id="" action="ppaction://noaction"/>
            </p:cNvPr>
            <p:cNvSpPr>
              <a:spLocks noChangeArrowheads="1"/>
            </p:cNvSpPr>
            <p:nvPr/>
          </p:nvSpPr>
          <p:spPr bwMode="auto">
            <a:xfrm>
              <a:off x="6319959" y="2040845"/>
              <a:ext cx="721137" cy="1386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9pPr>
            </a:lstStyle>
            <a:p>
              <a:pPr defTabSz="1063625" eaLnBrk="1" latinLnBrk="1" hangingPunct="1">
                <a:defRPr/>
              </a:pPr>
              <a:r>
                <a:rPr lang="ru-RU" sz="800" b="0" dirty="0">
                  <a:solidFill>
                    <a:schemeClr val="bg2"/>
                  </a:solidFill>
                  <a:latin typeface="Arial Narrow" panose="020B060602020203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NOM (Мексика)</a:t>
              </a:r>
            </a:p>
          </p:txBody>
        </p:sp>
        <p:sp>
          <p:nvSpPr>
            <p:cNvPr id="16" name="Rectangle 79"/>
            <p:cNvSpPr>
              <a:spLocks noChangeArrowheads="1"/>
            </p:cNvSpPr>
            <p:nvPr/>
          </p:nvSpPr>
          <p:spPr bwMode="auto">
            <a:xfrm>
              <a:off x="9971239" y="1288508"/>
              <a:ext cx="776609" cy="1386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defTabSz="1063625" latinLnBrk="1">
                <a:defRPr/>
              </a:pPr>
              <a:r>
                <a:rPr kumimoji="1" lang="ru-RU" sz="800" dirty="0">
                  <a:latin typeface="Arial Narrow" panose="020B0606020202030204" pitchFamily="34" charset="0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ЕАС (Россия)</a:t>
              </a:r>
            </a:p>
          </p:txBody>
        </p:sp>
        <p:sp>
          <p:nvSpPr>
            <p:cNvPr id="17" name="Rectangle 80"/>
            <p:cNvSpPr>
              <a:spLocks noChangeArrowheads="1"/>
            </p:cNvSpPr>
            <p:nvPr/>
          </p:nvSpPr>
          <p:spPr bwMode="auto">
            <a:xfrm>
              <a:off x="6745904" y="2466909"/>
              <a:ext cx="906044" cy="1386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9pPr>
            </a:lstStyle>
            <a:p>
              <a:pPr defTabSz="1063625" eaLnBrk="1" latinLnBrk="1" hangingPunct="1">
                <a:defRPr/>
              </a:pPr>
              <a:r>
                <a:rPr lang="ru-RU" sz="800" b="0" dirty="0">
                  <a:solidFill>
                    <a:schemeClr val="bg2"/>
                  </a:solidFill>
                  <a:latin typeface="Arial Narrow" panose="020B0606020202030204" pitchFamily="34" charset="0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CHAS (Аргентина)</a:t>
              </a:r>
            </a:p>
          </p:txBody>
        </p:sp>
        <p:sp>
          <p:nvSpPr>
            <p:cNvPr id="18" name="Rectangle 81"/>
            <p:cNvSpPr>
              <a:spLocks noChangeArrowheads="1"/>
            </p:cNvSpPr>
            <p:nvPr/>
          </p:nvSpPr>
          <p:spPr bwMode="auto">
            <a:xfrm>
              <a:off x="7947828" y="2567162"/>
              <a:ext cx="832081" cy="3148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9pPr>
            </a:lstStyle>
            <a:p>
              <a:pPr defTabSz="1063625" eaLnBrk="1" latinLnBrk="1" hangingPunct="1">
                <a:defRPr/>
              </a:pPr>
              <a:r>
                <a:rPr lang="ru-RU" sz="800" b="0" dirty="0">
                  <a:solidFill>
                    <a:schemeClr val="bg2"/>
                  </a:solidFill>
                  <a:latin typeface="Arial Narrow" panose="020B0606020202030204" pitchFamily="34" charset="0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LATU (Уругвай)</a:t>
              </a:r>
              <a:endParaRPr lang="ru-RU" sz="800" b="0" dirty="0">
                <a:solidFill>
                  <a:schemeClr val="bg2"/>
                </a:solidFill>
                <a:latin typeface="Arial Narrow" panose="020B0606020202030204" pitchFamily="34" charset="0"/>
                <a:ea typeface="微软雅黑" panose="020B0503020204020204" pitchFamily="34" charset="-122"/>
                <a:cs typeface="+mn-ea"/>
              </a:endParaRPr>
            </a:p>
          </p:txBody>
        </p:sp>
        <p:sp>
          <p:nvSpPr>
            <p:cNvPr id="19" name="Rectangle 82"/>
            <p:cNvSpPr>
              <a:spLocks noChangeArrowheads="1"/>
            </p:cNvSpPr>
            <p:nvPr/>
          </p:nvSpPr>
          <p:spPr bwMode="auto">
            <a:xfrm>
              <a:off x="7685643" y="1944748"/>
              <a:ext cx="832081" cy="1386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9pPr>
            </a:lstStyle>
            <a:p>
              <a:pPr defTabSz="1063625" eaLnBrk="1" latinLnBrk="1" hangingPunct="1">
                <a:defRPr/>
              </a:pPr>
              <a:r>
                <a:rPr lang="ru-RU" sz="800" b="0" dirty="0">
                  <a:solidFill>
                    <a:schemeClr val="bg2"/>
                  </a:solidFill>
                  <a:latin typeface="Arial Narrow" panose="020B0606020202030204" pitchFamily="34" charset="0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BVQI (Колумбия)</a:t>
              </a:r>
            </a:p>
          </p:txBody>
        </p:sp>
        <p:sp>
          <p:nvSpPr>
            <p:cNvPr id="20" name="Rectangle 83"/>
            <p:cNvSpPr>
              <a:spLocks noChangeArrowheads="1"/>
            </p:cNvSpPr>
            <p:nvPr/>
          </p:nvSpPr>
          <p:spPr bwMode="auto">
            <a:xfrm>
              <a:off x="10298080" y="2896309"/>
              <a:ext cx="748873" cy="1463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9pPr>
            </a:lstStyle>
            <a:p>
              <a:pPr defTabSz="1063625" eaLnBrk="1" latinLnBrk="1" hangingPunct="1">
                <a:defRPr/>
              </a:pPr>
              <a:r>
                <a:rPr lang="ru-RU" sz="800" b="0" dirty="0">
                  <a:solidFill>
                    <a:schemeClr val="bg2"/>
                  </a:solidFill>
                  <a:latin typeface="Arial Narrow" panose="020B0606020202030204" pitchFamily="34" charset="0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ADR (Австралия)</a:t>
              </a:r>
            </a:p>
          </p:txBody>
        </p:sp>
        <p:sp>
          <p:nvSpPr>
            <p:cNvPr id="21" name="Rectangle 84"/>
            <p:cNvSpPr>
              <a:spLocks noChangeArrowheads="1"/>
            </p:cNvSpPr>
            <p:nvPr/>
          </p:nvSpPr>
          <p:spPr bwMode="auto">
            <a:xfrm>
              <a:off x="9445854" y="2290105"/>
              <a:ext cx="578975" cy="1053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9pPr>
            </a:lstStyle>
            <a:p>
              <a:pPr defTabSz="1063625" eaLnBrk="1" latinLnBrk="1" hangingPunct="1">
                <a:defRPr/>
              </a:pPr>
              <a:r>
                <a:rPr lang="ru-RU" sz="800" b="0" dirty="0">
                  <a:solidFill>
                    <a:schemeClr val="bg2"/>
                  </a:solidFill>
                  <a:latin typeface="Arial Narrow" panose="020B0606020202030204" pitchFamily="34" charset="0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PAI (Кувейт)</a:t>
              </a:r>
            </a:p>
          </p:txBody>
        </p:sp>
        <p:sp>
          <p:nvSpPr>
            <p:cNvPr id="22" name="Rectangle 85"/>
            <p:cNvSpPr>
              <a:spLocks noChangeArrowheads="1"/>
            </p:cNvSpPr>
            <p:nvPr/>
          </p:nvSpPr>
          <p:spPr bwMode="auto">
            <a:xfrm>
              <a:off x="10840947" y="2143780"/>
              <a:ext cx="787010" cy="130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9pPr>
            </a:lstStyle>
            <a:p>
              <a:pPr defTabSz="1063625" eaLnBrk="1" latinLnBrk="1" hangingPunct="1">
                <a:defRPr/>
              </a:pPr>
              <a:r>
                <a:rPr lang="ru-RU" sz="800" b="0" dirty="0">
                  <a:solidFill>
                    <a:schemeClr val="bg2"/>
                  </a:solidFill>
                  <a:latin typeface="Arial Narrow" panose="020B0606020202030204" pitchFamily="34" charset="0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SNI (Индонезия)</a:t>
              </a:r>
            </a:p>
          </p:txBody>
        </p:sp>
        <p:sp>
          <p:nvSpPr>
            <p:cNvPr id="6" name="Rectangle 84"/>
            <p:cNvSpPr>
              <a:spLocks noChangeArrowheads="1"/>
            </p:cNvSpPr>
            <p:nvPr/>
          </p:nvSpPr>
          <p:spPr bwMode="auto">
            <a:xfrm>
              <a:off x="9278424" y="2607305"/>
              <a:ext cx="721136" cy="1386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9pPr>
            </a:lstStyle>
            <a:p>
              <a:pPr defTabSz="1063625" eaLnBrk="1" latinLnBrk="1" hangingPunct="1">
                <a:defRPr/>
              </a:pPr>
              <a:r>
                <a:rPr lang="ru-RU" altLang="zh-CN" sz="800" b="0" dirty="0">
                  <a:solidFill>
                    <a:schemeClr val="bg2"/>
                  </a:solidFill>
                  <a:latin typeface="Arial Narrow" panose="020B0606020202030204" pitchFamily="34" charset="0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SONCAP (Нигерия)</a:t>
              </a:r>
              <a:endParaRPr lang="ru-RU" sz="800" b="0" dirty="0">
                <a:solidFill>
                  <a:schemeClr val="bg2"/>
                </a:solidFill>
                <a:latin typeface="Arial Narrow" panose="020B0606020202030204" pitchFamily="34" charset="0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7" name="Rectangle 72">
              <a:hlinkClick r:id="" action="ppaction://noaction"/>
            </p:cNvPr>
            <p:cNvSpPr>
              <a:spLocks noChangeArrowheads="1"/>
            </p:cNvSpPr>
            <p:nvPr/>
          </p:nvSpPr>
          <p:spPr bwMode="auto">
            <a:xfrm>
              <a:off x="9826265" y="2171420"/>
              <a:ext cx="464469" cy="1609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9pPr>
            </a:lstStyle>
            <a:p>
              <a:pPr defTabSz="1063625" eaLnBrk="1" latinLnBrk="1" hangingPunct="1">
                <a:defRPr/>
              </a:pPr>
              <a:r>
                <a:rPr lang="ru-RU" sz="800" b="0" dirty="0">
                  <a:solidFill>
                    <a:schemeClr val="bg2"/>
                  </a:solidFill>
                  <a:latin typeface="Arial Narrow" panose="020B0606020202030204" pitchFamily="34" charset="0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BIS (Индия)</a:t>
              </a:r>
            </a:p>
          </p:txBody>
        </p:sp>
        <p:sp>
          <p:nvSpPr>
            <p:cNvPr id="8" name="Rectangle 72">
              <a:hlinkClick r:id="" action="ppaction://noaction"/>
            </p:cNvPr>
            <p:cNvSpPr>
              <a:spLocks noChangeArrowheads="1"/>
            </p:cNvSpPr>
            <p:nvPr/>
          </p:nvSpPr>
          <p:spPr bwMode="auto">
            <a:xfrm>
              <a:off x="10918405" y="1843720"/>
              <a:ext cx="554721" cy="1386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9pPr>
            </a:lstStyle>
            <a:p>
              <a:pPr defTabSz="1063625" eaLnBrk="1" latinLnBrk="1" hangingPunct="1">
                <a:defRPr/>
              </a:pPr>
              <a:r>
                <a:rPr lang="ru-RU" sz="800" b="0" dirty="0">
                  <a:solidFill>
                    <a:schemeClr val="bg2"/>
                  </a:solidFill>
                  <a:latin typeface="Arial Narrow" panose="020B0606020202030204" pitchFamily="34" charset="0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KC (Корея)</a:t>
              </a:r>
            </a:p>
          </p:txBody>
        </p:sp>
      </p:grpSp>
      <p:grpSp>
        <p:nvGrpSpPr>
          <p:cNvPr id="315" name="组合 314"/>
          <p:cNvGrpSpPr/>
          <p:nvPr/>
        </p:nvGrpSpPr>
        <p:grpSpPr>
          <a:xfrm>
            <a:off x="5969186" y="4771161"/>
            <a:ext cx="5617018" cy="2159000"/>
            <a:chOff x="6351610" y="3921720"/>
            <a:chExt cx="5617018" cy="2159000"/>
          </a:xfrm>
        </p:grpSpPr>
        <p:grpSp>
          <p:nvGrpSpPr>
            <p:cNvPr id="291" name="组合 290"/>
            <p:cNvGrpSpPr/>
            <p:nvPr/>
          </p:nvGrpSpPr>
          <p:grpSpPr>
            <a:xfrm>
              <a:off x="6351610" y="3921720"/>
              <a:ext cx="1098341" cy="2159000"/>
              <a:chOff x="6249134" y="3566120"/>
              <a:chExt cx="998492" cy="2159000"/>
            </a:xfrm>
          </p:grpSpPr>
          <p:sp>
            <p:nvSpPr>
              <p:cNvPr id="276" name="矩形 275"/>
              <p:cNvSpPr/>
              <p:nvPr/>
            </p:nvSpPr>
            <p:spPr>
              <a:xfrm>
                <a:off x="6249134" y="3566120"/>
                <a:ext cx="998492" cy="2159000"/>
              </a:xfrm>
              <a:prstGeom prst="rect">
                <a:avLst/>
              </a:prstGeom>
              <a:no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ru-RU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Narrow" panose="020B0606020202030204" pitchFamily="34" charset="0"/>
                  <a:ea typeface="Source Han Serif SC" panose="02020400000000000000" pitchFamily="18" charset="-122"/>
                  <a:sym typeface="Source Han Serif SC" panose="02020400000000000000" pitchFamily="18" charset="-122"/>
                </a:endParaRPr>
              </a:p>
            </p:txBody>
          </p:sp>
          <p:cxnSp>
            <p:nvCxnSpPr>
              <p:cNvPr id="279" name="直接连接符 39"/>
              <p:cNvCxnSpPr/>
              <p:nvPr/>
            </p:nvCxnSpPr>
            <p:spPr>
              <a:xfrm>
                <a:off x="6627706" y="5590104"/>
                <a:ext cx="241349" cy="0"/>
              </a:xfrm>
              <a:prstGeom prst="line">
                <a:avLst/>
              </a:prstGeom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92" name="组合 291"/>
            <p:cNvGrpSpPr/>
            <p:nvPr/>
          </p:nvGrpSpPr>
          <p:grpSpPr>
            <a:xfrm>
              <a:off x="7481279" y="3921720"/>
              <a:ext cx="1098341" cy="2159000"/>
              <a:chOff x="6249134" y="3566120"/>
              <a:chExt cx="998492" cy="2159000"/>
            </a:xfrm>
          </p:grpSpPr>
          <p:sp>
            <p:nvSpPr>
              <p:cNvPr id="293" name="矩形 292"/>
              <p:cNvSpPr/>
              <p:nvPr/>
            </p:nvSpPr>
            <p:spPr>
              <a:xfrm>
                <a:off x="6249134" y="3566120"/>
                <a:ext cx="998492" cy="2159000"/>
              </a:xfrm>
              <a:prstGeom prst="rect">
                <a:avLst/>
              </a:prstGeom>
              <a:no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ru-RU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Narrow" panose="020B0606020202030204" pitchFamily="34" charset="0"/>
                  <a:ea typeface="Source Han Serif SC" panose="02020400000000000000" pitchFamily="18" charset="-122"/>
                  <a:sym typeface="Source Han Serif SC" panose="02020400000000000000" pitchFamily="18" charset="-122"/>
                </a:endParaRPr>
              </a:p>
            </p:txBody>
          </p:sp>
          <p:cxnSp>
            <p:nvCxnSpPr>
              <p:cNvPr id="294" name="直接连接符 39"/>
              <p:cNvCxnSpPr/>
              <p:nvPr/>
            </p:nvCxnSpPr>
            <p:spPr>
              <a:xfrm>
                <a:off x="6627706" y="5590104"/>
                <a:ext cx="241349" cy="0"/>
              </a:xfrm>
              <a:prstGeom prst="line">
                <a:avLst/>
              </a:prstGeom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95" name="组合 294"/>
            <p:cNvGrpSpPr/>
            <p:nvPr/>
          </p:nvGrpSpPr>
          <p:grpSpPr>
            <a:xfrm>
              <a:off x="8610948" y="3921720"/>
              <a:ext cx="1098341" cy="2159000"/>
              <a:chOff x="6249134" y="3566120"/>
              <a:chExt cx="998492" cy="2159000"/>
            </a:xfrm>
          </p:grpSpPr>
          <p:sp>
            <p:nvSpPr>
              <p:cNvPr id="296" name="矩形 295"/>
              <p:cNvSpPr/>
              <p:nvPr/>
            </p:nvSpPr>
            <p:spPr>
              <a:xfrm>
                <a:off x="6249134" y="3566120"/>
                <a:ext cx="998492" cy="2159000"/>
              </a:xfrm>
              <a:prstGeom prst="rect">
                <a:avLst/>
              </a:prstGeom>
              <a:no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ru-RU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Narrow" panose="020B0606020202030204" pitchFamily="34" charset="0"/>
                  <a:ea typeface="Source Han Serif SC" panose="02020400000000000000" pitchFamily="18" charset="-122"/>
                  <a:sym typeface="Source Han Serif SC" panose="02020400000000000000" pitchFamily="18" charset="-122"/>
                </a:endParaRPr>
              </a:p>
            </p:txBody>
          </p:sp>
          <p:cxnSp>
            <p:nvCxnSpPr>
              <p:cNvPr id="297" name="直接连接符 39"/>
              <p:cNvCxnSpPr/>
              <p:nvPr/>
            </p:nvCxnSpPr>
            <p:spPr>
              <a:xfrm>
                <a:off x="6627706" y="5590104"/>
                <a:ext cx="241349" cy="0"/>
              </a:xfrm>
              <a:prstGeom prst="line">
                <a:avLst/>
              </a:prstGeom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98" name="组合 297"/>
            <p:cNvGrpSpPr/>
            <p:nvPr/>
          </p:nvGrpSpPr>
          <p:grpSpPr>
            <a:xfrm>
              <a:off x="9740617" y="3921720"/>
              <a:ext cx="1098341" cy="2159000"/>
              <a:chOff x="6249134" y="3566120"/>
              <a:chExt cx="998492" cy="2159000"/>
            </a:xfrm>
          </p:grpSpPr>
          <p:sp>
            <p:nvSpPr>
              <p:cNvPr id="299" name="矩形 298"/>
              <p:cNvSpPr/>
              <p:nvPr/>
            </p:nvSpPr>
            <p:spPr>
              <a:xfrm>
                <a:off x="6249134" y="3566120"/>
                <a:ext cx="998492" cy="2159000"/>
              </a:xfrm>
              <a:prstGeom prst="rect">
                <a:avLst/>
              </a:prstGeom>
              <a:no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ru-RU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Narrow" panose="020B0606020202030204" pitchFamily="34" charset="0"/>
                  <a:ea typeface="Source Han Serif SC" panose="02020400000000000000" pitchFamily="18" charset="-122"/>
                  <a:sym typeface="Source Han Serif SC" panose="02020400000000000000" pitchFamily="18" charset="-122"/>
                </a:endParaRPr>
              </a:p>
            </p:txBody>
          </p:sp>
          <p:cxnSp>
            <p:nvCxnSpPr>
              <p:cNvPr id="300" name="直接连接符 39"/>
              <p:cNvCxnSpPr/>
              <p:nvPr/>
            </p:nvCxnSpPr>
            <p:spPr>
              <a:xfrm>
                <a:off x="6627706" y="5590104"/>
                <a:ext cx="241349" cy="0"/>
              </a:xfrm>
              <a:prstGeom prst="line">
                <a:avLst/>
              </a:prstGeom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01" name="组合 300"/>
            <p:cNvGrpSpPr/>
            <p:nvPr/>
          </p:nvGrpSpPr>
          <p:grpSpPr>
            <a:xfrm>
              <a:off x="10870287" y="3921720"/>
              <a:ext cx="1098341" cy="2159000"/>
              <a:chOff x="6249134" y="3566120"/>
              <a:chExt cx="998492" cy="2159000"/>
            </a:xfrm>
          </p:grpSpPr>
          <p:sp>
            <p:nvSpPr>
              <p:cNvPr id="302" name="矩形 301"/>
              <p:cNvSpPr/>
              <p:nvPr/>
            </p:nvSpPr>
            <p:spPr>
              <a:xfrm>
                <a:off x="6249134" y="3566120"/>
                <a:ext cx="998492" cy="2159000"/>
              </a:xfrm>
              <a:prstGeom prst="rect">
                <a:avLst/>
              </a:prstGeom>
              <a:no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ru-RU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Narrow" panose="020B0606020202030204" pitchFamily="34" charset="0"/>
                  <a:ea typeface="Source Han Serif SC" panose="02020400000000000000" pitchFamily="18" charset="-122"/>
                  <a:sym typeface="Source Han Serif SC" panose="02020400000000000000" pitchFamily="18" charset="-122"/>
                </a:endParaRPr>
              </a:p>
            </p:txBody>
          </p:sp>
          <p:cxnSp>
            <p:nvCxnSpPr>
              <p:cNvPr id="303" name="直接连接符 39"/>
              <p:cNvCxnSpPr/>
              <p:nvPr/>
            </p:nvCxnSpPr>
            <p:spPr>
              <a:xfrm>
                <a:off x="6627706" y="5590104"/>
                <a:ext cx="241349" cy="0"/>
              </a:xfrm>
              <a:prstGeom prst="line">
                <a:avLst/>
              </a:prstGeom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304" name="图片 30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403338" y="4072340"/>
              <a:ext cx="994883" cy="1430250"/>
            </a:xfrm>
            <a:prstGeom prst="rect">
              <a:avLst/>
            </a:prstGeom>
          </p:spPr>
        </p:pic>
        <p:pic>
          <p:nvPicPr>
            <p:cNvPr id="305" name="图片 30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522105" y="4072340"/>
              <a:ext cx="1010515" cy="1412994"/>
            </a:xfrm>
            <a:prstGeom prst="rect">
              <a:avLst/>
            </a:prstGeom>
          </p:spPr>
        </p:pic>
        <p:pic>
          <p:nvPicPr>
            <p:cNvPr id="306" name="图片 305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682205" y="4072340"/>
              <a:ext cx="970668" cy="1418004"/>
            </a:xfrm>
            <a:prstGeom prst="rect">
              <a:avLst/>
            </a:prstGeom>
          </p:spPr>
        </p:pic>
        <p:pic>
          <p:nvPicPr>
            <p:cNvPr id="307" name="图片 306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9786297" y="4072340"/>
              <a:ext cx="1017506" cy="1416972"/>
            </a:xfrm>
            <a:prstGeom prst="rect">
              <a:avLst/>
            </a:prstGeom>
          </p:spPr>
        </p:pic>
        <p:pic>
          <p:nvPicPr>
            <p:cNvPr id="308" name="图片 19"/>
            <p:cNvPicPr>
              <a:picLocks noChangeAspect="1" noChangeArrowheads="1"/>
            </p:cNvPicPr>
            <p:nvPr/>
          </p:nvPicPr>
          <p:blipFill rotWithShape="1">
            <a:blip r:embed="rId8" cstate="email"/>
            <a:srcRect l="8746" r="8746"/>
            <a:stretch>
              <a:fillRect/>
            </a:stretch>
          </p:blipFill>
          <p:spPr bwMode="auto">
            <a:xfrm>
              <a:off x="10936417" y="4072340"/>
              <a:ext cx="966080" cy="1422007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9" name="矩形 308"/>
            <p:cNvSpPr/>
            <p:nvPr/>
          </p:nvSpPr>
          <p:spPr>
            <a:xfrm>
              <a:off x="6517596" y="5558117"/>
              <a:ext cx="76636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defTabSz="949325">
                <a:defRPr/>
              </a:pPr>
              <a:r>
                <a:rPr lang="ru-RU" altLang="zh-CN" sz="600" dirty="0">
                  <a:solidFill>
                    <a:schemeClr val="bg1"/>
                  </a:solidFill>
                  <a:latin typeface="Arial Narrow" panose="020B060602020203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Сертификация системы</a:t>
              </a:r>
            </a:p>
            <a:p>
              <a:pPr lvl="0" algn="ctr" defTabSz="949325">
                <a:defRPr/>
              </a:pPr>
              <a:r>
                <a:rPr lang="ru-RU" altLang="zh-CN" sz="600" dirty="0">
                  <a:solidFill>
                    <a:schemeClr val="bg1"/>
                  </a:solidFill>
                  <a:latin typeface="Arial Narrow" panose="020B060602020203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IATF16949</a:t>
              </a:r>
            </a:p>
          </p:txBody>
        </p:sp>
        <p:sp>
          <p:nvSpPr>
            <p:cNvPr id="310" name="矩形 309"/>
            <p:cNvSpPr/>
            <p:nvPr/>
          </p:nvSpPr>
          <p:spPr>
            <a:xfrm>
              <a:off x="7580944" y="5558117"/>
              <a:ext cx="93247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defTabSz="949325">
                <a:defRPr/>
              </a:pPr>
              <a:r>
                <a:rPr lang="ru-RU" altLang="zh-CN" sz="600" dirty="0">
                  <a:solidFill>
                    <a:schemeClr val="bg2"/>
                  </a:solidFill>
                  <a:latin typeface="Arial Narrow" panose="020B060602020203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Система экологического менеджмента</a:t>
              </a:r>
              <a:br>
                <a:rPr lang="ru-RU" altLang="zh-CN" sz="600" dirty="0">
                  <a:solidFill>
                    <a:schemeClr val="bg2"/>
                  </a:solidFill>
                  <a:latin typeface="Arial Narrow" panose="020B0606020202030204" pitchFamily="34" charset="0"/>
                  <a:ea typeface="微软雅黑" panose="020B0503020204020204" pitchFamily="34" charset="-122"/>
                  <a:cs typeface="+mn-ea"/>
                  <a:sym typeface="+mn-lt"/>
                </a:rPr>
              </a:br>
              <a:r>
                <a:rPr lang="ru-RU" altLang="zh-CN" sz="600" kern="100" dirty="0">
                  <a:solidFill>
                    <a:schemeClr val="bg2"/>
                  </a:solidFill>
                  <a:latin typeface="Arial Narrow" panose="020B060602020203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ISO14001</a:t>
              </a:r>
            </a:p>
          </p:txBody>
        </p:sp>
        <p:sp>
          <p:nvSpPr>
            <p:cNvPr id="311" name="矩形 310"/>
            <p:cNvSpPr/>
            <p:nvPr/>
          </p:nvSpPr>
          <p:spPr>
            <a:xfrm>
              <a:off x="8720390" y="5558117"/>
              <a:ext cx="89032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defTabSz="949325">
                <a:defRPr/>
              </a:pPr>
              <a:r>
                <a:rPr lang="ru-RU" altLang="zh-CN" sz="600" dirty="0">
                  <a:solidFill>
                    <a:schemeClr val="bg2"/>
                  </a:solidFill>
                  <a:latin typeface="Arial Narrow" panose="020B060602020203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Охрана труда и безопасность</a:t>
              </a:r>
              <a:br>
                <a:rPr lang="ru-RU" altLang="zh-CN" sz="600" dirty="0">
                  <a:solidFill>
                    <a:schemeClr val="bg2"/>
                  </a:solidFill>
                  <a:latin typeface="Arial Narrow" panose="020B0606020202030204" pitchFamily="34" charset="0"/>
                  <a:ea typeface="微软雅黑" panose="020B0503020204020204" pitchFamily="34" charset="-122"/>
                  <a:cs typeface="+mn-ea"/>
                  <a:sym typeface="+mn-lt"/>
                </a:rPr>
              </a:br>
              <a:r>
                <a:rPr lang="ru-RU" altLang="zh-CN" sz="600" kern="100" dirty="0">
                  <a:solidFill>
                    <a:schemeClr val="bg2"/>
                  </a:solidFill>
                  <a:latin typeface="Arial Narrow" panose="020B060602020203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ISO45001</a:t>
              </a:r>
            </a:p>
          </p:txBody>
        </p:sp>
        <p:sp>
          <p:nvSpPr>
            <p:cNvPr id="312" name="矩形 311"/>
            <p:cNvSpPr/>
            <p:nvPr/>
          </p:nvSpPr>
          <p:spPr>
            <a:xfrm>
              <a:off x="9813157" y="5558117"/>
              <a:ext cx="932470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defTabSz="949325">
                <a:defRPr/>
              </a:pPr>
              <a:r>
                <a:rPr lang="ru-RU" altLang="zh-CN" sz="600" dirty="0">
                  <a:solidFill>
                    <a:schemeClr val="bg1"/>
                  </a:solidFill>
                  <a:latin typeface="Arial Narrow" panose="020B060602020203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Лаборатория </a:t>
              </a:r>
            </a:p>
            <a:p>
              <a:pPr lvl="0" algn="ctr" defTabSz="949325">
                <a:defRPr/>
              </a:pPr>
              <a:r>
                <a:rPr lang="ru-RU" altLang="en-US" sz="600" dirty="0">
                  <a:solidFill>
                    <a:schemeClr val="bg1"/>
                  </a:solidFill>
                  <a:latin typeface="Arial Narrow" panose="020B060602020203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CNAS</a:t>
              </a:r>
            </a:p>
          </p:txBody>
        </p:sp>
        <p:sp>
          <p:nvSpPr>
            <p:cNvPr id="313" name="矩形 312"/>
            <p:cNvSpPr/>
            <p:nvPr/>
          </p:nvSpPr>
          <p:spPr>
            <a:xfrm>
              <a:off x="10942710" y="5558117"/>
              <a:ext cx="932470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defTabSz="949325">
                <a:defRPr/>
              </a:pPr>
              <a:r>
                <a:rPr lang="ru-RU" altLang="zh-CN" sz="600" dirty="0">
                  <a:solidFill>
                    <a:schemeClr val="bg1"/>
                  </a:solidFill>
                  <a:latin typeface="Arial Narrow" panose="020B060602020203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Сертификат </a:t>
              </a:r>
              <a:br>
                <a:rPr lang="ru-RU" altLang="zh-CN" sz="600" dirty="0">
                  <a:solidFill>
                    <a:schemeClr val="bg1"/>
                  </a:solidFill>
                  <a:latin typeface="Arial Narrow" panose="020B0606020202030204" pitchFamily="34" charset="0"/>
                  <a:ea typeface="微软雅黑" panose="020B0503020204020204" pitchFamily="34" charset="-122"/>
                  <a:cs typeface="+mn-ea"/>
                  <a:sym typeface="+mn-lt"/>
                </a:rPr>
              </a:br>
              <a:r>
                <a:rPr lang="ru-RU" altLang="zh-CN" sz="600" dirty="0">
                  <a:solidFill>
                    <a:schemeClr val="bg1"/>
                  </a:solidFill>
                  <a:latin typeface="Arial Narrow" panose="020B060602020203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TUV</a:t>
              </a:r>
            </a:p>
          </p:txBody>
        </p:sp>
      </p:grpSp>
      <p:sp>
        <p:nvSpPr>
          <p:cNvPr id="314" name="文本框 313"/>
          <p:cNvSpPr txBox="1"/>
          <p:nvPr/>
        </p:nvSpPr>
        <p:spPr>
          <a:xfrm>
            <a:off x="5787838" y="3909719"/>
            <a:ext cx="5979714" cy="276999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lvl="0" defTabSz="949325">
              <a:defRPr/>
            </a:pPr>
            <a:r>
              <a:rPr lang="ru-RU" altLang="en-US" sz="1200" dirty="0">
                <a:solidFill>
                  <a:schemeClr val="bg1"/>
                </a:solidFill>
                <a:latin typeface="+mj-lt"/>
                <a:ea typeface="微软雅黑" panose="020B0503020204020204" pitchFamily="34" charset="-122"/>
                <a:cs typeface="+mn-ea"/>
                <a:sym typeface="+mn-lt"/>
              </a:rPr>
              <a:t>Компания Sailun получила различные сертификации почти в 20 странах мира</a:t>
            </a:r>
            <a:endParaRPr kumimoji="0" lang="ru-RU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22" name="矩形: 圆角 10"/>
          <p:cNvSpPr/>
          <p:nvPr/>
        </p:nvSpPr>
        <p:spPr>
          <a:xfrm>
            <a:off x="701676" y="1745965"/>
            <a:ext cx="3656484" cy="2159001"/>
          </a:xfrm>
          <a:prstGeom prst="roundRect">
            <a:avLst>
              <a:gd name="adj" fmla="val 2870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5" name="文本框 324"/>
          <p:cNvSpPr txBox="1"/>
          <p:nvPr/>
        </p:nvSpPr>
        <p:spPr>
          <a:xfrm>
            <a:off x="883898" y="2406137"/>
            <a:ext cx="3474262" cy="12179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lvl="0" indent="-171450" defTabSz="949325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ru-RU" altLang="zh-CN" sz="1000" dirty="0">
                <a:latin typeface="+mj-lt"/>
                <a:ea typeface="微软雅黑" panose="020B0503020204020204" pitchFamily="34" charset="-122"/>
                <a:cs typeface="+mn-ea"/>
                <a:sym typeface="+mn-lt"/>
              </a:rPr>
              <a:t>CCC (Китай); </a:t>
            </a:r>
          </a:p>
          <a:p>
            <a:pPr marL="171450" lvl="0" indent="-171450" defTabSz="949325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ru-RU" altLang="zh-CN" sz="1000" dirty="0">
                <a:latin typeface="+mj-lt"/>
                <a:ea typeface="微软雅黑" panose="020B0503020204020204" pitchFamily="34" charset="-122"/>
                <a:cs typeface="+mn-ea"/>
                <a:sym typeface="+mn-lt"/>
              </a:rPr>
              <a:t>DOT (США); </a:t>
            </a:r>
          </a:p>
          <a:p>
            <a:pPr marL="171450" lvl="0" indent="-171450" defTabSz="949325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ru-RU" altLang="zh-CN" sz="1000" dirty="0">
                <a:latin typeface="+mj-lt"/>
                <a:ea typeface="微软雅黑" panose="020B0503020204020204" pitchFamily="34" charset="-122"/>
                <a:cs typeface="+mn-ea"/>
                <a:sym typeface="+mn-lt"/>
              </a:rPr>
              <a:t>ECE (Европа); </a:t>
            </a:r>
          </a:p>
          <a:p>
            <a:pPr marL="171450" lvl="0" indent="-171450" defTabSz="949325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ru-RU" altLang="zh-CN" sz="1000" dirty="0">
                <a:latin typeface="+mj-lt"/>
                <a:ea typeface="微软雅黑" panose="020B0503020204020204" pitchFamily="34" charset="-122"/>
                <a:cs typeface="+mn-ea"/>
                <a:sym typeface="+mn-lt"/>
              </a:rPr>
              <a:t>INMETRO (Бразилия) и 14 других международных и национальных сертификатов.</a:t>
            </a:r>
          </a:p>
        </p:txBody>
      </p:sp>
      <p:sp>
        <p:nvSpPr>
          <p:cNvPr id="326" name="文本框 325"/>
          <p:cNvSpPr txBox="1"/>
          <p:nvPr/>
        </p:nvSpPr>
        <p:spPr>
          <a:xfrm>
            <a:off x="936272" y="1968969"/>
            <a:ext cx="2181366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altLang="zh-CN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微软雅黑" panose="020B0503020204020204" pitchFamily="34" charset="-122"/>
                <a:cs typeface="OPPOSans M" panose="00020600040101010101" pitchFamily="18" charset="-122"/>
              </a:rPr>
              <a:t>Сертификация продукции</a:t>
            </a:r>
          </a:p>
        </p:txBody>
      </p:sp>
      <p:cxnSp>
        <p:nvCxnSpPr>
          <p:cNvPr id="329" name="直接连接符 28"/>
          <p:cNvCxnSpPr/>
          <p:nvPr/>
        </p:nvCxnSpPr>
        <p:spPr>
          <a:xfrm>
            <a:off x="1038829" y="2401070"/>
            <a:ext cx="2673350" cy="0"/>
          </a:xfrm>
          <a:prstGeom prst="line">
            <a:avLst/>
          </a:prstGeom>
          <a:ln w="12700" cap="rnd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0" name="矩形: 圆角 10"/>
          <p:cNvSpPr/>
          <p:nvPr/>
        </p:nvSpPr>
        <p:spPr>
          <a:xfrm>
            <a:off x="701676" y="4169304"/>
            <a:ext cx="3594559" cy="2159001"/>
          </a:xfrm>
          <a:prstGeom prst="roundRect">
            <a:avLst>
              <a:gd name="adj" fmla="val 2870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1" name="文本框 330"/>
          <p:cNvSpPr txBox="1"/>
          <p:nvPr/>
        </p:nvSpPr>
        <p:spPr>
          <a:xfrm>
            <a:off x="885472" y="4881493"/>
            <a:ext cx="3395365" cy="12179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lvl="0" indent="-171450" defTabSz="949325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ru-RU" altLang="zh-CN" sz="1000" dirty="0">
                <a:latin typeface="+mj-lt"/>
                <a:ea typeface="微软雅黑" panose="020B0503020204020204" pitchFamily="34" charset="-122"/>
                <a:cs typeface="+mn-ea"/>
                <a:sym typeface="+mn-lt"/>
              </a:rPr>
              <a:t>Система менеджмента качества IATF16949;</a:t>
            </a:r>
          </a:p>
          <a:p>
            <a:pPr marL="171450" lvl="0" indent="-171450" defTabSz="949325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ru-RU" altLang="zh-CN" sz="1000" dirty="0">
                <a:latin typeface="+mj-lt"/>
                <a:ea typeface="微软雅黑" panose="020B0503020204020204" pitchFamily="34" charset="-122"/>
                <a:cs typeface="+mn-ea"/>
                <a:sym typeface="+mn-lt"/>
              </a:rPr>
              <a:t>система экологического менеджмента ISO14001;</a:t>
            </a:r>
          </a:p>
          <a:p>
            <a:pPr marL="171450" lvl="0" indent="-171450" defTabSz="949325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ru-RU" altLang="zh-CN" sz="1000" dirty="0">
                <a:latin typeface="+mj-lt"/>
                <a:ea typeface="微软雅黑" panose="020B0503020204020204" pitchFamily="34" charset="-122"/>
                <a:cs typeface="+mn-ea"/>
                <a:sym typeface="+mn-lt"/>
              </a:rPr>
              <a:t>система менеджмента безопасности труда и охраны здоровья ISO45001;</a:t>
            </a:r>
          </a:p>
          <a:p>
            <a:pPr marL="171450" lvl="0" indent="-171450" defTabSz="949325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ru-RU" altLang="zh-CN" sz="1000" dirty="0">
                <a:latin typeface="+mj-lt"/>
                <a:ea typeface="微软雅黑" panose="020B0503020204020204" pitchFamily="34" charset="-122"/>
                <a:cs typeface="+mn-ea"/>
                <a:sym typeface="+mn-lt"/>
              </a:rPr>
              <a:t>сертификаты CNAS и TUV (лаборатория).</a:t>
            </a:r>
          </a:p>
        </p:txBody>
      </p:sp>
      <p:sp>
        <p:nvSpPr>
          <p:cNvPr id="332" name="文本框 331"/>
          <p:cNvSpPr txBox="1"/>
          <p:nvPr/>
        </p:nvSpPr>
        <p:spPr>
          <a:xfrm>
            <a:off x="936272" y="4392308"/>
            <a:ext cx="2024016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altLang="zh-CN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微软雅黑" panose="020B0503020204020204" pitchFamily="34" charset="-122"/>
                <a:cs typeface="OPPOSans M" panose="00020600040101010101" pitchFamily="18" charset="-122"/>
              </a:rPr>
              <a:t>Сертификация системы</a:t>
            </a:r>
          </a:p>
        </p:txBody>
      </p:sp>
      <p:cxnSp>
        <p:nvCxnSpPr>
          <p:cNvPr id="333" name="直接连接符 28"/>
          <p:cNvCxnSpPr/>
          <p:nvPr/>
        </p:nvCxnSpPr>
        <p:spPr>
          <a:xfrm>
            <a:off x="1038829" y="4824409"/>
            <a:ext cx="2673350" cy="0"/>
          </a:xfrm>
          <a:prstGeom prst="line">
            <a:avLst/>
          </a:prstGeom>
          <a:ln w="12700" cap="rnd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6" name="图片 33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62232" y="1904084"/>
            <a:ext cx="595928" cy="595928"/>
          </a:xfrm>
          <a:prstGeom prst="rect">
            <a:avLst/>
          </a:prstGeom>
        </p:spPr>
      </p:pic>
      <p:pic>
        <p:nvPicPr>
          <p:cNvPr id="338" name="图片 33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762232" y="4348140"/>
            <a:ext cx="518605" cy="518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028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20843" y="434975"/>
            <a:ext cx="11366358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ru-RU" altLang="zh-CN" sz="3200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微软雅黑" panose="020B0503020204020204" pitchFamily="34" charset="-122"/>
                <a:cs typeface="+mn-ea"/>
                <a:sym typeface="+mn-lt"/>
              </a:rPr>
              <a:t>Основные поставщики материалов и оборудования</a:t>
            </a:r>
          </a:p>
        </p:txBody>
      </p:sp>
      <p:sp>
        <p:nvSpPr>
          <p:cNvPr id="58" name="文本框 66"/>
          <p:cNvSpPr txBox="1">
            <a:spLocks noChangeArrowheads="1"/>
          </p:cNvSpPr>
          <p:nvPr/>
        </p:nvSpPr>
        <p:spPr bwMode="auto">
          <a:xfrm>
            <a:off x="584206" y="1244910"/>
            <a:ext cx="6114558" cy="1212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defTabSz="914400">
              <a:lnSpc>
                <a:spcPct val="150000"/>
              </a:lnSpc>
              <a:defRPr sz="1050">
                <a:solidFill>
                  <a:srgbClr val="7F7F7F">
                    <a:lumMod val="75000"/>
                  </a:srgbClr>
                </a:solidFill>
                <a:cs typeface="+mn-ea"/>
              </a:defRPr>
            </a:lvl1pPr>
          </a:lstStyle>
          <a:p>
            <a:r>
              <a:rPr lang="ru-RU" altLang="zh-CN" sz="1400" b="1" dirty="0">
                <a:solidFill>
                  <a:srgbClr val="005BAC"/>
                </a:solidFill>
                <a:latin typeface="+mj-lt"/>
                <a:ea typeface="微软雅黑" panose="020B0503020204020204" pitchFamily="34" charset="-122"/>
                <a:cs typeface="Arial" panose="020B0604020202020204" pitchFamily="34" charset="0"/>
              </a:rPr>
              <a:t>Сырье и оборудование</a:t>
            </a:r>
          </a:p>
          <a:p>
            <a:r>
              <a:rPr lang="ru-RU" altLang="zh-CN" sz="1200" dirty="0">
                <a:solidFill>
                  <a:schemeClr val="tx1"/>
                </a:solidFill>
                <a:latin typeface="+mj-lt"/>
                <a:ea typeface="微软雅黑" panose="020B0503020204020204" pitchFamily="34" charset="-122"/>
                <a:cs typeface="Arial" panose="020B0604020202020204" pitchFamily="34" charset="0"/>
              </a:rPr>
              <a:t>Sailun работает с всемирно признанными поставщиками сырья и передового оборудования мирового класса, а также реализует строгий контроль и процесс управления для обеспечения качества и стабильности продукции.</a:t>
            </a:r>
            <a:endParaRPr lang="ru-RU" altLang="zh-CN" sz="1400" dirty="0">
              <a:solidFill>
                <a:schemeClr val="tx1"/>
              </a:solidFill>
              <a:latin typeface="+mj-lt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6698764" y="1574800"/>
            <a:ext cx="5066516" cy="2140400"/>
            <a:chOff x="8770621" y="203327"/>
            <a:chExt cx="5409077" cy="1998379"/>
          </a:xfrm>
        </p:grpSpPr>
        <p:pic>
          <p:nvPicPr>
            <p:cNvPr id="94" name="Picture 2" descr="https://timgsa.baidu.com/timg?image&amp;quality=80&amp;size=b9999_10000&amp;sec=1488345535380&amp;di=9aa38bdf1c033f679adafa2b48979a9e&amp;imgtype=0&amp;src=http%3A%2F%2Fwww.hsmrt.com%2Fupload%2Ffckfile%2Fimage%2F2015%2F01%2F29%2F20150129171125.jpg"/>
            <p:cNvPicPr>
              <a:picLocks noChangeAspect="1" noChangeArrowheads="1"/>
            </p:cNvPicPr>
            <p:nvPr/>
          </p:nvPicPr>
          <p:blipFill>
            <a:blip r:embed="rId3" cstate="screen"/>
            <a:srcRect/>
            <a:stretch>
              <a:fillRect/>
            </a:stretch>
          </p:blipFill>
          <p:spPr bwMode="auto">
            <a:xfrm>
              <a:off x="8770621" y="203327"/>
              <a:ext cx="2746172" cy="19983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5" name="图片 94"/>
            <p:cNvPicPr>
              <a:picLocks noChangeAspect="1"/>
            </p:cNvPicPr>
            <p:nvPr/>
          </p:nvPicPr>
          <p:blipFill>
            <a:blip r:embed="rId4" cstate="screen"/>
            <a:stretch>
              <a:fillRect/>
            </a:stretch>
          </p:blipFill>
          <p:spPr>
            <a:xfrm>
              <a:off x="11607794" y="203328"/>
              <a:ext cx="2571904" cy="1998378"/>
            </a:xfrm>
            <a:prstGeom prst="rect">
              <a:avLst/>
            </a:prstGeom>
          </p:spPr>
        </p:pic>
      </p:grpSp>
      <p:sp>
        <p:nvSpPr>
          <p:cNvPr id="98" name="矩形 97"/>
          <p:cNvSpPr/>
          <p:nvPr/>
        </p:nvSpPr>
        <p:spPr>
          <a:xfrm>
            <a:off x="637968" y="3885888"/>
            <a:ext cx="1681953" cy="2755260"/>
          </a:xfrm>
          <a:prstGeom prst="rect">
            <a:avLst/>
          </a:prstGeom>
          <a:solidFill>
            <a:srgbClr val="005B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 Light" panose="020B0502040204020203" pitchFamily="34" charset="-122"/>
              <a:cs typeface="+mn-cs"/>
            </a:endParaRPr>
          </a:p>
        </p:txBody>
      </p:sp>
      <p:sp>
        <p:nvSpPr>
          <p:cNvPr id="99" name="矩形 98"/>
          <p:cNvSpPr/>
          <p:nvPr/>
        </p:nvSpPr>
        <p:spPr>
          <a:xfrm>
            <a:off x="2496993" y="3885888"/>
            <a:ext cx="9268287" cy="275526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 Light" panose="020B0502040204020203" pitchFamily="34" charset="-122"/>
              <a:cs typeface="+mn-cs"/>
            </a:endParaRPr>
          </a:p>
        </p:txBody>
      </p:sp>
      <p:pic>
        <p:nvPicPr>
          <p:cNvPr id="91" name="图片 90"/>
          <p:cNvPicPr>
            <a:picLocks noChangeAspect="1"/>
          </p:cNvPicPr>
          <p:nvPr/>
        </p:nvPicPr>
        <p:blipFill>
          <a:blip r:embed="rId5"/>
          <a:srcRect l="94" r="94"/>
          <a:stretch>
            <a:fillRect/>
          </a:stretch>
        </p:blipFill>
        <p:spPr>
          <a:xfrm>
            <a:off x="2496993" y="3885888"/>
            <a:ext cx="9149308" cy="2420328"/>
          </a:xfrm>
          <a:prstGeom prst="rect">
            <a:avLst/>
          </a:prstGeom>
        </p:spPr>
      </p:pic>
      <p:sp>
        <p:nvSpPr>
          <p:cNvPr id="29" name="矩形 28"/>
          <p:cNvSpPr/>
          <p:nvPr/>
        </p:nvSpPr>
        <p:spPr>
          <a:xfrm>
            <a:off x="748862" y="4434909"/>
            <a:ext cx="157105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altLang="zh-CN" sz="1600" b="1" dirty="0">
                <a:solidFill>
                  <a:schemeClr val="bg1"/>
                </a:solidFill>
                <a:latin typeface="+mj-lt"/>
                <a:ea typeface="微软雅黑" panose="020B0503020204020204" pitchFamily="34" charset="-122"/>
                <a:cs typeface="OPPOSans M" panose="00020600040101010101" pitchFamily="18" charset="-122"/>
              </a:rPr>
              <a:t>Надежные поставщики высоко-</a:t>
            </a:r>
            <a:br>
              <a:rPr lang="ru-RU" altLang="zh-CN" sz="1600" b="1" dirty="0">
                <a:solidFill>
                  <a:schemeClr val="bg1"/>
                </a:solidFill>
                <a:latin typeface="+mj-lt"/>
                <a:ea typeface="微软雅黑" panose="020B0503020204020204" pitchFamily="34" charset="-122"/>
                <a:cs typeface="OPPOSans M" panose="00020600040101010101" pitchFamily="18" charset="-122"/>
              </a:rPr>
            </a:br>
            <a:r>
              <a:rPr lang="ru-RU" altLang="zh-CN" sz="1600" b="1" dirty="0">
                <a:solidFill>
                  <a:schemeClr val="bg1"/>
                </a:solidFill>
                <a:latin typeface="+mj-lt"/>
                <a:ea typeface="微软雅黑" panose="020B0503020204020204" pitchFamily="34" charset="-122"/>
                <a:cs typeface="OPPOSans M" panose="00020600040101010101" pitchFamily="18" charset="-122"/>
              </a:rPr>
              <a:t>качественной продукции</a:t>
            </a:r>
          </a:p>
        </p:txBody>
      </p:sp>
      <p:grpSp>
        <p:nvGrpSpPr>
          <p:cNvPr id="11" name="组合 10"/>
          <p:cNvGrpSpPr/>
          <p:nvPr/>
        </p:nvGrpSpPr>
        <p:grpSpPr>
          <a:xfrm>
            <a:off x="637968" y="2743942"/>
            <a:ext cx="5934303" cy="971259"/>
            <a:chOff x="1433394" y="2595800"/>
            <a:chExt cx="5934303" cy="971259"/>
          </a:xfrm>
        </p:grpSpPr>
        <p:pic>
          <p:nvPicPr>
            <p:cNvPr id="12" name="Picture 2" descr="D:\mine\集团PPT使用\IMG_3011.png"/>
            <p:cNvPicPr>
              <a:picLocks noChangeAspect="1" noChangeArrowheads="1"/>
            </p:cNvPicPr>
            <p:nvPr/>
          </p:nvPicPr>
          <p:blipFill>
            <a:blip r:embed="rId6" cstate="screen"/>
            <a:srcRect/>
            <a:stretch>
              <a:fillRect/>
            </a:stretch>
          </p:blipFill>
          <p:spPr bwMode="auto">
            <a:xfrm>
              <a:off x="1433394" y="2604762"/>
              <a:ext cx="2872571" cy="9533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3" name="组合 12"/>
            <p:cNvGrpSpPr/>
            <p:nvPr/>
          </p:nvGrpSpPr>
          <p:grpSpPr>
            <a:xfrm>
              <a:off x="4391203" y="2595800"/>
              <a:ext cx="2976494" cy="971259"/>
              <a:chOff x="2937609" y="3585860"/>
              <a:chExt cx="3096338" cy="1011446"/>
            </a:xfrm>
          </p:grpSpPr>
          <p:pic>
            <p:nvPicPr>
              <p:cNvPr id="14" name="Picture 4" descr="D:\mine\集团PPT使用\IMG_2989.jpg"/>
              <p:cNvPicPr>
                <a:picLocks noChangeAspect="1" noChangeArrowheads="1"/>
              </p:cNvPicPr>
              <p:nvPr/>
            </p:nvPicPr>
            <p:blipFill>
              <a:blip r:embed="rId7" cstate="screen"/>
              <a:srcRect/>
              <a:stretch>
                <a:fillRect/>
              </a:stretch>
            </p:blipFill>
            <p:spPr bwMode="auto">
              <a:xfrm>
                <a:off x="2937609" y="3585860"/>
                <a:ext cx="1503834" cy="100211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6" name="Picture 6" descr="D:\mine\集团PPT使用\IMG_3024.jpg"/>
              <p:cNvPicPr>
                <a:picLocks noChangeAspect="1" noChangeArrowheads="1"/>
              </p:cNvPicPr>
              <p:nvPr/>
            </p:nvPicPr>
            <p:blipFill>
              <a:blip r:embed="rId8" cstate="screen"/>
              <a:srcRect/>
              <a:stretch>
                <a:fillRect/>
              </a:stretch>
            </p:blipFill>
            <p:spPr bwMode="auto">
              <a:xfrm>
                <a:off x="4530113" y="3595192"/>
                <a:ext cx="1503834" cy="100211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594403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" name="Picture 3"/>
          <p:cNvPicPr>
            <a:picLocks noChangeAspect="1" noChangeArrowheads="1"/>
          </p:cNvPicPr>
          <p:nvPr/>
        </p:nvPicPr>
        <p:blipFill rotWithShape="1">
          <a:blip r:embed="rId3" cstate="print"/>
          <a:srcRect t="47908"/>
          <a:stretch>
            <a:fillRect/>
          </a:stretch>
        </p:blipFill>
        <p:spPr bwMode="auto">
          <a:xfrm>
            <a:off x="8290560" y="2357783"/>
            <a:ext cx="3060000" cy="1959607"/>
          </a:xfrm>
          <a:prstGeom prst="rect">
            <a:avLst/>
          </a:prstGeom>
        </p:spPr>
      </p:pic>
      <p:pic>
        <p:nvPicPr>
          <p:cNvPr id="191" name="Picture 4"/>
          <p:cNvPicPr>
            <a:picLocks noChangeAspect="1" noChangeArrowheads="1"/>
          </p:cNvPicPr>
          <p:nvPr/>
        </p:nvPicPr>
        <p:blipFill rotWithShape="1">
          <a:blip r:embed="rId4" cstate="print"/>
          <a:srcRect t="45605"/>
          <a:stretch>
            <a:fillRect/>
          </a:stretch>
        </p:blipFill>
        <p:spPr bwMode="auto">
          <a:xfrm>
            <a:off x="4535424" y="2357783"/>
            <a:ext cx="3060000" cy="2142433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84205" y="441932"/>
            <a:ext cx="4324454" cy="5847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ru-RU" altLang="zh-CN" sz="3200" b="1" dirty="0">
                <a:latin typeface="+mj-lt"/>
                <a:ea typeface="微软雅黑" panose="020B0503020204020204" pitchFamily="34" charset="-122"/>
                <a:cs typeface="+mn-ea"/>
                <a:sym typeface="+mn-lt"/>
              </a:rPr>
              <a:t>Тестирование шины</a:t>
            </a:r>
            <a:endParaRPr lang="ru-RU" altLang="zh-CN" sz="3200" b="1" noProof="0" dirty="0">
              <a:ln>
                <a:noFill/>
              </a:ln>
              <a:effectLst/>
              <a:uLnTx/>
              <a:uFillTx/>
              <a:latin typeface="+mj-lt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77" name="文本框 66"/>
          <p:cNvSpPr txBox="1">
            <a:spLocks noChangeArrowheads="1"/>
          </p:cNvSpPr>
          <p:nvPr/>
        </p:nvSpPr>
        <p:spPr bwMode="auto">
          <a:xfrm>
            <a:off x="584205" y="1244910"/>
            <a:ext cx="10839699" cy="889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defTabSz="914400">
              <a:lnSpc>
                <a:spcPct val="150000"/>
              </a:lnSpc>
              <a:defRPr sz="1050">
                <a:solidFill>
                  <a:srgbClr val="7F7F7F">
                    <a:lumMod val="75000"/>
                  </a:srgbClr>
                </a:solidFill>
                <a:cs typeface="+mn-ea"/>
              </a:defRPr>
            </a:lvl1pPr>
          </a:lstStyle>
          <a:p>
            <a:r>
              <a:rPr lang="ru-RU" altLang="zh-CN" sz="1200" dirty="0">
                <a:solidFill>
                  <a:schemeClr val="tx1"/>
                </a:solidFill>
                <a:latin typeface="+mj-lt"/>
                <a:ea typeface="微软雅黑" panose="020B0503020204020204" pitchFamily="34" charset="-122"/>
                <a:cs typeface="Arial" panose="020B0604020202020204" pitchFamily="34" charset="0"/>
              </a:rPr>
              <a:t>Прежде чем попасть к покупателю, каждая шина Sailun при выходе с завода проходит строгие проверки, включая тесты на однородность, динамическую сбалансированность, поведение на высокой скорости, выносливость и т. д., а также различные проверки и дорожные испытания, проводимые различными испытательными организациями. </a:t>
            </a:r>
          </a:p>
        </p:txBody>
      </p:sp>
      <p:grpSp>
        <p:nvGrpSpPr>
          <p:cNvPr id="178" name="组合 177"/>
          <p:cNvGrpSpPr/>
          <p:nvPr/>
        </p:nvGrpSpPr>
        <p:grpSpPr>
          <a:xfrm>
            <a:off x="703031" y="2255013"/>
            <a:ext cx="3222793" cy="4058284"/>
            <a:chOff x="6249134" y="3566120"/>
            <a:chExt cx="998492" cy="2159000"/>
          </a:xfrm>
        </p:grpSpPr>
        <p:sp>
          <p:nvSpPr>
            <p:cNvPr id="179" name="矩形 178"/>
            <p:cNvSpPr/>
            <p:nvPr/>
          </p:nvSpPr>
          <p:spPr>
            <a:xfrm>
              <a:off x="6249134" y="3566120"/>
              <a:ext cx="998492" cy="2159000"/>
            </a:xfrm>
            <a:prstGeom prst="rect">
              <a:avLst/>
            </a:prstGeom>
            <a:noFill/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Source Han Serif SC" panose="02020400000000000000" pitchFamily="18" charset="-122"/>
              </a:endParaRPr>
            </a:p>
          </p:txBody>
        </p:sp>
        <p:cxnSp>
          <p:nvCxnSpPr>
            <p:cNvPr id="180" name="直接连接符 39"/>
            <p:cNvCxnSpPr/>
            <p:nvPr/>
          </p:nvCxnSpPr>
          <p:spPr>
            <a:xfrm>
              <a:off x="6627706" y="5654964"/>
              <a:ext cx="241349" cy="0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2" name="组合 181"/>
          <p:cNvGrpSpPr/>
          <p:nvPr/>
        </p:nvGrpSpPr>
        <p:grpSpPr>
          <a:xfrm>
            <a:off x="4452071" y="2255013"/>
            <a:ext cx="3222793" cy="4058284"/>
            <a:chOff x="6249134" y="3566120"/>
            <a:chExt cx="998492" cy="2159000"/>
          </a:xfrm>
        </p:grpSpPr>
        <p:sp>
          <p:nvSpPr>
            <p:cNvPr id="183" name="矩形 182"/>
            <p:cNvSpPr/>
            <p:nvPr/>
          </p:nvSpPr>
          <p:spPr>
            <a:xfrm>
              <a:off x="6249134" y="3566120"/>
              <a:ext cx="998492" cy="2159000"/>
            </a:xfrm>
            <a:prstGeom prst="rect">
              <a:avLst/>
            </a:prstGeom>
            <a:noFill/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Source Han Serif SC" panose="02020400000000000000" pitchFamily="18" charset="-122"/>
              </a:endParaRPr>
            </a:p>
          </p:txBody>
        </p:sp>
        <p:cxnSp>
          <p:nvCxnSpPr>
            <p:cNvPr id="184" name="直接连接符 39"/>
            <p:cNvCxnSpPr/>
            <p:nvPr/>
          </p:nvCxnSpPr>
          <p:spPr>
            <a:xfrm>
              <a:off x="6627706" y="5654964"/>
              <a:ext cx="241349" cy="0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5" name="组合 184"/>
          <p:cNvGrpSpPr/>
          <p:nvPr/>
        </p:nvGrpSpPr>
        <p:grpSpPr>
          <a:xfrm>
            <a:off x="8201111" y="2255013"/>
            <a:ext cx="3222793" cy="4058284"/>
            <a:chOff x="6249134" y="3566120"/>
            <a:chExt cx="998492" cy="2159000"/>
          </a:xfrm>
        </p:grpSpPr>
        <p:sp>
          <p:nvSpPr>
            <p:cNvPr id="186" name="矩形 185"/>
            <p:cNvSpPr/>
            <p:nvPr/>
          </p:nvSpPr>
          <p:spPr>
            <a:xfrm>
              <a:off x="6249134" y="3566120"/>
              <a:ext cx="998492" cy="2159000"/>
            </a:xfrm>
            <a:prstGeom prst="rect">
              <a:avLst/>
            </a:prstGeom>
            <a:noFill/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Source Han Serif SC" panose="02020400000000000000" pitchFamily="18" charset="-122"/>
              </a:endParaRPr>
            </a:p>
          </p:txBody>
        </p:sp>
        <p:cxnSp>
          <p:nvCxnSpPr>
            <p:cNvPr id="187" name="直接连接符 39"/>
            <p:cNvCxnSpPr/>
            <p:nvPr/>
          </p:nvCxnSpPr>
          <p:spPr>
            <a:xfrm>
              <a:off x="6627706" y="5654964"/>
              <a:ext cx="241349" cy="0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88" name="Picture 5"/>
          <p:cNvPicPr>
            <a:picLocks noChangeAspect="1" noChangeArrowheads="1"/>
          </p:cNvPicPr>
          <p:nvPr/>
        </p:nvPicPr>
        <p:blipFill rotWithShape="1">
          <a:blip r:embed="rId5" cstate="print"/>
          <a:srcRect t="45989"/>
          <a:stretch>
            <a:fillRect/>
          </a:stretch>
        </p:blipFill>
        <p:spPr bwMode="auto">
          <a:xfrm>
            <a:off x="780288" y="2357783"/>
            <a:ext cx="3060192" cy="2142433"/>
          </a:xfrm>
          <a:prstGeom prst="rect">
            <a:avLst/>
          </a:prstGeom>
        </p:spPr>
      </p:pic>
      <p:sp>
        <p:nvSpPr>
          <p:cNvPr id="145" name="矩形 144"/>
          <p:cNvSpPr/>
          <p:nvPr/>
        </p:nvSpPr>
        <p:spPr>
          <a:xfrm>
            <a:off x="871706" y="5901113"/>
            <a:ext cx="2852972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zh-CN" sz="900" b="1" dirty="0">
                <a:latin typeface="+mj-lt"/>
                <a:ea typeface="微软雅黑" panose="020B0503020204020204" pitchFamily="34" charset="-122"/>
                <a:cs typeface="Arial" panose="020B0604020202020204" pitchFamily="34" charset="0"/>
              </a:rPr>
              <a:t>Профессиональная испытательная трасса</a:t>
            </a:r>
          </a:p>
        </p:txBody>
      </p:sp>
      <p:sp>
        <p:nvSpPr>
          <p:cNvPr id="194" name="矩形 193"/>
          <p:cNvSpPr/>
          <p:nvPr/>
        </p:nvSpPr>
        <p:spPr>
          <a:xfrm>
            <a:off x="4560000" y="5843685"/>
            <a:ext cx="30354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zh-CN" sz="900" b="1" dirty="0">
                <a:latin typeface="+mj-lt"/>
                <a:ea typeface="微软雅黑" panose="020B0503020204020204" pitchFamily="34" charset="-122"/>
                <a:cs typeface="Arial" panose="020B0604020202020204" pitchFamily="34" charset="0"/>
              </a:rPr>
              <a:t>Заводские испытания </a:t>
            </a:r>
            <a:br>
              <a:rPr lang="ru-RU" altLang="zh-CN" sz="900" b="1" dirty="0">
                <a:latin typeface="+mj-lt"/>
                <a:ea typeface="微软雅黑" panose="020B0503020204020204" pitchFamily="34" charset="-122"/>
                <a:cs typeface="Arial" panose="020B0604020202020204" pitchFamily="34" charset="0"/>
              </a:rPr>
            </a:br>
            <a:r>
              <a:rPr lang="ru-RU" altLang="zh-CN" sz="900" b="1" dirty="0">
                <a:latin typeface="+mj-lt"/>
                <a:ea typeface="微软雅黑" panose="020B0503020204020204" pitchFamily="34" charset="-122"/>
                <a:cs typeface="Arial" panose="020B0604020202020204" pitchFamily="34" charset="0"/>
              </a:rPr>
              <a:t>и тестирование сторонней организацией</a:t>
            </a:r>
          </a:p>
        </p:txBody>
      </p:sp>
      <p:sp>
        <p:nvSpPr>
          <p:cNvPr id="195" name="矩形 194"/>
          <p:cNvSpPr/>
          <p:nvPr/>
        </p:nvSpPr>
        <p:spPr>
          <a:xfrm>
            <a:off x="9031688" y="5945271"/>
            <a:ext cx="1451038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altLang="zh-CN" sz="900" b="1" dirty="0">
                <a:latin typeface="+mj-lt"/>
                <a:ea typeface="微软雅黑" panose="020B0503020204020204" pitchFamily="34" charset="-122"/>
                <a:cs typeface="Arial" panose="020B0604020202020204" pitchFamily="34" charset="0"/>
              </a:rPr>
              <a:t>Дорожные испытания</a:t>
            </a:r>
          </a:p>
        </p:txBody>
      </p:sp>
      <p:sp>
        <p:nvSpPr>
          <p:cNvPr id="193" name="矩形 192"/>
          <p:cNvSpPr/>
          <p:nvPr/>
        </p:nvSpPr>
        <p:spPr>
          <a:xfrm>
            <a:off x="816864" y="4554218"/>
            <a:ext cx="2962656" cy="11053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altLang="zh-CN" sz="900" dirty="0">
                <a:latin typeface="+mj-lt"/>
                <a:ea typeface="微软雅黑 Light" panose="020B0502040204020203" pitchFamily="34" charset="-122"/>
                <a:cs typeface="Arial" panose="020B0604020202020204" pitchFamily="34" charset="0"/>
              </a:rPr>
              <a:t>Чтобы улучшить эксплуатационные характеристики шины, мы анализируем данные от испытаний на трассе и сравниваем их с эталонными продуктами, а также с нашими собственными продуктами на полигонах по всему миру.</a:t>
            </a:r>
          </a:p>
        </p:txBody>
      </p:sp>
      <p:sp>
        <p:nvSpPr>
          <p:cNvPr id="197" name="矩形 196"/>
          <p:cNvSpPr/>
          <p:nvPr/>
        </p:nvSpPr>
        <p:spPr>
          <a:xfrm>
            <a:off x="4596384" y="4554218"/>
            <a:ext cx="2962656" cy="13131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altLang="zh-CN" sz="900" dirty="0">
                <a:latin typeface="+mj-lt"/>
                <a:ea typeface="微软雅黑 Light" panose="020B0502040204020203" pitchFamily="34" charset="-122"/>
                <a:cs typeface="Arial" panose="020B0604020202020204" pitchFamily="34" charset="0"/>
              </a:rPr>
              <a:t>Наши лаборатории сертифицированы всемирно известными и аккредитованными сторонними испытательными организациями, такими как TUV, IDIADA. Группа Sailun также координирует свои действия с этими организациями для проведения сторонних испытаний.</a:t>
            </a:r>
          </a:p>
        </p:txBody>
      </p:sp>
      <p:sp>
        <p:nvSpPr>
          <p:cNvPr id="198" name="矩形 197"/>
          <p:cNvSpPr/>
          <p:nvPr/>
        </p:nvSpPr>
        <p:spPr>
          <a:xfrm>
            <a:off x="8339328" y="4325987"/>
            <a:ext cx="2962656" cy="1520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altLang="zh-CN" sz="900" dirty="0">
                <a:latin typeface="+mj-lt"/>
                <a:ea typeface="微软雅黑 Light" panose="020B0502040204020203" pitchFamily="34" charset="-122"/>
                <a:cs typeface="Arial" panose="020B0604020202020204" pitchFamily="34" charset="0"/>
              </a:rPr>
              <a:t>Мы сотрудничаем с автопарками в Северной Америке и Европе, такими как UPS, а также с некоторыми крупными парками промышленной и горнодобывающей техники, чтобы регулярно и на долгосрочной основе получать данные о дорожных испытаниях для проверки продукции и повышения ее эффективности.</a:t>
            </a:r>
          </a:p>
        </p:txBody>
      </p:sp>
    </p:spTree>
    <p:extLst>
      <p:ext uri="{BB962C8B-B14F-4D97-AF65-F5344CB8AC3E}">
        <p14:creationId xmlns:p14="http://schemas.microsoft.com/office/powerpoint/2010/main" val="3686172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3434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5BAC">
              <a:alpha val="8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ru-RU" altLang="zh-CN" dirty="0"/>
          </a:p>
        </p:txBody>
      </p:sp>
      <p:grpSp>
        <p:nvGrpSpPr>
          <p:cNvPr id="2" name="组合 1"/>
          <p:cNvGrpSpPr/>
          <p:nvPr/>
        </p:nvGrpSpPr>
        <p:grpSpPr>
          <a:xfrm>
            <a:off x="2301954" y="1633088"/>
            <a:ext cx="7064053" cy="3591816"/>
            <a:chOff x="2905268" y="1633088"/>
            <a:chExt cx="7064053" cy="3591816"/>
          </a:xfrm>
        </p:grpSpPr>
        <p:cxnSp>
          <p:nvCxnSpPr>
            <p:cNvPr id="7" name="直接连接符 5"/>
            <p:cNvCxnSpPr/>
            <p:nvPr/>
          </p:nvCxnSpPr>
          <p:spPr>
            <a:xfrm>
              <a:off x="2905268" y="2055373"/>
              <a:ext cx="414670" cy="0"/>
            </a:xfrm>
            <a:prstGeom prst="line">
              <a:avLst/>
            </a:prstGeom>
            <a:ln w="28575" cap="flat">
              <a:solidFill>
                <a:schemeClr val="bg1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î$ľîḍè"/>
            <p:cNvSpPr/>
            <p:nvPr/>
          </p:nvSpPr>
          <p:spPr>
            <a:xfrm>
              <a:off x="2905268" y="2937934"/>
              <a:ext cx="7064053" cy="22869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84200" dist="203200" dir="5400000" sx="92000" sy="92000" algn="ctr" rotWithShape="0">
                <a:schemeClr val="accent1">
                  <a:alpha val="2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ru-RU" altLang="zh-CN" dirty="0"/>
            </a:p>
          </p:txBody>
        </p:sp>
        <p:sp>
          <p:nvSpPr>
            <p:cNvPr id="9" name="íSḷiḍê"/>
            <p:cNvSpPr/>
            <p:nvPr/>
          </p:nvSpPr>
          <p:spPr>
            <a:xfrm>
              <a:off x="2905268" y="2937933"/>
              <a:ext cx="588973" cy="2286970"/>
            </a:xfrm>
            <a:prstGeom prst="rect">
              <a:avLst/>
            </a:prstGeom>
            <a:solidFill>
              <a:srgbClr val="005BAC"/>
            </a:solidFill>
            <a:ln w="12700" cap="rnd">
              <a:noFill/>
              <a:prstDash val="solid"/>
              <a:round/>
            </a:ln>
            <a:effectLst>
              <a:outerShdw blurRad="254000" dist="127000" algn="ctr" rotWithShape="0">
                <a:schemeClr val="tx1">
                  <a:lumMod val="85000"/>
                  <a:lumOff val="15000"/>
                  <a:alpha val="1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/>
            </a:bodyPr>
            <a:lstStyle/>
            <a:p>
              <a:pPr algn="ctr" defTabSz="914400"/>
              <a:endParaRPr lang="ru-RU" altLang="zh-CN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3494241" y="1633088"/>
              <a:ext cx="3947160" cy="11068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altLang="zh-CN" sz="6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Ч</a:t>
              </a:r>
              <a:r>
                <a:rPr lang="ru-RU" altLang="zh-CN" sz="60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асть 4</a:t>
              </a:r>
            </a:p>
          </p:txBody>
        </p:sp>
        <p:sp>
          <p:nvSpPr>
            <p:cNvPr id="13" name="矩形 12"/>
            <p:cNvSpPr/>
            <p:nvPr/>
          </p:nvSpPr>
          <p:spPr>
            <a:xfrm>
              <a:off x="3878158" y="3176413"/>
              <a:ext cx="2125572" cy="578200"/>
            </a:xfrm>
            <a:prstGeom prst="rect">
              <a:avLst/>
            </a:prstGeom>
            <a:effectLst/>
          </p:spPr>
          <p:txBody>
            <a:bodyPr wrap="none" lIns="84926" tIns="42464" rIns="84926" bIns="42464">
              <a:spAutoFit/>
            </a:bodyPr>
            <a:lstStyle/>
            <a:p>
              <a:pPr defTabSz="882650"/>
              <a:r>
                <a:rPr lang="ru-RU" altLang="zh-CN" sz="3200" b="1" dirty="0">
                  <a:latin typeface="+mj-lt"/>
                  <a:ea typeface="微软雅黑" panose="020B0503020204020204" pitchFamily="34" charset="-122"/>
                  <a:cs typeface="Arial" panose="020B0604020202020204" pitchFamily="34" charset="0"/>
                </a:rPr>
                <a:t>Брендинг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0" name="图片 809" descr="足球赞助"/>
          <p:cNvPicPr>
            <a:picLocks noChangeAspect="1"/>
          </p:cNvPicPr>
          <p:nvPr/>
        </p:nvPicPr>
        <p:blipFill>
          <a:blip r:embed="rId3"/>
          <a:srcRect b="14746"/>
          <a:stretch>
            <a:fillRect/>
          </a:stretch>
        </p:blipFill>
        <p:spPr>
          <a:xfrm>
            <a:off x="-100013" y="-38749"/>
            <a:ext cx="12292013" cy="6896749"/>
          </a:xfrm>
          <a:prstGeom prst="rect">
            <a:avLst/>
          </a:prstGeom>
        </p:spPr>
      </p:pic>
      <p:sp>
        <p:nvSpPr>
          <p:cNvPr id="45" name="矩形 44"/>
          <p:cNvSpPr/>
          <p:nvPr/>
        </p:nvSpPr>
        <p:spPr>
          <a:xfrm>
            <a:off x="-100013" y="-38749"/>
            <a:ext cx="6196013" cy="6896749"/>
          </a:xfrm>
          <a:prstGeom prst="rect">
            <a:avLst/>
          </a:prstGeom>
          <a:solidFill>
            <a:schemeClr val="tx1">
              <a:lumMod val="85000"/>
              <a:lumOff val="15000"/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ru-RU" altLang="zh-CN" dirty="0"/>
          </a:p>
        </p:txBody>
      </p:sp>
      <p:sp>
        <p:nvSpPr>
          <p:cNvPr id="811" name="文本框 810"/>
          <p:cNvSpPr txBox="1"/>
          <p:nvPr/>
        </p:nvSpPr>
        <p:spPr>
          <a:xfrm>
            <a:off x="528042" y="586175"/>
            <a:ext cx="4118115" cy="707886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ru-RU" altLang="zh-CN" sz="4000" b="1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微软雅黑" panose="020B0503020204020204" pitchFamily="34" charset="-122"/>
                <a:cs typeface="+mn-ea"/>
                <a:sym typeface="+mn-lt"/>
              </a:rPr>
              <a:t>ФК «Валенсия»</a:t>
            </a:r>
          </a:p>
        </p:txBody>
      </p:sp>
      <p:sp>
        <p:nvSpPr>
          <p:cNvPr id="812" name="文本框 66"/>
          <p:cNvSpPr txBox="1">
            <a:spLocks noChangeArrowheads="1"/>
          </p:cNvSpPr>
          <p:nvPr/>
        </p:nvSpPr>
        <p:spPr bwMode="auto">
          <a:xfrm>
            <a:off x="591406" y="1396110"/>
            <a:ext cx="4941885" cy="1076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defTabSz="914400">
              <a:lnSpc>
                <a:spcPct val="150000"/>
              </a:lnSpc>
              <a:defRPr sz="1050">
                <a:solidFill>
                  <a:srgbClr val="7F7F7F">
                    <a:lumMod val="75000"/>
                  </a:srgbClr>
                </a:solidFill>
                <a:cs typeface="+mn-ea"/>
              </a:defRPr>
            </a:lvl1pPr>
          </a:lstStyle>
          <a:p>
            <a:r>
              <a:rPr lang="ru-RU" altLang="zh-CN" sz="1100" dirty="0">
                <a:solidFill>
                  <a:schemeClr val="bg1"/>
                </a:solidFill>
                <a:latin typeface="+mj-lt"/>
                <a:ea typeface="微软雅黑" panose="020B0503020204020204" pitchFamily="34" charset="-122"/>
                <a:cs typeface="Arial" panose="020B0604020202020204" pitchFamily="34" charset="0"/>
              </a:rPr>
              <a:t>В 2019 году Sailun начала стратегическое сотрудничество в качестве глобального партнера по шинам с ФК «Валенсия» испанской футбольной лиги La Liga. С этого момента логотип компании наносится на рукав футбольной формы спортсменов клуба.</a:t>
            </a:r>
          </a:p>
        </p:txBody>
      </p:sp>
      <p:pic>
        <p:nvPicPr>
          <p:cNvPr id="813" name="图片 812"/>
          <p:cNvPicPr>
            <a:picLocks noChangeAspect="1"/>
          </p:cNvPicPr>
          <p:nvPr/>
        </p:nvPicPr>
        <p:blipFill rotWithShape="1">
          <a:blip r:embed="rId4" cstate="email"/>
          <a:srcRect/>
          <a:stretch>
            <a:fillRect/>
          </a:stretch>
        </p:blipFill>
        <p:spPr>
          <a:xfrm>
            <a:off x="3189500" y="4707327"/>
            <a:ext cx="2215933" cy="937845"/>
          </a:xfrm>
          <a:prstGeom prst="rect">
            <a:avLst/>
          </a:prstGeom>
        </p:spPr>
      </p:pic>
      <p:pic>
        <p:nvPicPr>
          <p:cNvPr id="814" name="图片 8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2658" y="2850783"/>
            <a:ext cx="2226613" cy="1745601"/>
          </a:xfrm>
          <a:prstGeom prst="rect">
            <a:avLst/>
          </a:prstGeom>
        </p:spPr>
      </p:pic>
      <p:pic>
        <p:nvPicPr>
          <p:cNvPr id="815" name="图片 8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622" y="4422627"/>
            <a:ext cx="2470265" cy="1646844"/>
          </a:xfrm>
          <a:prstGeom prst="rect">
            <a:avLst/>
          </a:prstGeom>
        </p:spPr>
      </p:pic>
      <p:pic>
        <p:nvPicPr>
          <p:cNvPr id="816" name="图片 815"/>
          <p:cNvPicPr>
            <a:picLocks noChangeAspect="1"/>
          </p:cNvPicPr>
          <p:nvPr/>
        </p:nvPicPr>
        <p:blipFill rotWithShape="1">
          <a:blip r:embed="rId7" cstate="email"/>
          <a:srcRect/>
          <a:stretch>
            <a:fillRect/>
          </a:stretch>
        </p:blipFill>
        <p:spPr>
          <a:xfrm>
            <a:off x="644622" y="2850979"/>
            <a:ext cx="2470265" cy="148618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-635" y="0"/>
            <a:ext cx="12192635" cy="685927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</a:schemeClr>
              </a:gs>
              <a:gs pos="41000">
                <a:srgbClr val="005BAC"/>
              </a:gs>
              <a:gs pos="100000">
                <a:srgbClr val="005BAC"/>
              </a:gs>
            </a:gsLst>
            <a:lin ang="1350000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24890">
              <a:defRPr/>
            </a:pPr>
            <a:endParaRPr lang="ru-RU" altLang="zh-CN" sz="2015" dirty="0">
              <a:noFill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21989" y="316906"/>
            <a:ext cx="2580322" cy="1200329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ru-RU" altLang="zh-CN" sz="3600" b="1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微软雅黑" panose="020B0503020204020204" pitchFamily="34" charset="-122"/>
                <a:cs typeface="+mn-ea"/>
                <a:sym typeface="+mn-lt"/>
              </a:rPr>
              <a:t>Гоночные </a:t>
            </a:r>
          </a:p>
          <a:p>
            <a:r>
              <a:rPr lang="ru-RU" altLang="zh-CN" sz="3600" b="1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微软雅黑" panose="020B0503020204020204" pitchFamily="34" charset="-122"/>
                <a:cs typeface="+mn-ea"/>
                <a:sym typeface="+mn-lt"/>
              </a:rPr>
              <a:t>шины</a:t>
            </a:r>
          </a:p>
        </p:txBody>
      </p:sp>
      <p:sp>
        <p:nvSpPr>
          <p:cNvPr id="56" name="矩形: 圆角 48"/>
          <p:cNvSpPr/>
          <p:nvPr/>
        </p:nvSpPr>
        <p:spPr>
          <a:xfrm>
            <a:off x="635871" y="1743456"/>
            <a:ext cx="2579222" cy="4364736"/>
          </a:xfrm>
          <a:prstGeom prst="roundRect">
            <a:avLst>
              <a:gd name="adj" fmla="val 3175"/>
            </a:avLst>
          </a:prstGeom>
          <a:gradFill flip="none" rotWithShape="1">
            <a:gsLst>
              <a:gs pos="0">
                <a:schemeClr val="accent1">
                  <a:alpha val="80000"/>
                </a:schemeClr>
              </a:gs>
              <a:gs pos="100000">
                <a:schemeClr val="accent1">
                  <a:alpha val="0"/>
                </a:schemeClr>
              </a:gs>
            </a:gsLst>
            <a:lin ang="2700000" scaled="1"/>
            <a:tileRect/>
          </a:gradFill>
          <a:ln w="635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 Light" panose="020B0502040204020203" pitchFamily="34" charset="-122"/>
              <a:cs typeface="+mn-cs"/>
            </a:endParaRPr>
          </a:p>
        </p:txBody>
      </p:sp>
      <p:sp>
        <p:nvSpPr>
          <p:cNvPr id="57" name="矩形: 圆角 48"/>
          <p:cNvSpPr/>
          <p:nvPr/>
        </p:nvSpPr>
        <p:spPr>
          <a:xfrm>
            <a:off x="3423775" y="1743456"/>
            <a:ext cx="2579222" cy="4364736"/>
          </a:xfrm>
          <a:prstGeom prst="roundRect">
            <a:avLst>
              <a:gd name="adj" fmla="val 3175"/>
            </a:avLst>
          </a:prstGeom>
          <a:gradFill flip="none" rotWithShape="1">
            <a:gsLst>
              <a:gs pos="0">
                <a:schemeClr val="accent1">
                  <a:alpha val="80000"/>
                </a:schemeClr>
              </a:gs>
              <a:gs pos="100000">
                <a:schemeClr val="accent1">
                  <a:alpha val="0"/>
                </a:schemeClr>
              </a:gs>
            </a:gsLst>
            <a:lin ang="2700000" scaled="1"/>
            <a:tileRect/>
          </a:gradFill>
          <a:ln w="635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 Light" panose="020B0502040204020203" pitchFamily="34" charset="-122"/>
              <a:cs typeface="+mn-cs"/>
            </a:endParaRPr>
          </a:p>
        </p:txBody>
      </p:sp>
      <p:sp>
        <p:nvSpPr>
          <p:cNvPr id="58" name="矩形: 圆角 48"/>
          <p:cNvSpPr/>
          <p:nvPr/>
        </p:nvSpPr>
        <p:spPr>
          <a:xfrm>
            <a:off x="6211679" y="1743456"/>
            <a:ext cx="2579222" cy="4364736"/>
          </a:xfrm>
          <a:prstGeom prst="roundRect">
            <a:avLst>
              <a:gd name="adj" fmla="val 3175"/>
            </a:avLst>
          </a:prstGeom>
          <a:gradFill flip="none" rotWithShape="1">
            <a:gsLst>
              <a:gs pos="0">
                <a:schemeClr val="accent1">
                  <a:alpha val="80000"/>
                </a:schemeClr>
              </a:gs>
              <a:gs pos="100000">
                <a:schemeClr val="accent1">
                  <a:alpha val="0"/>
                </a:schemeClr>
              </a:gs>
            </a:gsLst>
            <a:lin ang="2700000" scaled="1"/>
            <a:tileRect/>
          </a:gradFill>
          <a:ln w="635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 Light" panose="020B0502040204020203" pitchFamily="34" charset="-122"/>
              <a:cs typeface="+mn-cs"/>
            </a:endParaRPr>
          </a:p>
        </p:txBody>
      </p:sp>
      <p:sp>
        <p:nvSpPr>
          <p:cNvPr id="59" name="矩形: 圆角 48"/>
          <p:cNvSpPr/>
          <p:nvPr/>
        </p:nvSpPr>
        <p:spPr>
          <a:xfrm>
            <a:off x="8999583" y="1743456"/>
            <a:ext cx="2579222" cy="4364736"/>
          </a:xfrm>
          <a:prstGeom prst="roundRect">
            <a:avLst>
              <a:gd name="adj" fmla="val 3175"/>
            </a:avLst>
          </a:prstGeom>
          <a:gradFill flip="none" rotWithShape="1">
            <a:gsLst>
              <a:gs pos="0">
                <a:schemeClr val="accent1">
                  <a:alpha val="80000"/>
                </a:schemeClr>
              </a:gs>
              <a:gs pos="100000">
                <a:schemeClr val="accent1">
                  <a:alpha val="0"/>
                </a:schemeClr>
              </a:gs>
            </a:gsLst>
            <a:lin ang="2700000" scaled="1"/>
            <a:tileRect/>
          </a:gradFill>
          <a:ln w="635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 Light" panose="020B0502040204020203" pitchFamily="34" charset="-122"/>
              <a:cs typeface="+mn-cs"/>
            </a:endParaRPr>
          </a:p>
        </p:txBody>
      </p:sp>
      <p:pic>
        <p:nvPicPr>
          <p:cNvPr id="64" name="图片 6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1748" y="4842932"/>
            <a:ext cx="2239795" cy="1105755"/>
          </a:xfrm>
          <a:prstGeom prst="rect">
            <a:avLst/>
          </a:prstGeom>
        </p:spPr>
      </p:pic>
      <p:pic>
        <p:nvPicPr>
          <p:cNvPr id="60" name="图片 59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35396" y="4842932"/>
            <a:ext cx="2176028" cy="1105755"/>
          </a:xfrm>
          <a:prstGeom prst="rect">
            <a:avLst/>
          </a:prstGeom>
        </p:spPr>
      </p:pic>
      <p:sp>
        <p:nvSpPr>
          <p:cNvPr id="66" name="object 8"/>
          <p:cNvSpPr/>
          <p:nvPr/>
        </p:nvSpPr>
        <p:spPr>
          <a:xfrm>
            <a:off x="6394948" y="4842931"/>
            <a:ext cx="2185773" cy="110575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lang="ru-RU" dirty="0"/>
          </a:p>
        </p:txBody>
      </p:sp>
      <p:pic>
        <p:nvPicPr>
          <p:cNvPr id="67" name="图片 66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223492" y="4842932"/>
            <a:ext cx="2176028" cy="1110324"/>
          </a:xfrm>
          <a:prstGeom prst="rect">
            <a:avLst/>
          </a:prstGeom>
        </p:spPr>
      </p:pic>
      <p:pic>
        <p:nvPicPr>
          <p:cNvPr id="68" name="图片 6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03155" y="1768008"/>
            <a:ext cx="723392" cy="723392"/>
          </a:xfrm>
          <a:prstGeom prst="rect">
            <a:avLst/>
          </a:prstGeom>
        </p:spPr>
      </p:pic>
      <p:pic>
        <p:nvPicPr>
          <p:cNvPr id="72" name="图片 7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54609" y="1750950"/>
            <a:ext cx="720000" cy="720000"/>
          </a:xfrm>
          <a:prstGeom prst="rect">
            <a:avLst/>
          </a:prstGeom>
        </p:spPr>
      </p:pic>
      <p:pic>
        <p:nvPicPr>
          <p:cNvPr id="74" name="图片 7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42608" y="1593447"/>
            <a:ext cx="1080000" cy="1080000"/>
          </a:xfrm>
          <a:prstGeom prst="rect">
            <a:avLst/>
          </a:prstGeom>
        </p:spPr>
      </p:pic>
      <p:pic>
        <p:nvPicPr>
          <p:cNvPr id="78" name="图片 7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839194" y="1676576"/>
            <a:ext cx="900000" cy="900000"/>
          </a:xfrm>
          <a:prstGeom prst="rect">
            <a:avLst/>
          </a:prstGeom>
        </p:spPr>
      </p:pic>
      <p:grpSp>
        <p:nvGrpSpPr>
          <p:cNvPr id="107" name="组合 106"/>
          <p:cNvGrpSpPr/>
          <p:nvPr/>
        </p:nvGrpSpPr>
        <p:grpSpPr>
          <a:xfrm>
            <a:off x="789159" y="2651426"/>
            <a:ext cx="2302615" cy="1963778"/>
            <a:chOff x="772102" y="2879154"/>
            <a:chExt cx="2302615" cy="1501337"/>
          </a:xfrm>
          <a:solidFill>
            <a:schemeClr val="bg1">
              <a:lumMod val="95000"/>
            </a:schemeClr>
          </a:solidFill>
        </p:grpSpPr>
        <p:sp>
          <p:nvSpPr>
            <p:cNvPr id="103" name="Shape 16299"/>
            <p:cNvSpPr/>
            <p:nvPr/>
          </p:nvSpPr>
          <p:spPr>
            <a:xfrm rot="10800000">
              <a:off x="772102" y="4091880"/>
              <a:ext cx="2302615" cy="2886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0"/>
                  </a:lnTo>
                  <a:lnTo>
                    <a:pt x="1247" y="21600"/>
                  </a:lnTo>
                  <a:lnTo>
                    <a:pt x="20352" y="21600"/>
                  </a:lnTo>
                  <a:cubicBezTo>
                    <a:pt x="20352" y="21600"/>
                    <a:pt x="21600" y="0"/>
                    <a:pt x="21600" y="0"/>
                  </a:cubicBez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miter lim="400000"/>
            </a:ln>
          </p:spPr>
          <p:txBody>
            <a:bodyPr lIns="19050" tIns="19050" rIns="19050" bIns="19050" anchor="ctr"/>
            <a:lstStyle/>
            <a:p>
              <a:pPr algn="ctr"/>
              <a:endParaRPr lang="ru-RU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Medium" panose="020F0502020204030203" pitchFamily="34" charset="0"/>
                <a:sym typeface="Source Han Serif SC" panose="02020400000000000000" pitchFamily="18" charset="-122"/>
              </a:endParaRPr>
            </a:p>
          </p:txBody>
        </p:sp>
        <p:sp>
          <p:nvSpPr>
            <p:cNvPr id="104" name="Shape 16300"/>
            <p:cNvSpPr/>
            <p:nvPr/>
          </p:nvSpPr>
          <p:spPr>
            <a:xfrm rot="10800000">
              <a:off x="942014" y="3711236"/>
              <a:ext cx="1959402" cy="3072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727" y="21600"/>
                  </a:lnTo>
                  <a:lnTo>
                    <a:pt x="19874" y="21600"/>
                  </a:lnTo>
                  <a:lnTo>
                    <a:pt x="21600" y="0"/>
                  </a:lnTo>
                  <a:cubicBezTo>
                    <a:pt x="21600" y="0"/>
                    <a:pt x="0" y="0"/>
                    <a:pt x="0" y="0"/>
                  </a:cubicBez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miter lim="400000"/>
            </a:ln>
          </p:spPr>
          <p:txBody>
            <a:bodyPr lIns="19050" tIns="19050" rIns="19050" bIns="19050" anchor="ctr"/>
            <a:lstStyle/>
            <a:p>
              <a:pPr algn="ctr"/>
              <a:endParaRPr lang="ru-RU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Medium" panose="020F0502020204030203" pitchFamily="34" charset="0"/>
                <a:sym typeface="Source Han Serif SC" panose="02020400000000000000" pitchFamily="18" charset="-122"/>
              </a:endParaRPr>
            </a:p>
          </p:txBody>
        </p:sp>
        <p:sp>
          <p:nvSpPr>
            <p:cNvPr id="105" name="Shape 16301"/>
            <p:cNvSpPr/>
            <p:nvPr/>
          </p:nvSpPr>
          <p:spPr>
            <a:xfrm rot="10800000">
              <a:off x="1139896" y="3309276"/>
              <a:ext cx="1568964" cy="3240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19327" y="21600"/>
                  </a:lnTo>
                  <a:lnTo>
                    <a:pt x="2272" y="21600"/>
                  </a:lnTo>
                  <a:cubicBezTo>
                    <a:pt x="2272" y="21600"/>
                    <a:pt x="0" y="0"/>
                    <a:pt x="0" y="0"/>
                  </a:cubicBez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miter lim="400000"/>
            </a:ln>
          </p:spPr>
          <p:txBody>
            <a:bodyPr lIns="19050" tIns="19050" rIns="19050" bIns="19050" anchor="ctr"/>
            <a:lstStyle/>
            <a:p>
              <a:pPr algn="ctr"/>
              <a:endParaRPr lang="ru-RU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Medium" panose="020F0502020204030203" pitchFamily="34" charset="0"/>
                <a:sym typeface="Source Han Serif SC" panose="02020400000000000000" pitchFamily="18" charset="-122"/>
              </a:endParaRPr>
            </a:p>
          </p:txBody>
        </p:sp>
        <p:sp>
          <p:nvSpPr>
            <p:cNvPr id="106" name="Shape 16302"/>
            <p:cNvSpPr/>
            <p:nvPr/>
          </p:nvSpPr>
          <p:spPr>
            <a:xfrm rot="10800000">
              <a:off x="1343150" y="2879154"/>
              <a:ext cx="1161601" cy="3537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348" y="21600"/>
                  </a:moveTo>
                  <a:lnTo>
                    <a:pt x="18249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3348" y="21600"/>
                    <a:pt x="3348" y="21600"/>
                  </a:cubicBez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miter lim="400000"/>
            </a:ln>
          </p:spPr>
          <p:txBody>
            <a:bodyPr lIns="19050" tIns="19050" rIns="19050" bIns="19050" anchor="ctr"/>
            <a:lstStyle/>
            <a:p>
              <a:pPr algn="ctr"/>
              <a:endParaRPr lang="ru-RU" sz="2000" dirty="0">
                <a:latin typeface="微软雅黑" panose="020B0503020204020204" pitchFamily="34" charset="-122"/>
                <a:ea typeface="微软雅黑" panose="020B0503020204020204" pitchFamily="34" charset="-122"/>
                <a:cs typeface="Lato Medium" panose="020F0502020204030203" pitchFamily="34" charset="0"/>
                <a:sym typeface="Source Han Serif SC" panose="02020400000000000000" pitchFamily="18" charset="-122"/>
              </a:endParaRPr>
            </a:p>
          </p:txBody>
        </p:sp>
      </p:grpSp>
      <p:sp>
        <p:nvSpPr>
          <p:cNvPr id="146" name="object 50"/>
          <p:cNvSpPr txBox="1"/>
          <p:nvPr/>
        </p:nvSpPr>
        <p:spPr>
          <a:xfrm>
            <a:off x="1582502" y="2778648"/>
            <a:ext cx="712539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ru-RU" altLang="zh-CN" sz="1200" b="1" spc="-6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FIA IDC</a:t>
            </a:r>
          </a:p>
        </p:txBody>
      </p:sp>
      <p:sp>
        <p:nvSpPr>
          <p:cNvPr id="147" name="object 50"/>
          <p:cNvSpPr txBox="1"/>
          <p:nvPr/>
        </p:nvSpPr>
        <p:spPr>
          <a:xfrm>
            <a:off x="1416345" y="3248824"/>
            <a:ext cx="1044853" cy="394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ru-RU" altLang="zh-CN" sz="1200" b="1" spc="-6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D1GP, FD,</a:t>
            </a:r>
          </a:p>
          <a:p>
            <a:pPr marL="12700" algn="ctr">
              <a:spcBef>
                <a:spcPts val="100"/>
              </a:spcBef>
            </a:pPr>
            <a:r>
              <a:rPr lang="ru-RU" altLang="zh-CN" sz="1200" b="1" spc="-6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DCGP,</a:t>
            </a:r>
            <a:r>
              <a:rPr lang="zh-CN" altLang="ru-RU" sz="1200" b="1" spc="-6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 </a:t>
            </a:r>
            <a:r>
              <a:rPr lang="ru-RU" altLang="zh-CN" sz="1200" b="1" spc="-6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RDS</a:t>
            </a:r>
          </a:p>
        </p:txBody>
      </p:sp>
      <p:sp>
        <p:nvSpPr>
          <p:cNvPr id="148" name="object 50"/>
          <p:cNvSpPr txBox="1"/>
          <p:nvPr/>
        </p:nvSpPr>
        <p:spPr>
          <a:xfrm>
            <a:off x="1537104" y="3863233"/>
            <a:ext cx="803334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ru-RU" altLang="zh-CN" sz="1200" b="1" spc="-6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CDC,</a:t>
            </a:r>
            <a:r>
              <a:rPr lang="zh-CN" altLang="en-US" sz="1200" b="1" spc="-6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 </a:t>
            </a:r>
            <a:r>
              <a:rPr lang="ru-RU" altLang="zh-CN" sz="1200" b="1" spc="-6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DC</a:t>
            </a:r>
            <a:endParaRPr lang="ru-RU" altLang="zh-CN" sz="1200" b="1" i="1" spc="-6" dirty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/>
            </a:endParaRPr>
          </a:p>
        </p:txBody>
      </p:sp>
      <p:sp>
        <p:nvSpPr>
          <p:cNvPr id="149" name="object 50"/>
          <p:cNvSpPr txBox="1"/>
          <p:nvPr/>
        </p:nvSpPr>
        <p:spPr>
          <a:xfrm>
            <a:off x="1347421" y="4328851"/>
            <a:ext cx="1182701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5"/>
              </a:spcBef>
            </a:pPr>
            <a:r>
              <a:rPr lang="ru-RU" altLang="zh-CN" sz="1200" b="1" spc="-6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CDB</a:t>
            </a:r>
          </a:p>
        </p:txBody>
      </p:sp>
      <p:grpSp>
        <p:nvGrpSpPr>
          <p:cNvPr id="150" name="组合 149"/>
          <p:cNvGrpSpPr/>
          <p:nvPr/>
        </p:nvGrpSpPr>
        <p:grpSpPr>
          <a:xfrm>
            <a:off x="3568935" y="2651426"/>
            <a:ext cx="2302615" cy="1963778"/>
            <a:chOff x="772102" y="2879154"/>
            <a:chExt cx="2302615" cy="1501337"/>
          </a:xfrm>
          <a:solidFill>
            <a:schemeClr val="bg1">
              <a:lumMod val="95000"/>
            </a:schemeClr>
          </a:solidFill>
        </p:grpSpPr>
        <p:sp>
          <p:nvSpPr>
            <p:cNvPr id="151" name="Shape 16299"/>
            <p:cNvSpPr/>
            <p:nvPr/>
          </p:nvSpPr>
          <p:spPr>
            <a:xfrm rot="10800000">
              <a:off x="772102" y="4091880"/>
              <a:ext cx="2302615" cy="2886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0"/>
                  </a:lnTo>
                  <a:lnTo>
                    <a:pt x="1247" y="21600"/>
                  </a:lnTo>
                  <a:lnTo>
                    <a:pt x="20352" y="21600"/>
                  </a:lnTo>
                  <a:cubicBezTo>
                    <a:pt x="20352" y="21600"/>
                    <a:pt x="21600" y="0"/>
                    <a:pt x="21600" y="0"/>
                  </a:cubicBez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miter lim="400000"/>
            </a:ln>
          </p:spPr>
          <p:txBody>
            <a:bodyPr lIns="19050" tIns="19050" rIns="19050" bIns="19050" anchor="ctr"/>
            <a:lstStyle/>
            <a:p>
              <a:pPr algn="ctr"/>
              <a:endParaRPr lang="ru-RU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Medium" panose="020F0502020204030203" pitchFamily="34" charset="0"/>
                <a:sym typeface="Source Han Serif SC" panose="02020400000000000000" pitchFamily="18" charset="-122"/>
              </a:endParaRPr>
            </a:p>
          </p:txBody>
        </p:sp>
        <p:sp>
          <p:nvSpPr>
            <p:cNvPr id="152" name="Shape 16300"/>
            <p:cNvSpPr/>
            <p:nvPr/>
          </p:nvSpPr>
          <p:spPr>
            <a:xfrm rot="10800000">
              <a:off x="942014" y="3711236"/>
              <a:ext cx="1959402" cy="3072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727" y="21600"/>
                  </a:lnTo>
                  <a:lnTo>
                    <a:pt x="19874" y="21600"/>
                  </a:lnTo>
                  <a:lnTo>
                    <a:pt x="21600" y="0"/>
                  </a:lnTo>
                  <a:cubicBezTo>
                    <a:pt x="21600" y="0"/>
                    <a:pt x="0" y="0"/>
                    <a:pt x="0" y="0"/>
                  </a:cubicBez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miter lim="400000"/>
            </a:ln>
          </p:spPr>
          <p:txBody>
            <a:bodyPr lIns="19050" tIns="19050" rIns="19050" bIns="19050" anchor="ctr"/>
            <a:lstStyle/>
            <a:p>
              <a:pPr algn="ctr"/>
              <a:endParaRPr lang="ru-RU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Medium" panose="020F0502020204030203" pitchFamily="34" charset="0"/>
                <a:sym typeface="Source Han Serif SC" panose="02020400000000000000" pitchFamily="18" charset="-122"/>
              </a:endParaRPr>
            </a:p>
          </p:txBody>
        </p:sp>
        <p:sp>
          <p:nvSpPr>
            <p:cNvPr id="153" name="Shape 16301"/>
            <p:cNvSpPr/>
            <p:nvPr/>
          </p:nvSpPr>
          <p:spPr>
            <a:xfrm rot="10800000">
              <a:off x="1139896" y="3309276"/>
              <a:ext cx="1568964" cy="3240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19327" y="21600"/>
                  </a:lnTo>
                  <a:lnTo>
                    <a:pt x="2272" y="21600"/>
                  </a:lnTo>
                  <a:cubicBezTo>
                    <a:pt x="2272" y="21600"/>
                    <a:pt x="0" y="0"/>
                    <a:pt x="0" y="0"/>
                  </a:cubicBez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miter lim="400000"/>
            </a:ln>
          </p:spPr>
          <p:txBody>
            <a:bodyPr lIns="19050" tIns="19050" rIns="19050" bIns="19050" anchor="ctr"/>
            <a:lstStyle/>
            <a:p>
              <a:pPr algn="ctr"/>
              <a:endParaRPr lang="ru-RU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Medium" panose="020F0502020204030203" pitchFamily="34" charset="0"/>
                <a:sym typeface="Source Han Serif SC" panose="02020400000000000000" pitchFamily="18" charset="-122"/>
              </a:endParaRPr>
            </a:p>
          </p:txBody>
        </p:sp>
        <p:sp>
          <p:nvSpPr>
            <p:cNvPr id="154" name="Shape 16302"/>
            <p:cNvSpPr/>
            <p:nvPr/>
          </p:nvSpPr>
          <p:spPr>
            <a:xfrm rot="10800000">
              <a:off x="1343150" y="2879154"/>
              <a:ext cx="1161601" cy="3537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348" y="21600"/>
                  </a:moveTo>
                  <a:lnTo>
                    <a:pt x="18249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3348" y="21600"/>
                    <a:pt x="3348" y="21600"/>
                  </a:cubicBez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miter lim="400000"/>
            </a:ln>
          </p:spPr>
          <p:txBody>
            <a:bodyPr lIns="19050" tIns="19050" rIns="19050" bIns="19050" anchor="ctr"/>
            <a:lstStyle/>
            <a:p>
              <a:pPr algn="ctr"/>
              <a:endParaRPr lang="ru-RU" sz="2000" dirty="0">
                <a:latin typeface="微软雅黑" panose="020B0503020204020204" pitchFamily="34" charset="-122"/>
                <a:ea typeface="微软雅黑" panose="020B0503020204020204" pitchFamily="34" charset="-122"/>
                <a:cs typeface="Lato Medium" panose="020F0502020204030203" pitchFamily="34" charset="0"/>
                <a:sym typeface="Source Han Serif SC" panose="02020400000000000000" pitchFamily="18" charset="-122"/>
              </a:endParaRPr>
            </a:p>
          </p:txBody>
        </p:sp>
      </p:grpSp>
      <p:sp>
        <p:nvSpPr>
          <p:cNvPr id="155" name="object 50"/>
          <p:cNvSpPr txBox="1"/>
          <p:nvPr/>
        </p:nvSpPr>
        <p:spPr>
          <a:xfrm>
            <a:off x="4276525" y="2778648"/>
            <a:ext cx="887797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ru-RU" altLang="zh-CN" sz="1200" b="1" spc="-6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WEC DTM</a:t>
            </a:r>
          </a:p>
        </p:txBody>
      </p:sp>
      <p:sp>
        <p:nvSpPr>
          <p:cNvPr id="156" name="object 50"/>
          <p:cNvSpPr txBox="1"/>
          <p:nvPr/>
        </p:nvSpPr>
        <p:spPr>
          <a:xfrm>
            <a:off x="4065395" y="3248824"/>
            <a:ext cx="1310057" cy="394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ru-RU" altLang="zh-CN" sz="1200" b="1" spc="-6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FIA GT, Super GT</a:t>
            </a:r>
          </a:p>
          <a:p>
            <a:pPr marL="12700" algn="ctr">
              <a:spcBef>
                <a:spcPts val="100"/>
              </a:spcBef>
            </a:pPr>
            <a:r>
              <a:rPr lang="ru-RU" altLang="zh-CN" sz="1200" b="1" spc="-6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V8 Super Car</a:t>
            </a:r>
          </a:p>
        </p:txBody>
      </p:sp>
      <p:sp>
        <p:nvSpPr>
          <p:cNvPr id="157" name="object 50"/>
          <p:cNvSpPr txBox="1"/>
          <p:nvPr/>
        </p:nvSpPr>
        <p:spPr>
          <a:xfrm>
            <a:off x="4129073" y="3863233"/>
            <a:ext cx="118270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ru-RU" altLang="zh-CN" sz="1200" b="1" spc="-6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National GT</a:t>
            </a:r>
          </a:p>
        </p:txBody>
      </p:sp>
      <p:sp>
        <p:nvSpPr>
          <p:cNvPr id="158" name="object 50"/>
          <p:cNvSpPr txBox="1"/>
          <p:nvPr/>
        </p:nvSpPr>
        <p:spPr>
          <a:xfrm>
            <a:off x="3902684" y="4328851"/>
            <a:ext cx="1635478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5"/>
              </a:spcBef>
            </a:pPr>
            <a:r>
              <a:rPr lang="ru-RU" altLang="zh-CN" sz="1200" b="1" spc="-6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SEC, CEC, CTCC</a:t>
            </a:r>
          </a:p>
        </p:txBody>
      </p:sp>
      <p:grpSp>
        <p:nvGrpSpPr>
          <p:cNvPr id="159" name="组合 158"/>
          <p:cNvGrpSpPr/>
          <p:nvPr/>
        </p:nvGrpSpPr>
        <p:grpSpPr>
          <a:xfrm>
            <a:off x="6324327" y="2651426"/>
            <a:ext cx="2302615" cy="1963778"/>
            <a:chOff x="772102" y="2879154"/>
            <a:chExt cx="2302615" cy="1501337"/>
          </a:xfrm>
          <a:solidFill>
            <a:schemeClr val="bg1">
              <a:lumMod val="95000"/>
            </a:schemeClr>
          </a:solidFill>
        </p:grpSpPr>
        <p:sp>
          <p:nvSpPr>
            <p:cNvPr id="160" name="Shape 16299"/>
            <p:cNvSpPr/>
            <p:nvPr/>
          </p:nvSpPr>
          <p:spPr>
            <a:xfrm rot="10800000">
              <a:off x="772102" y="4091880"/>
              <a:ext cx="2302615" cy="2886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0"/>
                  </a:lnTo>
                  <a:lnTo>
                    <a:pt x="1247" y="21600"/>
                  </a:lnTo>
                  <a:lnTo>
                    <a:pt x="20352" y="21600"/>
                  </a:lnTo>
                  <a:cubicBezTo>
                    <a:pt x="20352" y="21600"/>
                    <a:pt x="21600" y="0"/>
                    <a:pt x="21600" y="0"/>
                  </a:cubicBez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miter lim="400000"/>
            </a:ln>
          </p:spPr>
          <p:txBody>
            <a:bodyPr lIns="19050" tIns="19050" rIns="19050" bIns="19050" anchor="ctr"/>
            <a:lstStyle/>
            <a:p>
              <a:pPr algn="ctr"/>
              <a:endParaRPr lang="ru-RU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Medium" panose="020F0502020204030203" pitchFamily="34" charset="0"/>
                <a:sym typeface="Source Han Serif SC" panose="02020400000000000000" pitchFamily="18" charset="-122"/>
              </a:endParaRPr>
            </a:p>
          </p:txBody>
        </p:sp>
        <p:sp>
          <p:nvSpPr>
            <p:cNvPr id="161" name="Shape 16300"/>
            <p:cNvSpPr/>
            <p:nvPr/>
          </p:nvSpPr>
          <p:spPr>
            <a:xfrm rot="10800000">
              <a:off x="942014" y="3711236"/>
              <a:ext cx="1959402" cy="3072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727" y="21600"/>
                  </a:lnTo>
                  <a:lnTo>
                    <a:pt x="19874" y="21600"/>
                  </a:lnTo>
                  <a:lnTo>
                    <a:pt x="21600" y="0"/>
                  </a:lnTo>
                  <a:cubicBezTo>
                    <a:pt x="21600" y="0"/>
                    <a:pt x="0" y="0"/>
                    <a:pt x="0" y="0"/>
                  </a:cubicBez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miter lim="400000"/>
            </a:ln>
          </p:spPr>
          <p:txBody>
            <a:bodyPr lIns="19050" tIns="19050" rIns="19050" bIns="19050" anchor="ctr"/>
            <a:lstStyle/>
            <a:p>
              <a:pPr algn="ctr"/>
              <a:endParaRPr lang="ru-RU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Medium" panose="020F0502020204030203" pitchFamily="34" charset="0"/>
                <a:sym typeface="Source Han Serif SC" panose="02020400000000000000" pitchFamily="18" charset="-122"/>
              </a:endParaRPr>
            </a:p>
          </p:txBody>
        </p:sp>
        <p:sp>
          <p:nvSpPr>
            <p:cNvPr id="162" name="Shape 16301"/>
            <p:cNvSpPr/>
            <p:nvPr/>
          </p:nvSpPr>
          <p:spPr>
            <a:xfrm rot="10800000">
              <a:off x="1139896" y="3309276"/>
              <a:ext cx="1568964" cy="3240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19327" y="21600"/>
                  </a:lnTo>
                  <a:lnTo>
                    <a:pt x="2272" y="21600"/>
                  </a:lnTo>
                  <a:cubicBezTo>
                    <a:pt x="2272" y="21600"/>
                    <a:pt x="0" y="0"/>
                    <a:pt x="0" y="0"/>
                  </a:cubicBez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miter lim="400000"/>
            </a:ln>
          </p:spPr>
          <p:txBody>
            <a:bodyPr lIns="19050" tIns="19050" rIns="19050" bIns="19050" anchor="ctr"/>
            <a:lstStyle/>
            <a:p>
              <a:pPr algn="ctr"/>
              <a:endParaRPr lang="ru-RU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Medium" panose="020F0502020204030203" pitchFamily="34" charset="0"/>
                <a:sym typeface="Source Han Serif SC" panose="02020400000000000000" pitchFamily="18" charset="-122"/>
              </a:endParaRPr>
            </a:p>
          </p:txBody>
        </p:sp>
        <p:sp>
          <p:nvSpPr>
            <p:cNvPr id="163" name="Shape 16302"/>
            <p:cNvSpPr/>
            <p:nvPr/>
          </p:nvSpPr>
          <p:spPr>
            <a:xfrm rot="10800000">
              <a:off x="1343150" y="2879154"/>
              <a:ext cx="1161601" cy="3537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348" y="21600"/>
                  </a:moveTo>
                  <a:lnTo>
                    <a:pt x="18249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3348" y="21600"/>
                    <a:pt x="3348" y="21600"/>
                  </a:cubicBez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miter lim="400000"/>
            </a:ln>
          </p:spPr>
          <p:txBody>
            <a:bodyPr lIns="19050" tIns="19050" rIns="19050" bIns="19050" anchor="ctr"/>
            <a:lstStyle/>
            <a:p>
              <a:pPr algn="ctr"/>
              <a:endParaRPr lang="ru-RU" sz="2000" dirty="0">
                <a:latin typeface="微软雅黑" panose="020B0503020204020204" pitchFamily="34" charset="-122"/>
                <a:ea typeface="微软雅黑" panose="020B0503020204020204" pitchFamily="34" charset="-122"/>
                <a:cs typeface="Lato Medium" panose="020F0502020204030203" pitchFamily="34" charset="0"/>
                <a:sym typeface="Source Han Serif SC" panose="02020400000000000000" pitchFamily="18" charset="-122"/>
              </a:endParaRPr>
            </a:p>
          </p:txBody>
        </p:sp>
      </p:grpSp>
      <p:sp>
        <p:nvSpPr>
          <p:cNvPr id="164" name="object 50"/>
          <p:cNvSpPr txBox="1"/>
          <p:nvPr/>
        </p:nvSpPr>
        <p:spPr>
          <a:xfrm>
            <a:off x="7123634" y="2789712"/>
            <a:ext cx="712539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ru-RU" altLang="zh-CN" sz="1200" b="1" spc="-6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F1</a:t>
            </a:r>
          </a:p>
        </p:txBody>
      </p:sp>
      <p:sp>
        <p:nvSpPr>
          <p:cNvPr id="165" name="object 50"/>
          <p:cNvSpPr txBox="1"/>
          <p:nvPr/>
        </p:nvSpPr>
        <p:spPr>
          <a:xfrm>
            <a:off x="6785010" y="3309783"/>
            <a:ext cx="1389786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ru-RU" altLang="zh-CN" sz="1200" b="1" spc="-6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GP2, F2, Auto GP</a:t>
            </a:r>
          </a:p>
        </p:txBody>
      </p:sp>
      <p:sp>
        <p:nvSpPr>
          <p:cNvPr id="166" name="object 50"/>
          <p:cNvSpPr txBox="1"/>
          <p:nvPr/>
        </p:nvSpPr>
        <p:spPr>
          <a:xfrm>
            <a:off x="6792275" y="3863233"/>
            <a:ext cx="1375257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ru-RU" altLang="zh-CN" sz="1200" b="1" spc="-6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F3, GP3, F. Master</a:t>
            </a:r>
          </a:p>
        </p:txBody>
      </p:sp>
      <p:sp>
        <p:nvSpPr>
          <p:cNvPr id="167" name="object 50"/>
          <p:cNvSpPr txBox="1"/>
          <p:nvPr/>
        </p:nvSpPr>
        <p:spPr>
          <a:xfrm>
            <a:off x="6702232" y="4328851"/>
            <a:ext cx="1555342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ru-RU" altLang="zh-CN" sz="1200" b="1" spc="-6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Формула-Рено</a:t>
            </a:r>
          </a:p>
        </p:txBody>
      </p:sp>
      <p:grpSp>
        <p:nvGrpSpPr>
          <p:cNvPr id="168" name="组合 167"/>
          <p:cNvGrpSpPr/>
          <p:nvPr/>
        </p:nvGrpSpPr>
        <p:grpSpPr>
          <a:xfrm>
            <a:off x="9140679" y="2651426"/>
            <a:ext cx="2302615" cy="1963778"/>
            <a:chOff x="772102" y="2879154"/>
            <a:chExt cx="2302615" cy="1501337"/>
          </a:xfrm>
          <a:solidFill>
            <a:schemeClr val="bg1">
              <a:lumMod val="95000"/>
            </a:schemeClr>
          </a:solidFill>
        </p:grpSpPr>
        <p:sp>
          <p:nvSpPr>
            <p:cNvPr id="169" name="Shape 16299"/>
            <p:cNvSpPr/>
            <p:nvPr/>
          </p:nvSpPr>
          <p:spPr>
            <a:xfrm rot="10800000">
              <a:off x="772102" y="4091880"/>
              <a:ext cx="2302615" cy="2886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0"/>
                  </a:lnTo>
                  <a:lnTo>
                    <a:pt x="1247" y="21600"/>
                  </a:lnTo>
                  <a:lnTo>
                    <a:pt x="20352" y="21600"/>
                  </a:lnTo>
                  <a:cubicBezTo>
                    <a:pt x="20352" y="21600"/>
                    <a:pt x="21600" y="0"/>
                    <a:pt x="21600" y="0"/>
                  </a:cubicBez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miter lim="400000"/>
            </a:ln>
          </p:spPr>
          <p:txBody>
            <a:bodyPr lIns="19050" tIns="19050" rIns="19050" bIns="19050" anchor="ctr"/>
            <a:lstStyle/>
            <a:p>
              <a:pPr algn="ctr"/>
              <a:endParaRPr lang="ru-RU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Medium" panose="020F0502020204030203" pitchFamily="34" charset="0"/>
                <a:sym typeface="Source Han Serif SC" panose="02020400000000000000" pitchFamily="18" charset="-122"/>
              </a:endParaRPr>
            </a:p>
          </p:txBody>
        </p:sp>
        <p:sp>
          <p:nvSpPr>
            <p:cNvPr id="170" name="Shape 16300"/>
            <p:cNvSpPr/>
            <p:nvPr/>
          </p:nvSpPr>
          <p:spPr>
            <a:xfrm rot="10800000">
              <a:off x="942014" y="3711236"/>
              <a:ext cx="1959402" cy="3072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727" y="21600"/>
                  </a:lnTo>
                  <a:lnTo>
                    <a:pt x="19874" y="21600"/>
                  </a:lnTo>
                  <a:lnTo>
                    <a:pt x="21600" y="0"/>
                  </a:lnTo>
                  <a:cubicBezTo>
                    <a:pt x="21600" y="0"/>
                    <a:pt x="0" y="0"/>
                    <a:pt x="0" y="0"/>
                  </a:cubicBez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miter lim="400000"/>
            </a:ln>
          </p:spPr>
          <p:txBody>
            <a:bodyPr lIns="19050" tIns="19050" rIns="19050" bIns="19050" anchor="ctr"/>
            <a:lstStyle/>
            <a:p>
              <a:pPr algn="ctr"/>
              <a:endParaRPr lang="ru-RU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Medium" panose="020F0502020204030203" pitchFamily="34" charset="0"/>
                <a:sym typeface="Source Han Serif SC" panose="02020400000000000000" pitchFamily="18" charset="-122"/>
              </a:endParaRPr>
            </a:p>
          </p:txBody>
        </p:sp>
        <p:sp>
          <p:nvSpPr>
            <p:cNvPr id="171" name="Shape 16301"/>
            <p:cNvSpPr/>
            <p:nvPr/>
          </p:nvSpPr>
          <p:spPr>
            <a:xfrm rot="10800000">
              <a:off x="1139896" y="3309276"/>
              <a:ext cx="1568964" cy="3240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19327" y="21600"/>
                  </a:lnTo>
                  <a:lnTo>
                    <a:pt x="2272" y="21600"/>
                  </a:lnTo>
                  <a:cubicBezTo>
                    <a:pt x="2272" y="21600"/>
                    <a:pt x="0" y="0"/>
                    <a:pt x="0" y="0"/>
                  </a:cubicBez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miter lim="400000"/>
            </a:ln>
          </p:spPr>
          <p:txBody>
            <a:bodyPr lIns="19050" tIns="19050" rIns="19050" bIns="19050" anchor="ctr"/>
            <a:lstStyle/>
            <a:p>
              <a:pPr algn="ctr"/>
              <a:endParaRPr lang="ru-RU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Medium" panose="020F0502020204030203" pitchFamily="34" charset="0"/>
                <a:sym typeface="Source Han Serif SC" panose="02020400000000000000" pitchFamily="18" charset="-122"/>
              </a:endParaRPr>
            </a:p>
          </p:txBody>
        </p:sp>
        <p:sp>
          <p:nvSpPr>
            <p:cNvPr id="172" name="Shape 16302"/>
            <p:cNvSpPr/>
            <p:nvPr/>
          </p:nvSpPr>
          <p:spPr>
            <a:xfrm rot="10800000">
              <a:off x="1343150" y="2879154"/>
              <a:ext cx="1161601" cy="3537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348" y="21600"/>
                  </a:moveTo>
                  <a:lnTo>
                    <a:pt x="18249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3348" y="21600"/>
                    <a:pt x="3348" y="21600"/>
                  </a:cubicBez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miter lim="400000"/>
            </a:ln>
          </p:spPr>
          <p:txBody>
            <a:bodyPr lIns="19050" tIns="19050" rIns="19050" bIns="19050" anchor="ctr"/>
            <a:lstStyle/>
            <a:p>
              <a:pPr algn="ctr"/>
              <a:endParaRPr lang="ru-RU" sz="2000" dirty="0">
                <a:latin typeface="微软雅黑" panose="020B0503020204020204" pitchFamily="34" charset="-122"/>
                <a:ea typeface="微软雅黑" panose="020B0503020204020204" pitchFamily="34" charset="-122"/>
                <a:cs typeface="Lato Medium" panose="020F0502020204030203" pitchFamily="34" charset="0"/>
                <a:sym typeface="Source Han Serif SC" panose="02020400000000000000" pitchFamily="18" charset="-122"/>
              </a:endParaRPr>
            </a:p>
          </p:txBody>
        </p:sp>
      </p:grpSp>
      <p:sp>
        <p:nvSpPr>
          <p:cNvPr id="173" name="object 50"/>
          <p:cNvSpPr txBox="1"/>
          <p:nvPr/>
        </p:nvSpPr>
        <p:spPr>
          <a:xfrm>
            <a:off x="9891329" y="2689544"/>
            <a:ext cx="807674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lang="ru-RU" altLang="zh-CN" sz="1200" b="1" spc="-1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ЧМ в ДАКАРЕ</a:t>
            </a:r>
          </a:p>
        </p:txBody>
      </p:sp>
      <p:sp>
        <p:nvSpPr>
          <p:cNvPr id="174" name="object 50"/>
          <p:cNvSpPr txBox="1"/>
          <p:nvPr/>
        </p:nvSpPr>
        <p:spPr>
          <a:xfrm>
            <a:off x="9591207" y="3270368"/>
            <a:ext cx="1407919" cy="34624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32080" algn="ctr">
              <a:lnSpc>
                <a:spcPts val="1340"/>
              </a:lnSpc>
              <a:spcBef>
                <a:spcPts val="430"/>
              </a:spcBef>
            </a:pPr>
            <a:r>
              <a:rPr lang="ru-RU" altLang="zh-CN" sz="1200" b="1" spc="-6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Шелковый путь</a:t>
            </a:r>
          </a:p>
        </p:txBody>
      </p:sp>
      <p:sp>
        <p:nvSpPr>
          <p:cNvPr id="175" name="object 50"/>
          <p:cNvSpPr txBox="1"/>
          <p:nvPr/>
        </p:nvSpPr>
        <p:spPr>
          <a:xfrm>
            <a:off x="9468537" y="3838849"/>
            <a:ext cx="1653258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5"/>
              </a:spcBef>
            </a:pPr>
            <a:r>
              <a:rPr lang="ru-RU" altLang="zh-CN" sz="1200" b="1" spc="-6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Ралли Такла-Макан</a:t>
            </a:r>
          </a:p>
        </p:txBody>
      </p:sp>
      <p:sp>
        <p:nvSpPr>
          <p:cNvPr id="176" name="object 50"/>
          <p:cNvSpPr txBox="1"/>
          <p:nvPr/>
        </p:nvSpPr>
        <p:spPr>
          <a:xfrm>
            <a:off x="9360530" y="4328851"/>
            <a:ext cx="1869272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5"/>
              </a:spcBef>
            </a:pPr>
            <a:r>
              <a:rPr lang="ru-RU" altLang="zh-CN" sz="1200" b="1" spc="-6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Местное ралли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1508749" y="2346333"/>
            <a:ext cx="8600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altLang="zh-CN" sz="1600" b="1" dirty="0">
                <a:solidFill>
                  <a:schemeClr val="bg1"/>
                </a:solidFill>
              </a:rPr>
              <a:t>Дрифт</a:t>
            </a:r>
          </a:p>
        </p:txBody>
      </p:sp>
      <p:sp>
        <p:nvSpPr>
          <p:cNvPr id="53" name="文本框 52"/>
          <p:cNvSpPr txBox="1"/>
          <p:nvPr/>
        </p:nvSpPr>
        <p:spPr>
          <a:xfrm>
            <a:off x="4283893" y="2310668"/>
            <a:ext cx="8730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altLang="zh-CN" sz="1600" b="1" dirty="0">
                <a:solidFill>
                  <a:schemeClr val="bg1"/>
                </a:solidFill>
              </a:rPr>
              <a:t>Туринг</a:t>
            </a:r>
          </a:p>
        </p:txBody>
      </p:sp>
      <p:sp>
        <p:nvSpPr>
          <p:cNvPr id="54" name="文本框 53"/>
          <p:cNvSpPr txBox="1"/>
          <p:nvPr/>
        </p:nvSpPr>
        <p:spPr>
          <a:xfrm>
            <a:off x="6924335" y="2312843"/>
            <a:ext cx="1111138" cy="338554"/>
          </a:xfrm>
          <a:prstGeom prst="rect">
            <a:avLst/>
          </a:prstGeom>
          <a:solidFill>
            <a:srgbClr val="2773C4"/>
          </a:solidFill>
        </p:spPr>
        <p:txBody>
          <a:bodyPr wrap="none" rtlCol="0">
            <a:spAutoFit/>
          </a:bodyPr>
          <a:lstStyle/>
          <a:p>
            <a:pPr algn="ctr"/>
            <a:r>
              <a:rPr lang="ru-RU" altLang="zh-CN" sz="1600" b="1" dirty="0">
                <a:solidFill>
                  <a:schemeClr val="bg1"/>
                </a:solidFill>
              </a:rPr>
              <a:t>Формула</a:t>
            </a:r>
          </a:p>
        </p:txBody>
      </p:sp>
      <p:sp>
        <p:nvSpPr>
          <p:cNvPr id="55" name="文本框 54"/>
          <p:cNvSpPr txBox="1"/>
          <p:nvPr/>
        </p:nvSpPr>
        <p:spPr>
          <a:xfrm>
            <a:off x="9885984" y="2328867"/>
            <a:ext cx="8183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altLang="zh-CN" sz="1600" b="1" dirty="0">
                <a:solidFill>
                  <a:schemeClr val="bg1"/>
                </a:solidFill>
              </a:rPr>
              <a:t>Ралли</a:t>
            </a:r>
          </a:p>
        </p:txBody>
      </p:sp>
      <p:sp>
        <p:nvSpPr>
          <p:cNvPr id="4" name="矩形 3"/>
          <p:cNvSpPr/>
          <p:nvPr/>
        </p:nvSpPr>
        <p:spPr>
          <a:xfrm>
            <a:off x="3438289" y="481782"/>
            <a:ext cx="559069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zh-CN" sz="1200" dirty="0">
                <a:solidFill>
                  <a:schemeClr val="bg1"/>
                </a:solidFill>
              </a:rPr>
              <a:t>Дрифт:</a:t>
            </a:r>
            <a:r>
              <a:rPr lang="zh-CN" altLang="en-US" sz="1200" dirty="0">
                <a:solidFill>
                  <a:schemeClr val="bg1"/>
                </a:solidFill>
              </a:rPr>
              <a:t> </a:t>
            </a:r>
            <a:r>
              <a:rPr lang="ru-RU" altLang="zh-CN" sz="1200" dirty="0">
                <a:solidFill>
                  <a:schemeClr val="bg1"/>
                </a:solidFill>
              </a:rPr>
              <a:t>Sailun.</a:t>
            </a:r>
          </a:p>
          <a:p>
            <a:r>
              <a:rPr lang="ru-RU" altLang="zh-CN" sz="1200" dirty="0">
                <a:solidFill>
                  <a:schemeClr val="bg1"/>
                </a:solidFill>
              </a:rPr>
              <a:t>Туринг: небольшой размер — Roadx, большой размер — Blackhawk.</a:t>
            </a:r>
          </a:p>
          <a:p>
            <a:r>
              <a:rPr lang="ru-RU" altLang="zh-CN" sz="1200" dirty="0">
                <a:solidFill>
                  <a:schemeClr val="bg1"/>
                </a:solidFill>
              </a:rPr>
              <a:t>Формула: F1 — Sailun, Carting, F3 — Roadx.</a:t>
            </a:r>
          </a:p>
          <a:p>
            <a:r>
              <a:rPr lang="ru-RU" altLang="zh-CN" sz="1200" dirty="0">
                <a:solidFill>
                  <a:schemeClr val="bg1"/>
                </a:solidFill>
              </a:rPr>
              <a:t>Ралли: Roadx.</a:t>
            </a:r>
          </a:p>
          <a:p>
            <a:r>
              <a:rPr lang="ru-RU" altLang="zh-CN" sz="1200" dirty="0">
                <a:solidFill>
                  <a:schemeClr val="bg1"/>
                </a:solidFill>
              </a:rPr>
              <a:t>Автомобили на новых топливных элементах: Rovelo.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45AEFFC-12E8-417F-A218-46AC3D64502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27" y="2582692"/>
            <a:ext cx="10698480" cy="3723437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B7AA8822-5682-4023-95AF-1EA0EBE58E4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3033" y="1500252"/>
            <a:ext cx="5109667" cy="62545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20842" y="434975"/>
            <a:ext cx="10003829" cy="646331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ru-RU" altLang="zh-CN" sz="3600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微软雅黑" panose="020B0503020204020204" pitchFamily="34" charset="-122"/>
                <a:cs typeface="+mn-ea"/>
                <a:sym typeface="+mn-lt"/>
              </a:rPr>
              <a:t>Международные соревнования</a:t>
            </a:r>
            <a:r>
              <a:rPr lang="ru-RU" altLang="zh-CN" sz="3600" b="1" dirty="0">
                <a:latin typeface="+mj-lt"/>
                <a:ea typeface="微软雅黑" panose="020B0503020204020204" pitchFamily="34" charset="-122"/>
                <a:cs typeface="+mn-ea"/>
                <a:sym typeface="+mn-lt"/>
              </a:rPr>
              <a:t> по дрифту</a:t>
            </a:r>
            <a:endParaRPr lang="ru-RU" altLang="zh-CN" sz="3600" b="1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" name="文本框 66"/>
          <p:cNvSpPr txBox="1">
            <a:spLocks noChangeArrowheads="1"/>
          </p:cNvSpPr>
          <p:nvPr/>
        </p:nvSpPr>
        <p:spPr bwMode="auto">
          <a:xfrm>
            <a:off x="584206" y="1244910"/>
            <a:ext cx="5267954" cy="12872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defTabSz="914400">
              <a:lnSpc>
                <a:spcPct val="150000"/>
              </a:lnSpc>
              <a:defRPr sz="1050">
                <a:solidFill>
                  <a:srgbClr val="7F7F7F">
                    <a:lumMod val="75000"/>
                  </a:srgbClr>
                </a:solidFill>
                <a:cs typeface="+mn-ea"/>
              </a:defRPr>
            </a:lvl1pPr>
          </a:lstStyle>
          <a:p>
            <a:r>
              <a:rPr lang="ru-RU" altLang="zh-CN" sz="1300" b="1" dirty="0">
                <a:solidFill>
                  <a:srgbClr val="005BAC"/>
                </a:solidFill>
                <a:latin typeface="+mj-lt"/>
                <a:ea typeface="微软雅黑" panose="020B0503020204020204" pitchFamily="34" charset="-122"/>
                <a:cs typeface="Arial" panose="020B0604020202020204" pitchFamily="34" charset="0"/>
              </a:rPr>
              <a:t>Созданы для гонок</a:t>
            </a:r>
          </a:p>
          <a:p>
            <a:r>
              <a:rPr lang="ru-RU" altLang="zh-CN" sz="1000" dirty="0">
                <a:solidFill>
                  <a:schemeClr val="tx1"/>
                </a:solidFill>
                <a:latin typeface="+mj-lt"/>
                <a:ea typeface="微软雅黑" panose="020B0503020204020204" pitchFamily="34" charset="-122"/>
                <a:cs typeface="Arial" panose="020B0604020202020204" pitchFamily="34" charset="0"/>
              </a:rPr>
              <a:t>В рамках своей ответственности Группа Sailun намерена формировать выдающиеся известные мировые гоночные бренды, продолжит прилагать усилия в области создания и интернационализации брендов и последовательно становиться официальным партнером D1GP, RDS, CDC и CDB.</a:t>
            </a:r>
          </a:p>
        </p:txBody>
      </p:sp>
      <p:cxnSp>
        <p:nvCxnSpPr>
          <p:cNvPr id="15" name="直接连接符 39"/>
          <p:cNvCxnSpPr/>
          <p:nvPr/>
        </p:nvCxnSpPr>
        <p:spPr>
          <a:xfrm rot="5400000">
            <a:off x="665098" y="3477727"/>
            <a:ext cx="433655" cy="0"/>
          </a:xfrm>
          <a:prstGeom prst="line">
            <a:avLst/>
          </a:prstGeom>
          <a:solidFill>
            <a:srgbClr val="005BAC"/>
          </a:solidFill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39"/>
          <p:cNvCxnSpPr/>
          <p:nvPr/>
        </p:nvCxnSpPr>
        <p:spPr>
          <a:xfrm rot="5400000">
            <a:off x="677291" y="5404064"/>
            <a:ext cx="433655" cy="0"/>
          </a:xfrm>
          <a:prstGeom prst="line">
            <a:avLst/>
          </a:prstGeom>
          <a:solidFill>
            <a:srgbClr val="005BAC"/>
          </a:solidFill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连接符 39"/>
          <p:cNvCxnSpPr/>
          <p:nvPr/>
        </p:nvCxnSpPr>
        <p:spPr>
          <a:xfrm rot="5400000">
            <a:off x="10979534" y="5404065"/>
            <a:ext cx="433655" cy="0"/>
          </a:xfrm>
          <a:prstGeom prst="line">
            <a:avLst/>
          </a:prstGeom>
          <a:solidFill>
            <a:srgbClr val="ED6C00"/>
          </a:solidFill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/>
        </p:nvSpPr>
        <p:spPr>
          <a:xfrm>
            <a:off x="6419083" y="1463040"/>
            <a:ext cx="26098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zh-CN" sz="1200" dirty="0">
                <a:solidFill>
                  <a:schemeClr val="bg1"/>
                </a:solidFill>
              </a:rPr>
              <a:t>Партнерство в гонках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6807200" y="2771140"/>
            <a:ext cx="350074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zh-CN" sz="1100" dirty="0">
                <a:solidFill>
                  <a:schemeClr val="bg1"/>
                </a:solidFill>
              </a:rPr>
              <a:t>Победитель Гран-при D1 в 2018 г. в Китае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6358892" y="4524641"/>
            <a:ext cx="394905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zh-CN" sz="1100" dirty="0">
                <a:solidFill>
                  <a:schemeClr val="bg1"/>
                </a:solidFill>
              </a:rPr>
              <a:t>7 победителей, 2 вторых места, 2 победителя сезона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1910813" y="2708326"/>
            <a:ext cx="394134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zh-CN" sz="1100" dirty="0">
                <a:solidFill>
                  <a:schemeClr val="bg1"/>
                </a:solidFill>
              </a:rPr>
              <a:t>2 победителя, 2 вторых места, 5 победителей в сезоне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1933484" y="4517623"/>
            <a:ext cx="389962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zh-CN" sz="1100" dirty="0">
                <a:solidFill>
                  <a:schemeClr val="bg1"/>
                </a:solidFill>
              </a:rPr>
              <a:t>Топ-6, самое высокое место среди всех китайских производителей</a:t>
            </a:r>
          </a:p>
        </p:txBody>
      </p:sp>
      <p:sp>
        <p:nvSpPr>
          <p:cNvPr id="14" name="文本框 20">
            <a:extLst>
              <a:ext uri="{FF2B5EF4-FFF2-40B4-BE49-F238E27FC236}">
                <a16:creationId xmlns:a16="http://schemas.microsoft.com/office/drawing/2014/main" id="{39E2068D-DF53-46B9-8B4C-9D550FBCA1E6}"/>
              </a:ext>
            </a:extLst>
          </p:cNvPr>
          <p:cNvSpPr txBox="1"/>
          <p:nvPr/>
        </p:nvSpPr>
        <p:spPr>
          <a:xfrm>
            <a:off x="9959368" y="5366976"/>
            <a:ext cx="1005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zh-CN" sz="900" b="1" dirty="0">
                <a:solidFill>
                  <a:schemeClr val="bg1"/>
                </a:solidFill>
                <a:latin typeface="Arial Narrow" panose="020B0606020202030204" pitchFamily="34" charset="0"/>
              </a:rPr>
              <a:t>Гран-при Китая по дрифту</a:t>
            </a:r>
          </a:p>
        </p:txBody>
      </p:sp>
      <p:sp>
        <p:nvSpPr>
          <p:cNvPr id="16" name="文本框 20">
            <a:extLst>
              <a:ext uri="{FF2B5EF4-FFF2-40B4-BE49-F238E27FC236}">
                <a16:creationId xmlns:a16="http://schemas.microsoft.com/office/drawing/2014/main" id="{F5184EA5-8ADA-4A1F-BECE-21BDED7F849E}"/>
              </a:ext>
            </a:extLst>
          </p:cNvPr>
          <p:cNvSpPr txBox="1"/>
          <p:nvPr/>
        </p:nvSpPr>
        <p:spPr>
          <a:xfrm>
            <a:off x="991594" y="5383889"/>
            <a:ext cx="100580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zh-CN" sz="900" b="1" dirty="0">
                <a:solidFill>
                  <a:schemeClr val="bg1"/>
                </a:solidFill>
                <a:latin typeface="Arial Narrow" panose="020B0606020202030204" pitchFamily="34" charset="0"/>
              </a:rPr>
              <a:t>Международный турнир по дрифту</a:t>
            </a:r>
          </a:p>
        </p:txBody>
      </p:sp>
      <p:sp>
        <p:nvSpPr>
          <p:cNvPr id="17" name="文本框 20">
            <a:extLst>
              <a:ext uri="{FF2B5EF4-FFF2-40B4-BE49-F238E27FC236}">
                <a16:creationId xmlns:a16="http://schemas.microsoft.com/office/drawing/2014/main" id="{D41186E5-F43C-472A-94FA-67D7232B15EC}"/>
              </a:ext>
            </a:extLst>
          </p:cNvPr>
          <p:cNvSpPr txBox="1"/>
          <p:nvPr/>
        </p:nvSpPr>
        <p:spPr>
          <a:xfrm>
            <a:off x="10006001" y="3791301"/>
            <a:ext cx="100580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zh-CN" sz="900" b="1" dirty="0">
                <a:solidFill>
                  <a:schemeClr val="bg1"/>
                </a:solidFill>
                <a:latin typeface="Arial Narrow" panose="020B0606020202030204" pitchFamily="34" charset="0"/>
              </a:rPr>
              <a:t>D1GP</a:t>
            </a:r>
          </a:p>
        </p:txBody>
      </p:sp>
      <p:sp>
        <p:nvSpPr>
          <p:cNvPr id="23" name="文本框 20">
            <a:extLst>
              <a:ext uri="{FF2B5EF4-FFF2-40B4-BE49-F238E27FC236}">
                <a16:creationId xmlns:a16="http://schemas.microsoft.com/office/drawing/2014/main" id="{339010E0-1CD3-43E3-8E9F-8C8AB4694343}"/>
              </a:ext>
            </a:extLst>
          </p:cNvPr>
          <p:cNvSpPr txBox="1"/>
          <p:nvPr/>
        </p:nvSpPr>
        <p:spPr>
          <a:xfrm>
            <a:off x="991594" y="3595383"/>
            <a:ext cx="1005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zh-CN" sz="900" b="1" dirty="0">
                <a:solidFill>
                  <a:schemeClr val="bg1"/>
                </a:solidFill>
                <a:latin typeface="Arial Narrow" panose="020B0606020202030204" pitchFamily="34" charset="0"/>
              </a:rPr>
              <a:t>Чемпионат Китая по дрифту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20842" y="434975"/>
            <a:ext cx="4605428" cy="707886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ru-RU" altLang="zh-CN" sz="4000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微软雅黑" panose="020B0503020204020204" pitchFamily="34" charset="-122"/>
                <a:cs typeface="+mn-ea"/>
                <a:sym typeface="+mn-lt"/>
              </a:rPr>
              <a:t>Клиентский опыт</a:t>
            </a:r>
          </a:p>
        </p:txBody>
      </p:sp>
      <p:sp>
        <p:nvSpPr>
          <p:cNvPr id="62" name="文本框 66"/>
          <p:cNvSpPr txBox="1">
            <a:spLocks noChangeArrowheads="1"/>
          </p:cNvSpPr>
          <p:nvPr/>
        </p:nvSpPr>
        <p:spPr bwMode="auto">
          <a:xfrm>
            <a:off x="584206" y="1118239"/>
            <a:ext cx="11420739" cy="6121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r>
              <a:rPr lang="ru-RU" altLang="zh-CN" dirty="0">
                <a:solidFill>
                  <a:schemeClr val="tx1"/>
                </a:solidFill>
                <a:latin typeface="+mj-lt"/>
              </a:rPr>
              <a:t>Чтобы клиенты могли непосредственно оценить качество и эффективность нашей продукции, Sailun периодически проводит различные мероприятия, посвященные тест-драйву продукции по всему миру, принять участие в которых могут дилеры и конечные клиенты.</a:t>
            </a:r>
          </a:p>
        </p:txBody>
      </p:sp>
      <p:grpSp>
        <p:nvGrpSpPr>
          <p:cNvPr id="698" name="组合 697"/>
          <p:cNvGrpSpPr/>
          <p:nvPr/>
        </p:nvGrpSpPr>
        <p:grpSpPr>
          <a:xfrm>
            <a:off x="187054" y="1808254"/>
            <a:ext cx="11817891" cy="4740744"/>
            <a:chOff x="753002" y="1690701"/>
            <a:chExt cx="9386117" cy="3765238"/>
          </a:xfrm>
        </p:grpSpPr>
        <p:pic>
          <p:nvPicPr>
            <p:cNvPr id="699" name="Picture 10" descr="C:\Users\Administrator\Desktop\PTPA-Event2013-294.jpg"/>
            <p:cNvPicPr>
              <a:picLocks noChangeAspect="1" noChangeArrowheads="1"/>
            </p:cNvPicPr>
            <p:nvPr/>
          </p:nvPicPr>
          <p:blipFill>
            <a:blip r:embed="rId3" cstate="screen"/>
            <a:srcRect/>
            <a:stretch>
              <a:fillRect/>
            </a:stretch>
          </p:blipFill>
          <p:spPr bwMode="auto">
            <a:xfrm>
              <a:off x="7383610" y="3619302"/>
              <a:ext cx="2755509" cy="1832412"/>
            </a:xfrm>
            <a:prstGeom prst="rect">
              <a:avLst/>
            </a:prstGeom>
            <a:noFill/>
          </p:spPr>
        </p:pic>
        <p:grpSp>
          <p:nvGrpSpPr>
            <p:cNvPr id="700" name="组合 699"/>
            <p:cNvGrpSpPr/>
            <p:nvPr/>
          </p:nvGrpSpPr>
          <p:grpSpPr>
            <a:xfrm>
              <a:off x="753002" y="1690701"/>
              <a:ext cx="6559428" cy="2265891"/>
              <a:chOff x="641881" y="1160758"/>
              <a:chExt cx="6889122" cy="2379782"/>
            </a:xfrm>
          </p:grpSpPr>
          <p:pic>
            <p:nvPicPr>
              <p:cNvPr id="705" name="图片 704"/>
              <p:cNvPicPr>
                <a:picLocks noChangeAspect="1"/>
              </p:cNvPicPr>
              <p:nvPr/>
            </p:nvPicPr>
            <p:blipFill>
              <a:blip r:embed="rId4" cstate="screen"/>
              <a:stretch>
                <a:fillRect/>
              </a:stretch>
            </p:blipFill>
            <p:spPr>
              <a:xfrm>
                <a:off x="641881" y="1160759"/>
                <a:ext cx="3569672" cy="2379781"/>
              </a:xfrm>
              <a:prstGeom prst="rect">
                <a:avLst/>
              </a:prstGeom>
            </p:spPr>
          </p:pic>
          <p:pic>
            <p:nvPicPr>
              <p:cNvPr id="706" name="图片 705"/>
              <p:cNvPicPr>
                <a:picLocks noChangeAspect="1"/>
              </p:cNvPicPr>
              <p:nvPr/>
            </p:nvPicPr>
            <p:blipFill>
              <a:blip r:embed="rId5" cstate="screen"/>
              <a:stretch>
                <a:fillRect/>
              </a:stretch>
            </p:blipFill>
            <p:spPr>
              <a:xfrm>
                <a:off x="5901056" y="1160759"/>
                <a:ext cx="1629947" cy="2379781"/>
              </a:xfrm>
              <a:prstGeom prst="rect">
                <a:avLst/>
              </a:prstGeom>
            </p:spPr>
          </p:pic>
          <p:pic>
            <p:nvPicPr>
              <p:cNvPr id="707" name="图片 706"/>
              <p:cNvPicPr>
                <a:picLocks noChangeAspect="1"/>
              </p:cNvPicPr>
              <p:nvPr/>
            </p:nvPicPr>
            <p:blipFill>
              <a:blip r:embed="rId6" cstate="screen"/>
              <a:stretch>
                <a:fillRect/>
              </a:stretch>
            </p:blipFill>
            <p:spPr>
              <a:xfrm>
                <a:off x="4269849" y="1160758"/>
                <a:ext cx="1573913" cy="2379781"/>
              </a:xfrm>
              <a:prstGeom prst="rect">
                <a:avLst/>
              </a:prstGeom>
            </p:spPr>
          </p:pic>
        </p:grpSp>
        <p:pic>
          <p:nvPicPr>
            <p:cNvPr id="701" name="图片 700"/>
            <p:cNvPicPr>
              <a:picLocks noChangeAspect="1"/>
            </p:cNvPicPr>
            <p:nvPr/>
          </p:nvPicPr>
          <p:blipFill>
            <a:blip r:embed="rId7" cstate="screen"/>
            <a:stretch>
              <a:fillRect/>
            </a:stretch>
          </p:blipFill>
          <p:spPr>
            <a:xfrm>
              <a:off x="753003" y="4025982"/>
              <a:ext cx="2146681" cy="1429957"/>
            </a:xfrm>
            <a:prstGeom prst="rect">
              <a:avLst/>
            </a:prstGeom>
          </p:spPr>
        </p:pic>
        <p:pic>
          <p:nvPicPr>
            <p:cNvPr id="702" name="图片 701"/>
            <p:cNvPicPr>
              <a:picLocks noChangeAspect="1"/>
            </p:cNvPicPr>
            <p:nvPr/>
          </p:nvPicPr>
          <p:blipFill>
            <a:blip r:embed="rId8" cstate="screen"/>
            <a:stretch>
              <a:fillRect/>
            </a:stretch>
          </p:blipFill>
          <p:spPr>
            <a:xfrm>
              <a:off x="2957463" y="4025981"/>
              <a:ext cx="2148424" cy="1429957"/>
            </a:xfrm>
            <a:prstGeom prst="rect">
              <a:avLst/>
            </a:prstGeom>
          </p:spPr>
        </p:pic>
        <p:pic>
          <p:nvPicPr>
            <p:cNvPr id="703" name="图片 702"/>
            <p:cNvPicPr>
              <a:picLocks noChangeAspect="1"/>
            </p:cNvPicPr>
            <p:nvPr/>
          </p:nvPicPr>
          <p:blipFill rotWithShape="1">
            <a:blip r:embed="rId9" cstate="screen"/>
            <a:srcRect/>
            <a:stretch>
              <a:fillRect/>
            </a:stretch>
          </p:blipFill>
          <p:spPr>
            <a:xfrm>
              <a:off x="5175935" y="4023022"/>
              <a:ext cx="2136498" cy="1428695"/>
            </a:xfrm>
            <a:prstGeom prst="rect">
              <a:avLst/>
            </a:prstGeom>
          </p:spPr>
        </p:pic>
        <p:pic>
          <p:nvPicPr>
            <p:cNvPr id="704" name="图片 703"/>
            <p:cNvPicPr>
              <a:picLocks noChangeAspect="1"/>
            </p:cNvPicPr>
            <p:nvPr/>
          </p:nvPicPr>
          <p:blipFill rotWithShape="1">
            <a:blip r:embed="rId10" cstate="screen"/>
            <a:srcRect/>
            <a:stretch>
              <a:fillRect/>
            </a:stretch>
          </p:blipFill>
          <p:spPr>
            <a:xfrm>
              <a:off x="7387634" y="1692548"/>
              <a:ext cx="2751485" cy="1863284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图片 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5534" y="850136"/>
            <a:ext cx="5960458" cy="239966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520842" y="434975"/>
            <a:ext cx="4910379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ru-RU" altLang="zh-CN" sz="3200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微软雅黑" panose="020B0503020204020204" pitchFamily="34" charset="-122"/>
                <a:cs typeface="+mn-ea"/>
                <a:sym typeface="+mn-lt"/>
              </a:rPr>
              <a:t>Глобальные выставки</a:t>
            </a:r>
          </a:p>
        </p:txBody>
      </p:sp>
      <p:grpSp>
        <p:nvGrpSpPr>
          <p:cNvPr id="291" name="组合 290"/>
          <p:cNvGrpSpPr/>
          <p:nvPr/>
        </p:nvGrpSpPr>
        <p:grpSpPr>
          <a:xfrm>
            <a:off x="6351610" y="4107115"/>
            <a:ext cx="5549900" cy="2050540"/>
            <a:chOff x="6249134" y="3566120"/>
            <a:chExt cx="998492" cy="2159000"/>
          </a:xfrm>
        </p:grpSpPr>
        <p:sp>
          <p:nvSpPr>
            <p:cNvPr id="276" name="矩形 275"/>
            <p:cNvSpPr/>
            <p:nvPr/>
          </p:nvSpPr>
          <p:spPr>
            <a:xfrm>
              <a:off x="6249134" y="3566120"/>
              <a:ext cx="998492" cy="2159000"/>
            </a:xfrm>
            <a:prstGeom prst="rect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Source Han Serif SC" panose="02020400000000000000" pitchFamily="18" charset="-122"/>
                <a:sym typeface="Source Han Serif SC" panose="02020400000000000000" pitchFamily="18" charset="-122"/>
              </a:endParaRPr>
            </a:p>
          </p:txBody>
        </p:sp>
        <p:cxnSp>
          <p:nvCxnSpPr>
            <p:cNvPr id="279" name="直接连接符 39"/>
            <p:cNvCxnSpPr/>
            <p:nvPr/>
          </p:nvCxnSpPr>
          <p:spPr>
            <a:xfrm>
              <a:off x="6627706" y="5590104"/>
              <a:ext cx="241349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2" name="矩形: 圆角 10"/>
          <p:cNvSpPr/>
          <p:nvPr/>
        </p:nvSpPr>
        <p:spPr>
          <a:xfrm>
            <a:off x="583207" y="4568803"/>
            <a:ext cx="4107696" cy="2159001"/>
          </a:xfrm>
          <a:prstGeom prst="roundRect">
            <a:avLst>
              <a:gd name="adj" fmla="val 2870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25" name="文本框 324"/>
          <p:cNvSpPr txBox="1"/>
          <p:nvPr/>
        </p:nvSpPr>
        <p:spPr>
          <a:xfrm>
            <a:off x="851846" y="5184487"/>
            <a:ext cx="3672857" cy="1448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altLang="zh-CN" sz="1000" dirty="0">
                <a:latin typeface="Arial Narrow" panose="020B060602020203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Выставка автомобильных шин в Шанхае.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altLang="zh-CN" sz="1000" dirty="0">
                <a:latin typeface="Arial Narrow" panose="020B060602020203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Международная выставка автомобильных шин и шинного производства в Китае.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altLang="zh-CN" sz="1000" dirty="0">
                <a:latin typeface="Arial Narrow" panose="020B060602020203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Международная выставка горной промышленности в Китае.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altLang="zh-CN" sz="1000" dirty="0">
                <a:latin typeface="Arial Narrow" panose="020B060602020203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Выставка автомобильных шин в Гуанграо.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altLang="zh-CN" sz="1000" dirty="0">
                <a:latin typeface="Arial Narrow" panose="020B060602020203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Пекинская выставка строительной техники.</a:t>
            </a:r>
          </a:p>
        </p:txBody>
      </p:sp>
      <p:sp>
        <p:nvSpPr>
          <p:cNvPr id="326" name="文本框 325"/>
          <p:cNvSpPr txBox="1"/>
          <p:nvPr/>
        </p:nvSpPr>
        <p:spPr>
          <a:xfrm>
            <a:off x="817803" y="4691007"/>
            <a:ext cx="2109873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altLang="zh-CN" sz="1400" dirty="0">
                <a:solidFill>
                  <a:prstClr val="black"/>
                </a:solidFill>
                <a:latin typeface="Arial Narrow" panose="020B0606020202030204" pitchFamily="34" charset="0"/>
                <a:ea typeface="微软雅黑" panose="020B0503020204020204" pitchFamily="34" charset="-122"/>
                <a:cs typeface="OPPOSans M" panose="00020600040101010101" pitchFamily="18" charset="-122"/>
              </a:rPr>
              <a:t>Внутренние выставки Китая</a:t>
            </a:r>
            <a:endParaRPr kumimoji="0" lang="ru-RU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微软雅黑" panose="020B0503020204020204" pitchFamily="34" charset="-122"/>
              <a:cs typeface="OPPOSans M" panose="00020600040101010101" pitchFamily="18" charset="-122"/>
            </a:endParaRPr>
          </a:p>
        </p:txBody>
      </p:sp>
      <p:cxnSp>
        <p:nvCxnSpPr>
          <p:cNvPr id="329" name="直接连接符 28"/>
          <p:cNvCxnSpPr/>
          <p:nvPr/>
        </p:nvCxnSpPr>
        <p:spPr>
          <a:xfrm>
            <a:off x="920360" y="5123108"/>
            <a:ext cx="3496223" cy="0"/>
          </a:xfrm>
          <a:prstGeom prst="line">
            <a:avLst/>
          </a:prstGeom>
          <a:ln w="12700" cap="rnd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0" name="矩形: 圆角 10"/>
          <p:cNvSpPr/>
          <p:nvPr/>
        </p:nvSpPr>
        <p:spPr>
          <a:xfrm>
            <a:off x="584206" y="2243308"/>
            <a:ext cx="4107696" cy="2227354"/>
          </a:xfrm>
          <a:prstGeom prst="roundRect">
            <a:avLst>
              <a:gd name="adj" fmla="val 2870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31" name="文本框 330"/>
          <p:cNvSpPr txBox="1"/>
          <p:nvPr/>
        </p:nvSpPr>
        <p:spPr>
          <a:xfrm>
            <a:off x="818802" y="2800230"/>
            <a:ext cx="2146511" cy="16804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>
              <a:lnSpc>
                <a:spcPts val="1800"/>
              </a:lnSpc>
              <a:buAutoNum type="arabicPeriod"/>
            </a:pPr>
            <a:r>
              <a:rPr lang="ru-RU" altLang="zh-CN" sz="1000" dirty="0">
                <a:latin typeface="Arial Narrow" panose="020B0606020202030204" pitchFamily="34" charset="0"/>
                <a:ea typeface="微软雅黑" panose="020B0503020204020204" pitchFamily="34" charset="-122"/>
                <a:cs typeface="+mn-ea"/>
              </a:rPr>
              <a:t>Автосалон JP.</a:t>
            </a:r>
          </a:p>
          <a:p>
            <a:pPr marL="228600" indent="-228600">
              <a:lnSpc>
                <a:spcPts val="1800"/>
              </a:lnSpc>
              <a:buAutoNum type="arabicPeriod"/>
            </a:pPr>
            <a:r>
              <a:rPr lang="ru-RU" altLang="zh-CN" sz="1000" dirty="0">
                <a:latin typeface="Arial Narrow" panose="020B0606020202030204" pitchFamily="34" charset="0"/>
                <a:ea typeface="微软雅黑" panose="020B0503020204020204" pitchFamily="34" charset="-122"/>
                <a:cs typeface="+mn-ea"/>
              </a:rPr>
              <a:t>Выставка горнодобывающей промышленности во Вьетнаме.</a:t>
            </a:r>
          </a:p>
          <a:p>
            <a:pPr marL="228600" indent="-228600">
              <a:lnSpc>
                <a:spcPts val="1800"/>
              </a:lnSpc>
              <a:buAutoNum type="arabicPeriod"/>
            </a:pPr>
            <a:r>
              <a:rPr lang="ru-RU" altLang="zh-CN" sz="1000" dirty="0">
                <a:latin typeface="Arial Narrow" panose="020B0606020202030204" pitchFamily="34" charset="0"/>
                <a:ea typeface="微软雅黑" panose="020B0503020204020204" pitchFamily="34" charset="-122"/>
                <a:cs typeface="+mn-ea"/>
              </a:rPr>
              <a:t>Сингапурский международный автосалон.</a:t>
            </a:r>
          </a:p>
          <a:p>
            <a:pPr marL="228600" indent="-228600">
              <a:lnSpc>
                <a:spcPts val="1800"/>
              </a:lnSpc>
              <a:buAutoNum type="arabicPeriod"/>
            </a:pPr>
            <a:r>
              <a:rPr lang="ru-RU" altLang="zh-CN" sz="1000" dirty="0">
                <a:latin typeface="Arial Narrow" panose="020B0606020202030204" pitchFamily="34" charset="0"/>
                <a:ea typeface="微软雅黑" panose="020B0503020204020204" pitchFamily="34" charset="-122"/>
                <a:cs typeface="+mn-ea"/>
              </a:rPr>
              <a:t>Германия: Эссен и Кельн.</a:t>
            </a:r>
          </a:p>
          <a:p>
            <a:pPr marL="228600" indent="-228600">
              <a:lnSpc>
                <a:spcPts val="1800"/>
              </a:lnSpc>
              <a:buAutoNum type="arabicPeriod"/>
            </a:pPr>
            <a:r>
              <a:rPr lang="ru-RU" altLang="zh-CN" sz="1000" dirty="0">
                <a:latin typeface="Arial Narrow" panose="020B0606020202030204" pitchFamily="34" charset="0"/>
                <a:ea typeface="微软雅黑" panose="020B0503020204020204" pitchFamily="34" charset="-122"/>
                <a:cs typeface="+mn-ea"/>
              </a:rPr>
              <a:t>Выставка «Интеравто» в России.</a:t>
            </a:r>
          </a:p>
        </p:txBody>
      </p:sp>
      <p:sp>
        <p:nvSpPr>
          <p:cNvPr id="332" name="文本框 331"/>
          <p:cNvSpPr txBox="1"/>
          <p:nvPr/>
        </p:nvSpPr>
        <p:spPr>
          <a:xfrm>
            <a:off x="818802" y="2394313"/>
            <a:ext cx="339059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微软雅黑" panose="020B0503020204020204" pitchFamily="34" charset="-122"/>
                <a:cs typeface="OPPOSans M" panose="00020600040101010101" pitchFamily="18" charset="-122"/>
              </a:rPr>
              <a:t>Международные выставки</a:t>
            </a:r>
          </a:p>
        </p:txBody>
      </p:sp>
      <p:cxnSp>
        <p:nvCxnSpPr>
          <p:cNvPr id="333" name="直接连接符 28"/>
          <p:cNvCxnSpPr/>
          <p:nvPr/>
        </p:nvCxnSpPr>
        <p:spPr>
          <a:xfrm>
            <a:off x="920729" y="2824293"/>
            <a:ext cx="3496223" cy="0"/>
          </a:xfrm>
          <a:prstGeom prst="line">
            <a:avLst/>
          </a:prstGeom>
          <a:ln w="12700" cap="rnd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/>
          <p:cNvGrpSpPr/>
          <p:nvPr/>
        </p:nvGrpSpPr>
        <p:grpSpPr>
          <a:xfrm>
            <a:off x="6443417" y="4326084"/>
            <a:ext cx="5389045" cy="1442530"/>
            <a:chOff x="6501435" y="4318189"/>
            <a:chExt cx="4930864" cy="1319885"/>
          </a:xfrm>
        </p:grpSpPr>
        <p:pic>
          <p:nvPicPr>
            <p:cNvPr id="57" name="图片 56" descr="JulianHukePhotography-665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501435" y="4318189"/>
              <a:ext cx="1979440" cy="1319496"/>
            </a:xfrm>
            <a:prstGeom prst="rect">
              <a:avLst/>
            </a:prstGeom>
          </p:spPr>
        </p:pic>
        <p:pic>
          <p:nvPicPr>
            <p:cNvPr id="58" name="图片 57" descr="JulianHukePhotography-655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553554" y="4324796"/>
              <a:ext cx="875260" cy="1313278"/>
            </a:xfrm>
            <a:prstGeom prst="rect">
              <a:avLst/>
            </a:prstGeom>
          </p:spPr>
        </p:pic>
        <p:pic>
          <p:nvPicPr>
            <p:cNvPr id="59" name="图片 58" descr="JulianHukePhotography-6514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500276" y="4337233"/>
              <a:ext cx="1932023" cy="1288404"/>
            </a:xfrm>
            <a:prstGeom prst="rect">
              <a:avLst/>
            </a:prstGeom>
          </p:spPr>
        </p:pic>
      </p:grpSp>
      <p:sp>
        <p:nvSpPr>
          <p:cNvPr id="62" name="文本框 66"/>
          <p:cNvSpPr txBox="1">
            <a:spLocks noChangeArrowheads="1"/>
          </p:cNvSpPr>
          <p:nvPr/>
        </p:nvSpPr>
        <p:spPr bwMode="auto">
          <a:xfrm>
            <a:off x="584206" y="1244910"/>
            <a:ext cx="4169271" cy="8227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r>
              <a:rPr lang="ru-RU" altLang="zh-CN" sz="1100" dirty="0">
                <a:solidFill>
                  <a:schemeClr val="tx1"/>
                </a:solidFill>
                <a:latin typeface="+mj-lt"/>
              </a:rPr>
              <a:t>Для повышения осведомленности о компании Sailun постоянно увеличивает инвестиции в маркетинг различных брендов.</a:t>
            </a:r>
          </a:p>
        </p:txBody>
      </p:sp>
      <p:sp>
        <p:nvSpPr>
          <p:cNvPr id="26" name="矩形 25"/>
          <p:cNvSpPr/>
          <p:nvPr/>
        </p:nvSpPr>
        <p:spPr>
          <a:xfrm>
            <a:off x="9207506" y="3253878"/>
            <a:ext cx="2624956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altLang="zh-CN" sz="800" dirty="0">
                <a:solidFill>
                  <a:schemeClr val="bg1"/>
                </a:solidFill>
                <a:latin typeface="+mj-lt"/>
                <a:ea typeface="微软雅黑" panose="020B0503020204020204" pitchFamily="34" charset="-122"/>
                <a:cs typeface="+mn-ea"/>
              </a:rPr>
              <a:t>Международные выставки</a:t>
            </a:r>
          </a:p>
        </p:txBody>
      </p:sp>
      <p:grpSp>
        <p:nvGrpSpPr>
          <p:cNvPr id="408" name="组合 407"/>
          <p:cNvGrpSpPr/>
          <p:nvPr/>
        </p:nvGrpSpPr>
        <p:grpSpPr>
          <a:xfrm>
            <a:off x="10670179" y="1563403"/>
            <a:ext cx="400826" cy="374256"/>
            <a:chOff x="2157927" y="2628948"/>
            <a:chExt cx="865537" cy="808159"/>
          </a:xfrm>
        </p:grpSpPr>
        <p:pic>
          <p:nvPicPr>
            <p:cNvPr id="436" name="Picture 3" descr="C:\Users\jiangtao\Desktop\未标图标1.png"/>
            <p:cNvPicPr>
              <a:picLocks noChangeAspect="1" noChangeArrowheads="1"/>
            </p:cNvPicPr>
            <p:nvPr/>
          </p:nvPicPr>
          <p:blipFill>
            <a:blip r:embed="rId7" cstate="screen"/>
            <a:srcRect/>
            <a:stretch>
              <a:fillRect/>
            </a:stretch>
          </p:blipFill>
          <p:spPr bwMode="auto">
            <a:xfrm>
              <a:off x="2329496" y="2628948"/>
              <a:ext cx="565165" cy="8081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37" name="矩形 436"/>
            <p:cNvSpPr/>
            <p:nvPr/>
          </p:nvSpPr>
          <p:spPr>
            <a:xfrm>
              <a:off x="2157927" y="2656748"/>
              <a:ext cx="865537" cy="48087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ru-RU" altLang="zh-CN" sz="300" b="1" i="1" spc="-50" dirty="0">
                  <a:solidFill>
                    <a:srgbClr val="FFFF00"/>
                  </a:solidFill>
                  <a:latin typeface="+mn-ea"/>
                  <a:cs typeface="微软雅黑" panose="020B0503020204020204" pitchFamily="34" charset="-122"/>
                </a:rPr>
                <a:t>ЛОКАЛЬ-</a:t>
              </a:r>
              <a:br>
                <a:rPr lang="ru-RU" altLang="zh-CN" sz="300" b="1" i="1" spc="-50" dirty="0">
                  <a:solidFill>
                    <a:srgbClr val="FFFF00"/>
                  </a:solidFill>
                  <a:latin typeface="+mn-ea"/>
                  <a:cs typeface="微软雅黑" panose="020B0503020204020204" pitchFamily="34" charset="-122"/>
                </a:rPr>
              </a:br>
              <a:r>
                <a:rPr lang="ru-RU" altLang="zh-CN" sz="300" b="1" i="1" spc="-50" dirty="0">
                  <a:solidFill>
                    <a:srgbClr val="FFFF00"/>
                  </a:solidFill>
                  <a:latin typeface="+mn-ea"/>
                  <a:cs typeface="微软雅黑" panose="020B0503020204020204" pitchFamily="34" charset="-122"/>
                </a:rPr>
                <a:t>НЫЕ</a:t>
              </a:r>
            </a:p>
          </p:txBody>
        </p:sp>
      </p:grpSp>
      <p:grpSp>
        <p:nvGrpSpPr>
          <p:cNvPr id="409" name="组合 408"/>
          <p:cNvGrpSpPr/>
          <p:nvPr/>
        </p:nvGrpSpPr>
        <p:grpSpPr>
          <a:xfrm>
            <a:off x="11123838" y="1623474"/>
            <a:ext cx="247184" cy="286164"/>
            <a:chOff x="2403352" y="2810005"/>
            <a:chExt cx="533763" cy="617935"/>
          </a:xfrm>
        </p:grpSpPr>
        <p:pic>
          <p:nvPicPr>
            <p:cNvPr id="434" name="Picture 3" descr="C:\Users\jiangtao\Desktop\未标图标1.png"/>
            <p:cNvPicPr>
              <a:picLocks noChangeAspect="1" noChangeArrowheads="1"/>
            </p:cNvPicPr>
            <p:nvPr/>
          </p:nvPicPr>
          <p:blipFill>
            <a:blip r:embed="rId8" cstate="screen"/>
            <a:srcRect/>
            <a:stretch>
              <a:fillRect/>
            </a:stretch>
          </p:blipFill>
          <p:spPr bwMode="auto">
            <a:xfrm>
              <a:off x="2513275" y="2958040"/>
              <a:ext cx="328612" cy="4699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35" name="矩形 434"/>
            <p:cNvSpPr/>
            <p:nvPr/>
          </p:nvSpPr>
          <p:spPr>
            <a:xfrm>
              <a:off x="2403352" y="2810005"/>
              <a:ext cx="533763" cy="55120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ru-RU" altLang="zh-CN" sz="800" b="1" i="1" dirty="0">
                  <a:solidFill>
                    <a:srgbClr val="FFFF00"/>
                  </a:solidFill>
                  <a:latin typeface="+mn-ea"/>
                  <a:cs typeface="微软雅黑" panose="020B0503020204020204" pitchFamily="34" charset="-122"/>
                </a:rPr>
                <a:t>1</a:t>
              </a:r>
            </a:p>
          </p:txBody>
        </p:sp>
      </p:grpSp>
      <p:grpSp>
        <p:nvGrpSpPr>
          <p:cNvPr id="410" name="组合 409"/>
          <p:cNvGrpSpPr/>
          <p:nvPr/>
        </p:nvGrpSpPr>
        <p:grpSpPr>
          <a:xfrm>
            <a:off x="10616629" y="1963818"/>
            <a:ext cx="247184" cy="283939"/>
            <a:chOff x="2397885" y="2814812"/>
            <a:chExt cx="533767" cy="613131"/>
          </a:xfrm>
        </p:grpSpPr>
        <p:pic>
          <p:nvPicPr>
            <p:cNvPr id="432" name="Picture 3" descr="C:\Users\jiangtao\Desktop\未标图标1.png"/>
            <p:cNvPicPr>
              <a:picLocks noChangeAspect="1" noChangeArrowheads="1"/>
            </p:cNvPicPr>
            <p:nvPr/>
          </p:nvPicPr>
          <p:blipFill>
            <a:blip r:embed="rId8" cstate="screen"/>
            <a:srcRect/>
            <a:stretch>
              <a:fillRect/>
            </a:stretch>
          </p:blipFill>
          <p:spPr bwMode="auto">
            <a:xfrm>
              <a:off x="2513274" y="2958043"/>
              <a:ext cx="328612" cy="4699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33" name="矩形 432"/>
            <p:cNvSpPr/>
            <p:nvPr/>
          </p:nvSpPr>
          <p:spPr>
            <a:xfrm>
              <a:off x="2397885" y="2814812"/>
              <a:ext cx="533767" cy="5512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ru-RU" altLang="zh-CN" sz="800" b="1" i="1" dirty="0">
                  <a:solidFill>
                    <a:srgbClr val="FFFF00"/>
                  </a:solidFill>
                  <a:latin typeface="+mn-ea"/>
                  <a:cs typeface="微软雅黑" panose="020B0503020204020204" pitchFamily="34" charset="-122"/>
                </a:rPr>
                <a:t>2</a:t>
              </a:r>
            </a:p>
          </p:txBody>
        </p:sp>
      </p:grpSp>
      <p:grpSp>
        <p:nvGrpSpPr>
          <p:cNvPr id="411" name="组合 410"/>
          <p:cNvGrpSpPr/>
          <p:nvPr/>
        </p:nvGrpSpPr>
        <p:grpSpPr>
          <a:xfrm>
            <a:off x="10549516" y="2132153"/>
            <a:ext cx="247184" cy="287800"/>
            <a:chOff x="2392475" y="2806476"/>
            <a:chExt cx="533762" cy="621467"/>
          </a:xfrm>
        </p:grpSpPr>
        <p:pic>
          <p:nvPicPr>
            <p:cNvPr id="430" name="Picture 3" descr="C:\Users\jiangtao\Desktop\未标图标1.png"/>
            <p:cNvPicPr>
              <a:picLocks noChangeAspect="1" noChangeArrowheads="1"/>
            </p:cNvPicPr>
            <p:nvPr/>
          </p:nvPicPr>
          <p:blipFill>
            <a:blip r:embed="rId8" cstate="screen"/>
            <a:srcRect/>
            <a:stretch>
              <a:fillRect/>
            </a:stretch>
          </p:blipFill>
          <p:spPr bwMode="auto">
            <a:xfrm>
              <a:off x="2513274" y="2958043"/>
              <a:ext cx="328612" cy="4699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31" name="矩形 430"/>
            <p:cNvSpPr/>
            <p:nvPr/>
          </p:nvSpPr>
          <p:spPr>
            <a:xfrm>
              <a:off x="2392475" y="2806476"/>
              <a:ext cx="533762" cy="55120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ru-RU" altLang="zh-CN" sz="800" b="1" i="1" dirty="0">
                  <a:solidFill>
                    <a:srgbClr val="FFFF00"/>
                  </a:solidFill>
                  <a:latin typeface="+mn-ea"/>
                  <a:cs typeface="微软雅黑" panose="020B0503020204020204" pitchFamily="34" charset="-122"/>
                </a:rPr>
                <a:t>3</a:t>
              </a:r>
            </a:p>
          </p:txBody>
        </p:sp>
      </p:grpSp>
      <p:grpSp>
        <p:nvGrpSpPr>
          <p:cNvPr id="412" name="组合 411"/>
          <p:cNvGrpSpPr/>
          <p:nvPr/>
        </p:nvGrpSpPr>
        <p:grpSpPr>
          <a:xfrm>
            <a:off x="9062584" y="1376914"/>
            <a:ext cx="247184" cy="276027"/>
            <a:chOff x="2405934" y="2831898"/>
            <a:chExt cx="533762" cy="596045"/>
          </a:xfrm>
        </p:grpSpPr>
        <p:pic>
          <p:nvPicPr>
            <p:cNvPr id="428" name="Picture 3" descr="C:\Users\jiangtao\Desktop\未标图标1.png"/>
            <p:cNvPicPr>
              <a:picLocks noChangeAspect="1" noChangeArrowheads="1"/>
            </p:cNvPicPr>
            <p:nvPr/>
          </p:nvPicPr>
          <p:blipFill>
            <a:blip r:embed="rId8" cstate="screen"/>
            <a:srcRect/>
            <a:stretch>
              <a:fillRect/>
            </a:stretch>
          </p:blipFill>
          <p:spPr bwMode="auto">
            <a:xfrm>
              <a:off x="2513274" y="2958043"/>
              <a:ext cx="328612" cy="4699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29" name="矩形 428"/>
            <p:cNvSpPr/>
            <p:nvPr/>
          </p:nvSpPr>
          <p:spPr>
            <a:xfrm>
              <a:off x="2405934" y="2831898"/>
              <a:ext cx="533762" cy="55120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ru-RU" altLang="zh-CN" sz="800" b="1" i="1" dirty="0">
                  <a:solidFill>
                    <a:srgbClr val="FFFF00"/>
                  </a:solidFill>
                  <a:latin typeface="+mn-ea"/>
                  <a:cs typeface="微软雅黑" panose="020B0503020204020204" pitchFamily="34" charset="-122"/>
                </a:rPr>
                <a:t>4</a:t>
              </a:r>
            </a:p>
          </p:txBody>
        </p:sp>
      </p:grpSp>
      <p:grpSp>
        <p:nvGrpSpPr>
          <p:cNvPr id="413" name="组合 412"/>
          <p:cNvGrpSpPr/>
          <p:nvPr/>
        </p:nvGrpSpPr>
        <p:grpSpPr>
          <a:xfrm>
            <a:off x="9131963" y="1536574"/>
            <a:ext cx="247184" cy="288561"/>
            <a:chOff x="2396710" y="2804831"/>
            <a:chExt cx="533762" cy="623112"/>
          </a:xfrm>
        </p:grpSpPr>
        <p:pic>
          <p:nvPicPr>
            <p:cNvPr id="426" name="Picture 3" descr="C:\Users\jiangtao\Desktop\未标图标1.png"/>
            <p:cNvPicPr>
              <a:picLocks noChangeAspect="1" noChangeArrowheads="1"/>
            </p:cNvPicPr>
            <p:nvPr/>
          </p:nvPicPr>
          <p:blipFill>
            <a:blip r:embed="rId8" cstate="screen"/>
            <a:srcRect/>
            <a:stretch>
              <a:fillRect/>
            </a:stretch>
          </p:blipFill>
          <p:spPr bwMode="auto">
            <a:xfrm>
              <a:off x="2513277" y="2958042"/>
              <a:ext cx="328612" cy="4699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27" name="矩形 426"/>
            <p:cNvSpPr/>
            <p:nvPr/>
          </p:nvSpPr>
          <p:spPr>
            <a:xfrm>
              <a:off x="2396710" y="2804831"/>
              <a:ext cx="533762" cy="5512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ru-RU" altLang="zh-CN" sz="800" b="1" i="1" dirty="0">
                  <a:solidFill>
                    <a:srgbClr val="FFFF00"/>
                  </a:solidFill>
                  <a:latin typeface="+mn-ea"/>
                  <a:cs typeface="微软雅黑" panose="020B0503020204020204" pitchFamily="34" charset="-122"/>
                </a:rPr>
                <a:t>6</a:t>
              </a:r>
            </a:p>
          </p:txBody>
        </p:sp>
      </p:grpSp>
      <p:grpSp>
        <p:nvGrpSpPr>
          <p:cNvPr id="414" name="组合 413"/>
          <p:cNvGrpSpPr/>
          <p:nvPr/>
        </p:nvGrpSpPr>
        <p:grpSpPr>
          <a:xfrm>
            <a:off x="10596201" y="1134736"/>
            <a:ext cx="247184" cy="283571"/>
            <a:chOff x="2405917" y="2815607"/>
            <a:chExt cx="533762" cy="612336"/>
          </a:xfrm>
        </p:grpSpPr>
        <p:pic>
          <p:nvPicPr>
            <p:cNvPr id="424" name="Picture 3" descr="C:\Users\jiangtao\Desktop\未标图标1.png"/>
            <p:cNvPicPr>
              <a:picLocks noChangeAspect="1" noChangeArrowheads="1"/>
            </p:cNvPicPr>
            <p:nvPr/>
          </p:nvPicPr>
          <p:blipFill>
            <a:blip r:embed="rId8" cstate="screen"/>
            <a:srcRect/>
            <a:stretch>
              <a:fillRect/>
            </a:stretch>
          </p:blipFill>
          <p:spPr bwMode="auto">
            <a:xfrm>
              <a:off x="2513274" y="2958043"/>
              <a:ext cx="328612" cy="4699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25" name="矩形 424"/>
            <p:cNvSpPr/>
            <p:nvPr/>
          </p:nvSpPr>
          <p:spPr>
            <a:xfrm>
              <a:off x="2405917" y="2815607"/>
              <a:ext cx="533762" cy="55120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ru-RU" altLang="zh-CN" sz="800" b="1" i="1" dirty="0">
                  <a:solidFill>
                    <a:srgbClr val="FFFF00"/>
                  </a:solidFill>
                  <a:latin typeface="+mn-ea"/>
                  <a:cs typeface="微软雅黑" panose="020B0503020204020204" pitchFamily="34" charset="-122"/>
                </a:rPr>
                <a:t>5</a:t>
              </a:r>
            </a:p>
          </p:txBody>
        </p:sp>
      </p:grpSp>
      <p:grpSp>
        <p:nvGrpSpPr>
          <p:cNvPr id="415" name="组合 414"/>
          <p:cNvGrpSpPr/>
          <p:nvPr/>
        </p:nvGrpSpPr>
        <p:grpSpPr>
          <a:xfrm>
            <a:off x="7038743" y="1550803"/>
            <a:ext cx="247184" cy="289546"/>
            <a:chOff x="2403991" y="2802703"/>
            <a:chExt cx="533761" cy="625238"/>
          </a:xfrm>
        </p:grpSpPr>
        <p:pic>
          <p:nvPicPr>
            <p:cNvPr id="422" name="Picture 3" descr="C:\Users\jiangtao\Desktop\未标图标1.png"/>
            <p:cNvPicPr>
              <a:picLocks noChangeAspect="1" noChangeArrowheads="1"/>
            </p:cNvPicPr>
            <p:nvPr/>
          </p:nvPicPr>
          <p:blipFill>
            <a:blip r:embed="rId8" cstate="screen"/>
            <a:srcRect/>
            <a:stretch>
              <a:fillRect/>
            </a:stretch>
          </p:blipFill>
          <p:spPr bwMode="auto">
            <a:xfrm>
              <a:off x="2513277" y="2958041"/>
              <a:ext cx="328612" cy="4699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23" name="矩形 422"/>
            <p:cNvSpPr/>
            <p:nvPr/>
          </p:nvSpPr>
          <p:spPr>
            <a:xfrm>
              <a:off x="2403991" y="2802703"/>
              <a:ext cx="533761" cy="55120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ru-RU" altLang="zh-CN" sz="800" b="1" i="1" dirty="0">
                  <a:solidFill>
                    <a:srgbClr val="FFFF00"/>
                  </a:solidFill>
                  <a:latin typeface="+mn-ea"/>
                  <a:cs typeface="微软雅黑" panose="020B0503020204020204" pitchFamily="34" charset="-122"/>
                </a:rPr>
                <a:t>8</a:t>
              </a:r>
            </a:p>
          </p:txBody>
        </p:sp>
      </p:grpSp>
      <p:grpSp>
        <p:nvGrpSpPr>
          <p:cNvPr id="416" name="组合 415"/>
          <p:cNvGrpSpPr/>
          <p:nvPr/>
        </p:nvGrpSpPr>
        <p:grpSpPr>
          <a:xfrm>
            <a:off x="9771186" y="1856351"/>
            <a:ext cx="247184" cy="273639"/>
            <a:chOff x="2405917" y="2858906"/>
            <a:chExt cx="533762" cy="590889"/>
          </a:xfrm>
        </p:grpSpPr>
        <p:pic>
          <p:nvPicPr>
            <p:cNvPr id="420" name="Picture 3" descr="C:\Users\jiangtao\Desktop\未标图标1.png"/>
            <p:cNvPicPr>
              <a:picLocks noChangeAspect="1" noChangeArrowheads="1"/>
            </p:cNvPicPr>
            <p:nvPr/>
          </p:nvPicPr>
          <p:blipFill>
            <a:blip r:embed="rId8" cstate="screen"/>
            <a:srcRect/>
            <a:stretch>
              <a:fillRect/>
            </a:stretch>
          </p:blipFill>
          <p:spPr bwMode="auto">
            <a:xfrm>
              <a:off x="2521438" y="2979897"/>
              <a:ext cx="328611" cy="4698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21" name="矩形 420"/>
            <p:cNvSpPr/>
            <p:nvPr/>
          </p:nvSpPr>
          <p:spPr>
            <a:xfrm>
              <a:off x="2405917" y="2858906"/>
              <a:ext cx="533762" cy="55120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ru-RU" altLang="zh-CN" sz="800" b="1" i="1" dirty="0">
                  <a:solidFill>
                    <a:srgbClr val="FFFF00"/>
                  </a:solidFill>
                  <a:latin typeface="+mn-ea"/>
                  <a:cs typeface="微软雅黑" panose="020B0503020204020204" pitchFamily="34" charset="-122"/>
                </a:rPr>
                <a:t>7</a:t>
              </a:r>
            </a:p>
          </p:txBody>
        </p:sp>
      </p:grpSp>
      <p:grpSp>
        <p:nvGrpSpPr>
          <p:cNvPr id="417" name="组合 416"/>
          <p:cNvGrpSpPr/>
          <p:nvPr/>
        </p:nvGrpSpPr>
        <p:grpSpPr>
          <a:xfrm>
            <a:off x="7315411" y="2037502"/>
            <a:ext cx="247184" cy="288326"/>
            <a:chOff x="2382960" y="2805341"/>
            <a:chExt cx="533760" cy="622602"/>
          </a:xfrm>
        </p:grpSpPr>
        <p:pic>
          <p:nvPicPr>
            <p:cNvPr id="418" name="Picture 3" descr="C:\Users\jiangtao\Desktop\未标图标1.png"/>
            <p:cNvPicPr>
              <a:picLocks noChangeAspect="1" noChangeArrowheads="1"/>
            </p:cNvPicPr>
            <p:nvPr/>
          </p:nvPicPr>
          <p:blipFill>
            <a:blip r:embed="rId8" cstate="screen"/>
            <a:srcRect/>
            <a:stretch>
              <a:fillRect/>
            </a:stretch>
          </p:blipFill>
          <p:spPr bwMode="auto">
            <a:xfrm>
              <a:off x="2513274" y="2958043"/>
              <a:ext cx="328612" cy="4699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19" name="矩形 418"/>
            <p:cNvSpPr/>
            <p:nvPr/>
          </p:nvSpPr>
          <p:spPr>
            <a:xfrm>
              <a:off x="2382960" y="2805341"/>
              <a:ext cx="533760" cy="55120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ru-RU" altLang="zh-CN" sz="800" b="1" i="1" dirty="0">
                  <a:solidFill>
                    <a:srgbClr val="FFFF00"/>
                  </a:solidFill>
                  <a:latin typeface="+mn-ea"/>
                  <a:cs typeface="微软雅黑" panose="020B0503020204020204" pitchFamily="34" charset="-122"/>
                </a:rPr>
                <a:t>9</a:t>
              </a:r>
            </a:p>
          </p:txBody>
        </p:sp>
      </p:grpSp>
      <p:sp>
        <p:nvSpPr>
          <p:cNvPr id="685" name="文本框 684"/>
          <p:cNvSpPr txBox="1"/>
          <p:nvPr/>
        </p:nvSpPr>
        <p:spPr>
          <a:xfrm>
            <a:off x="3044745" y="2824293"/>
            <a:ext cx="164615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800"/>
              </a:lnSpc>
            </a:pPr>
            <a:r>
              <a:rPr lang="ru-RU" altLang="zh-CN" sz="1000" dirty="0">
                <a:latin typeface="Arial Narrow" panose="020B0606020202030204" pitchFamily="34" charset="0"/>
                <a:ea typeface="微软雅黑" panose="020B0503020204020204" pitchFamily="34" charset="-122"/>
                <a:cs typeface="+mn-ea"/>
              </a:rPr>
              <a:t>6. Международная выставка шин в Италии (Болонья).</a:t>
            </a:r>
          </a:p>
          <a:p>
            <a:pPr>
              <a:lnSpc>
                <a:spcPts val="1800"/>
              </a:lnSpc>
            </a:pPr>
            <a:r>
              <a:rPr lang="ru-RU" altLang="zh-CN" sz="1000" dirty="0">
                <a:latin typeface="Arial Narrow" panose="020B0606020202030204" pitchFamily="34" charset="0"/>
                <a:ea typeface="微软雅黑" panose="020B0503020204020204" pitchFamily="34" charset="-122"/>
                <a:cs typeface="+mn-ea"/>
              </a:rPr>
              <a:t>7. Международная выставка автозапчастей в Дубае.</a:t>
            </a:r>
          </a:p>
          <a:p>
            <a:pPr>
              <a:lnSpc>
                <a:spcPts val="1800"/>
              </a:lnSpc>
            </a:pPr>
            <a:r>
              <a:rPr lang="ru-RU" altLang="zh-CN" sz="1000" dirty="0">
                <a:latin typeface="Arial Narrow" panose="020B0606020202030204" pitchFamily="34" charset="0"/>
                <a:ea typeface="微软雅黑" panose="020B0503020204020204" pitchFamily="34" charset="-122"/>
                <a:cs typeface="+mn-ea"/>
              </a:rPr>
              <a:t>8. Выставка SEMA в США.</a:t>
            </a:r>
          </a:p>
          <a:p>
            <a:pPr>
              <a:lnSpc>
                <a:spcPts val="1800"/>
              </a:lnSpc>
            </a:pPr>
            <a:r>
              <a:rPr lang="ru-RU" altLang="zh-CN" sz="1000" dirty="0">
                <a:latin typeface="Arial Narrow" panose="020B0606020202030204" pitchFamily="34" charset="0"/>
                <a:ea typeface="微软雅黑" panose="020B0503020204020204" pitchFamily="34" charset="-122"/>
                <a:cs typeface="+mn-ea"/>
              </a:rPr>
              <a:t>9. Выставка шин в Панаме.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5224071" y="2818852"/>
            <a:ext cx="623746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zh-CN" sz="4000" b="1" dirty="0">
                <a:solidFill>
                  <a:srgbClr val="F7B868"/>
                </a:solidFill>
                <a:latin typeface="+mj-lt"/>
                <a:ea typeface="微软雅黑" panose="020B0503020204020204" pitchFamily="34" charset="-122"/>
                <a:cs typeface="Arial" panose="020B0604020202020204" pitchFamily="34" charset="0"/>
              </a:rPr>
              <a:t>Производить превосходные шины</a:t>
            </a:r>
            <a:endParaRPr lang="ru-RU" altLang="zh-CN" sz="2800" b="1" dirty="0">
              <a:solidFill>
                <a:srgbClr val="F7B868"/>
              </a:solidFill>
              <a:latin typeface="+mj-lt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376471" y="5104745"/>
            <a:ext cx="2385589" cy="7504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800"/>
              </a:lnSpc>
            </a:pPr>
            <a:r>
              <a:rPr lang="ru-RU" altLang="zh-CN" sz="800" dirty="0">
                <a:solidFill>
                  <a:schemeClr val="bg1"/>
                </a:solidFill>
                <a:latin typeface="+mj-lt"/>
                <a:ea typeface="微软雅黑" panose="020B0503020204020204" pitchFamily="34" charset="-122"/>
              </a:rPr>
              <a:t>Горячая линия:</a:t>
            </a:r>
            <a:r>
              <a:rPr lang="zh-CN" altLang="en-US" sz="800" dirty="0">
                <a:solidFill>
                  <a:schemeClr val="bg1"/>
                </a:solidFill>
                <a:latin typeface="+mj-lt"/>
                <a:ea typeface="微软雅黑" panose="020B0503020204020204" pitchFamily="34" charset="-122"/>
              </a:rPr>
              <a:t> </a:t>
            </a:r>
            <a:r>
              <a:rPr lang="ru-RU" altLang="zh-CN" sz="800" dirty="0">
                <a:solidFill>
                  <a:schemeClr val="bg1"/>
                </a:solidFill>
                <a:latin typeface="+mj-lt"/>
                <a:ea typeface="微软雅黑" panose="020B0503020204020204" pitchFamily="34" charset="-122"/>
              </a:rPr>
              <a:t>400 660 8329    </a:t>
            </a:r>
          </a:p>
          <a:p>
            <a:pPr>
              <a:lnSpc>
                <a:spcPts val="1800"/>
              </a:lnSpc>
            </a:pPr>
            <a:r>
              <a:rPr lang="ru-RU" altLang="zh-CN" sz="800" dirty="0">
                <a:solidFill>
                  <a:schemeClr val="bg1"/>
                </a:solidFill>
                <a:latin typeface="+mj-lt"/>
                <a:ea typeface="微软雅黑" panose="020B0503020204020204" pitchFamily="34" charset="-122"/>
              </a:rPr>
              <a:t>Адрес: 43 Zhengzhou Road, Qingdao (Китай)   </a:t>
            </a:r>
          </a:p>
          <a:p>
            <a:pPr>
              <a:lnSpc>
                <a:spcPts val="1800"/>
              </a:lnSpc>
            </a:pPr>
            <a:r>
              <a:rPr lang="ru-RU" altLang="zh-CN" sz="800" dirty="0">
                <a:solidFill>
                  <a:schemeClr val="bg1"/>
                </a:solidFill>
                <a:latin typeface="+mj-lt"/>
                <a:ea typeface="微软雅黑" panose="020B0503020204020204" pitchFamily="34" charset="-122"/>
              </a:rPr>
              <a:t>Веб-сайт: www.sailungroup.com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/>
          <a:srcRect b="20515"/>
          <a:stretch/>
        </p:blipFill>
        <p:spPr>
          <a:xfrm>
            <a:off x="910166" y="2311399"/>
            <a:ext cx="2332203" cy="1425029"/>
          </a:xfrm>
          <a:prstGeom prst="rect">
            <a:avLst/>
          </a:prstGeom>
        </p:spPr>
      </p:pic>
      <p:cxnSp>
        <p:nvCxnSpPr>
          <p:cNvPr id="7" name="直接连接符 28"/>
          <p:cNvCxnSpPr/>
          <p:nvPr/>
        </p:nvCxnSpPr>
        <p:spPr>
          <a:xfrm>
            <a:off x="5459817" y="5025737"/>
            <a:ext cx="1938361" cy="0"/>
          </a:xfrm>
          <a:prstGeom prst="line">
            <a:avLst/>
          </a:prstGeom>
          <a:ln w="12700" cap="rnd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28"/>
          <p:cNvCxnSpPr/>
          <p:nvPr/>
        </p:nvCxnSpPr>
        <p:spPr>
          <a:xfrm>
            <a:off x="5459817" y="5974003"/>
            <a:ext cx="1938361" cy="0"/>
          </a:xfrm>
          <a:prstGeom prst="line">
            <a:avLst/>
          </a:prstGeom>
          <a:ln w="12700" cap="rnd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A9755850-89A1-41B0-B06E-9753AE68AF64}"/>
              </a:ext>
            </a:extLst>
          </p:cNvPr>
          <p:cNvSpPr txBox="1"/>
          <p:nvPr/>
        </p:nvSpPr>
        <p:spPr>
          <a:xfrm>
            <a:off x="635538" y="3665237"/>
            <a:ext cx="28814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>
                <a:solidFill>
                  <a:srgbClr val="1B63B6"/>
                </a:solidFill>
                <a:effectLst/>
                <a:latin typeface="+mj-lt"/>
                <a:ea typeface="Yu Mincho" panose="02020400000000000000" pitchFamily="18" charset="-128"/>
                <a:cs typeface="Times New Roman" panose="02020603050405020304" pitchFamily="18" charset="0"/>
              </a:rPr>
              <a:t>Группа Sailun </a:t>
            </a:r>
            <a:endParaRPr lang="ru-RU" sz="2800" b="1" i="1" dirty="0">
              <a:solidFill>
                <a:srgbClr val="1B63B6"/>
              </a:solidFill>
              <a:latin typeface="+mj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1d942af9-9385-4169-a73b-d2e7f8a778eb}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666116204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424</TotalTime>
  <Words>3782</Words>
  <Application>Microsoft Office PowerPoint</Application>
  <PresentationFormat>Широкоэкранный</PresentationFormat>
  <Paragraphs>908</Paragraphs>
  <Slides>49</Slides>
  <Notes>49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49</vt:i4>
      </vt:variant>
    </vt:vector>
  </HeadingPairs>
  <TitlesOfParts>
    <vt:vector size="68" baseType="lpstr">
      <vt:lpstr>微软雅黑</vt:lpstr>
      <vt:lpstr>微软雅黑</vt:lpstr>
      <vt:lpstr>宋体</vt:lpstr>
      <vt:lpstr>微软雅黑 Light</vt:lpstr>
      <vt:lpstr>Arial</vt:lpstr>
      <vt:lpstr>Arial Narrow</vt:lpstr>
      <vt:lpstr>Arial Unicode MS</vt:lpstr>
      <vt:lpstr>Calibri</vt:lpstr>
      <vt:lpstr>Gill Sans</vt:lpstr>
      <vt:lpstr>Lato Medium</vt:lpstr>
      <vt:lpstr>OPPOSans M</vt:lpstr>
      <vt:lpstr>Oswald</vt:lpstr>
      <vt:lpstr>Source Han Serif SC</vt:lpstr>
      <vt:lpstr>Times New Roman</vt:lpstr>
      <vt:lpstr>Wingdings</vt:lpstr>
      <vt:lpstr>Yu Mincho</vt:lpstr>
      <vt:lpstr>阿里巴巴普惠体 B</vt:lpstr>
      <vt:lpstr>阿里巴巴普惠体 R</vt:lpstr>
      <vt:lpstr>Office 主题​​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>Administrator</dc:creator>
  <cp:lastModifiedBy>Евгений Владиславович Шлопак</cp:lastModifiedBy>
  <cp:revision>455</cp:revision>
  <dcterms:created xsi:type="dcterms:W3CDTF">2019-06-19T02:08:00Z</dcterms:created>
  <dcterms:modified xsi:type="dcterms:W3CDTF">2023-08-08T07:47:39Z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2052-11.8.2.11718</vt:lpwstr>
  </property>
  <property fmtid="{D5CDD505-2E9C-101B-9397-08002B2CF9AE}" pid="3" name="ICV">
    <vt:lpwstr>265DFEA6109E4C02B4D391C65280FE2D</vt:lpwstr>
  </property>
  <property fmtid="{D5CDD505-2E9C-101B-9397-08002B2CF9AE}" pid="4" name="_KSOProductBuildMID">
    <vt:lpwstr>CKWM86B77R9Q06HGRZR8KL0S7NN0O7VREF0XOJDTXFBRTG5TZ0BRRC0QFS6TPD6RBEMXNOLJZHK78PNJQNFTDFFW8RZMWOWB8FOORHB3A9E622EE01F74F77EA8D00441DC5F386</vt:lpwstr>
  </property>
  <property fmtid="{D5CDD505-2E9C-101B-9397-08002B2CF9AE}" pid="5" name="_KSOProductBuildSID">
    <vt:lpwstr>SZWMG6GP7RYA06BGRAR8ZL0R7NLMOSVREO06WJD7XGH8TDWTZDBR6CJGFSUHPBRRBNM6EOLJZIWD8LNJEFFTYF8C8RZMWMWBBJOOMHB387D0AC60A21A9EBE134B9F23A2684A5E</vt:lpwstr>
  </property>
</Properties>
</file>